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160000" cy="7620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A0E17-BD88-4B70-8D6B-96804B51EED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AF88F-6575-40C8-82FE-B42389C6E7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A0E17-BD88-4B70-8D6B-96804B51EED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AF88F-6575-40C8-82FE-B42389C6E7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A0E17-BD88-4B70-8D6B-96804B51EED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AF88F-6575-40C8-82FE-B42389C6E7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A0E17-BD88-4B70-8D6B-96804B51EED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AF88F-6575-40C8-82FE-B42389C6E7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A0E17-BD88-4B70-8D6B-96804B51EED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AF88F-6575-40C8-82FE-B42389C6E7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A0E17-BD88-4B70-8D6B-96804B51EED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AF88F-6575-40C8-82FE-B42389C6E7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A0E17-BD88-4B70-8D6B-96804B51EED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AF88F-6575-40C8-82FE-B42389C6E7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A0E17-BD88-4B70-8D6B-96804B51EED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AF88F-6575-40C8-82FE-B42389C6E7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A0E17-BD88-4B70-8D6B-96804B51EED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AF88F-6575-40C8-82FE-B42389C6E7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A0E17-BD88-4B70-8D6B-96804B51EED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AF88F-6575-40C8-82FE-B42389C6E7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A0E17-BD88-4B70-8D6B-96804B51EED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AF88F-6575-40C8-82FE-B42389C6E7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A0E17-BD88-4B70-8D6B-96804B51EED7}" type="datetimeFigureOut">
              <a:rPr lang="en-US" smtClean="0"/>
              <a:t>3/9/2015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AF88F-6575-40C8-82FE-B42389C6E75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 rot="21432744">
            <a:off x="1897619" y="2047221"/>
            <a:ext cx="481482" cy="830787"/>
          </a:xfrm>
          <a:custGeom>
            <a:avLst/>
            <a:gdLst/>
            <a:ahLst/>
            <a:cxnLst/>
            <a:rect l="0" t="0" r="0" b="0"/>
            <a:pathLst>
              <a:path w="481482" h="830787">
                <a:moveTo>
                  <a:pt x="0" y="9563"/>
                </a:moveTo>
                <a:lnTo>
                  <a:pt x="11869" y="12430"/>
                </a:lnTo>
                <a:lnTo>
                  <a:pt x="24279" y="14572"/>
                </a:lnTo>
                <a:lnTo>
                  <a:pt x="38466" y="16175"/>
                </a:lnTo>
                <a:lnTo>
                  <a:pt x="54173" y="17355"/>
                </a:lnTo>
                <a:lnTo>
                  <a:pt x="70818" y="18204"/>
                </a:lnTo>
                <a:lnTo>
                  <a:pt x="87954" y="18802"/>
                </a:lnTo>
                <a:lnTo>
                  <a:pt x="105327" y="19216"/>
                </a:lnTo>
                <a:lnTo>
                  <a:pt x="122810" y="19500"/>
                </a:lnTo>
                <a:lnTo>
                  <a:pt x="140336" y="19693"/>
                </a:lnTo>
                <a:lnTo>
                  <a:pt x="157711" y="19824"/>
                </a:lnTo>
                <a:lnTo>
                  <a:pt x="174618" y="19912"/>
                </a:lnTo>
                <a:lnTo>
                  <a:pt x="190929" y="19972"/>
                </a:lnTo>
                <a:lnTo>
                  <a:pt x="207003" y="20011"/>
                </a:lnTo>
                <a:lnTo>
                  <a:pt x="223555" y="20038"/>
                </a:lnTo>
                <a:lnTo>
                  <a:pt x="240957" y="20056"/>
                </a:lnTo>
                <a:lnTo>
                  <a:pt x="259240" y="20068"/>
                </a:lnTo>
                <a:lnTo>
                  <a:pt x="278278" y="20076"/>
                </a:lnTo>
                <a:lnTo>
                  <a:pt x="297900" y="20076"/>
                </a:lnTo>
                <a:lnTo>
                  <a:pt x="317789" y="19907"/>
                </a:lnTo>
                <a:lnTo>
                  <a:pt x="337514" y="19261"/>
                </a:lnTo>
                <a:lnTo>
                  <a:pt x="356847" y="18009"/>
                </a:lnTo>
                <a:lnTo>
                  <a:pt x="375590" y="16185"/>
                </a:lnTo>
                <a:lnTo>
                  <a:pt x="393489" y="13889"/>
                </a:lnTo>
                <a:lnTo>
                  <a:pt x="410489" y="11234"/>
                </a:lnTo>
                <a:lnTo>
                  <a:pt x="426534" y="8316"/>
                </a:lnTo>
                <a:lnTo>
                  <a:pt x="441477" y="5211"/>
                </a:lnTo>
                <a:lnTo>
                  <a:pt x="455330" y="2013"/>
                </a:lnTo>
                <a:lnTo>
                  <a:pt x="467616" y="0"/>
                </a:lnTo>
                <a:lnTo>
                  <a:pt x="476657" y="852"/>
                </a:lnTo>
                <a:lnTo>
                  <a:pt x="481153" y="4345"/>
                </a:lnTo>
                <a:lnTo>
                  <a:pt x="481481" y="9888"/>
                </a:lnTo>
                <a:lnTo>
                  <a:pt x="478569" y="16949"/>
                </a:lnTo>
                <a:lnTo>
                  <a:pt x="473297" y="25262"/>
                </a:lnTo>
                <a:lnTo>
                  <a:pt x="466358" y="34810"/>
                </a:lnTo>
                <a:lnTo>
                  <a:pt x="458269" y="45483"/>
                </a:lnTo>
                <a:lnTo>
                  <a:pt x="449557" y="56919"/>
                </a:lnTo>
                <a:lnTo>
                  <a:pt x="440782" y="68595"/>
                </a:lnTo>
                <a:lnTo>
                  <a:pt x="432245" y="80191"/>
                </a:lnTo>
                <a:lnTo>
                  <a:pt x="423866" y="91587"/>
                </a:lnTo>
                <a:lnTo>
                  <a:pt x="415318" y="102772"/>
                </a:lnTo>
                <a:lnTo>
                  <a:pt x="406419" y="113779"/>
                </a:lnTo>
                <a:lnTo>
                  <a:pt x="397305" y="124645"/>
                </a:lnTo>
                <a:lnTo>
                  <a:pt x="388332" y="135408"/>
                </a:lnTo>
                <a:lnTo>
                  <a:pt x="379701" y="146098"/>
                </a:lnTo>
                <a:lnTo>
                  <a:pt x="371447" y="156736"/>
                </a:lnTo>
                <a:lnTo>
                  <a:pt x="363524" y="167339"/>
                </a:lnTo>
                <a:lnTo>
                  <a:pt x="355858" y="177922"/>
                </a:lnTo>
                <a:lnTo>
                  <a:pt x="348218" y="188657"/>
                </a:lnTo>
                <a:lnTo>
                  <a:pt x="340242" y="199856"/>
                </a:lnTo>
                <a:lnTo>
                  <a:pt x="331768" y="211653"/>
                </a:lnTo>
                <a:lnTo>
                  <a:pt x="323126" y="224017"/>
                </a:lnTo>
                <a:lnTo>
                  <a:pt x="315011" y="236849"/>
                </a:lnTo>
                <a:lnTo>
                  <a:pt x="307769" y="250033"/>
                </a:lnTo>
                <a:lnTo>
                  <a:pt x="301093" y="263310"/>
                </a:lnTo>
                <a:lnTo>
                  <a:pt x="294237" y="276297"/>
                </a:lnTo>
                <a:lnTo>
                  <a:pt x="286774" y="288812"/>
                </a:lnTo>
                <a:lnTo>
                  <a:pt x="278778" y="301012"/>
                </a:lnTo>
                <a:lnTo>
                  <a:pt x="270630" y="313277"/>
                </a:lnTo>
                <a:lnTo>
                  <a:pt x="262590" y="325833"/>
                </a:lnTo>
                <a:lnTo>
                  <a:pt x="254749" y="338895"/>
                </a:lnTo>
                <a:lnTo>
                  <a:pt x="247111" y="352736"/>
                </a:lnTo>
                <a:lnTo>
                  <a:pt x="239645" y="367414"/>
                </a:lnTo>
                <a:lnTo>
                  <a:pt x="232310" y="382511"/>
                </a:lnTo>
                <a:lnTo>
                  <a:pt x="225072" y="397258"/>
                </a:lnTo>
                <a:lnTo>
                  <a:pt x="217902" y="411256"/>
                </a:lnTo>
                <a:lnTo>
                  <a:pt x="210781" y="424772"/>
                </a:lnTo>
                <a:lnTo>
                  <a:pt x="203693" y="438527"/>
                </a:lnTo>
                <a:lnTo>
                  <a:pt x="196627" y="452923"/>
                </a:lnTo>
                <a:lnTo>
                  <a:pt x="189577" y="467712"/>
                </a:lnTo>
                <a:lnTo>
                  <a:pt x="182536" y="482194"/>
                </a:lnTo>
                <a:lnTo>
                  <a:pt x="175508" y="495981"/>
                </a:lnTo>
                <a:lnTo>
                  <a:pt x="168652" y="509171"/>
                </a:lnTo>
                <a:lnTo>
                  <a:pt x="162275" y="522169"/>
                </a:lnTo>
                <a:lnTo>
                  <a:pt x="156506" y="535245"/>
                </a:lnTo>
                <a:lnTo>
                  <a:pt x="151309" y="548501"/>
                </a:lnTo>
                <a:lnTo>
                  <a:pt x="146585" y="561947"/>
                </a:lnTo>
                <a:lnTo>
                  <a:pt x="142216" y="575551"/>
                </a:lnTo>
                <a:lnTo>
                  <a:pt x="137942" y="589112"/>
                </a:lnTo>
                <a:lnTo>
                  <a:pt x="133378" y="602290"/>
                </a:lnTo>
                <a:lnTo>
                  <a:pt x="128344" y="614930"/>
                </a:lnTo>
                <a:lnTo>
                  <a:pt x="122996" y="627044"/>
                </a:lnTo>
                <a:lnTo>
                  <a:pt x="117712" y="638718"/>
                </a:lnTo>
                <a:lnTo>
                  <a:pt x="112716" y="650055"/>
                </a:lnTo>
                <a:lnTo>
                  <a:pt x="108057" y="661145"/>
                </a:lnTo>
                <a:lnTo>
                  <a:pt x="103701" y="672058"/>
                </a:lnTo>
                <a:lnTo>
                  <a:pt x="99589" y="682848"/>
                </a:lnTo>
                <a:lnTo>
                  <a:pt x="95657" y="693554"/>
                </a:lnTo>
                <a:lnTo>
                  <a:pt x="91857" y="704201"/>
                </a:lnTo>
                <a:lnTo>
                  <a:pt x="88149" y="714815"/>
                </a:lnTo>
                <a:lnTo>
                  <a:pt x="84504" y="725570"/>
                </a:lnTo>
                <a:lnTo>
                  <a:pt x="80904" y="736783"/>
                </a:lnTo>
                <a:lnTo>
                  <a:pt x="77333" y="748584"/>
                </a:lnTo>
                <a:lnTo>
                  <a:pt x="73783" y="760781"/>
                </a:lnTo>
                <a:lnTo>
                  <a:pt x="70246" y="772969"/>
                </a:lnTo>
                <a:lnTo>
                  <a:pt x="66722" y="784893"/>
                </a:lnTo>
                <a:lnTo>
                  <a:pt x="63361" y="796040"/>
                </a:lnTo>
                <a:lnTo>
                  <a:pt x="60127" y="806647"/>
                </a:lnTo>
                <a:lnTo>
                  <a:pt x="56735" y="817641"/>
                </a:lnTo>
                <a:lnTo>
                  <a:pt x="52643" y="830786"/>
                </a:lnTo>
              </a:path>
            </a:pathLst>
          </a:custGeom>
          <a:ln w="38100" cap="flat" cmpd="sng" algn="ctr">
            <a:solidFill>
              <a:srgbClr val="E6E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 rot="21432744">
            <a:off x="2294215" y="2785716"/>
            <a:ext cx="31586" cy="63171"/>
          </a:xfrm>
          <a:custGeom>
            <a:avLst/>
            <a:gdLst/>
            <a:ahLst/>
            <a:cxnLst/>
            <a:rect l="0" t="0" r="0" b="0"/>
            <a:pathLst>
              <a:path w="31586" h="63171">
                <a:moveTo>
                  <a:pt x="31585" y="0"/>
                </a:moveTo>
                <a:lnTo>
                  <a:pt x="25784" y="8801"/>
                </a:lnTo>
                <a:lnTo>
                  <a:pt x="20860" y="17147"/>
                </a:lnTo>
                <a:lnTo>
                  <a:pt x="16362" y="25832"/>
                </a:lnTo>
                <a:lnTo>
                  <a:pt x="12300" y="34468"/>
                </a:lnTo>
                <a:lnTo>
                  <a:pt x="8493" y="42955"/>
                </a:lnTo>
                <a:lnTo>
                  <a:pt x="4603" y="52041"/>
                </a:lnTo>
                <a:lnTo>
                  <a:pt x="0" y="63170"/>
                </a:lnTo>
              </a:path>
            </a:pathLst>
          </a:custGeom>
          <a:ln w="38100" cap="flat" cmpd="sng" algn="ctr">
            <a:solidFill>
              <a:srgbClr val="E6E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 rot="21432744">
            <a:off x="2595749" y="1997217"/>
            <a:ext cx="498142" cy="791470"/>
          </a:xfrm>
          <a:custGeom>
            <a:avLst/>
            <a:gdLst/>
            <a:ahLst/>
            <a:cxnLst/>
            <a:rect l="0" t="0" r="0" b="0"/>
            <a:pathLst>
              <a:path w="498142" h="791470">
                <a:moveTo>
                  <a:pt x="99576" y="25330"/>
                </a:moveTo>
                <a:lnTo>
                  <a:pt x="93708" y="34198"/>
                </a:lnTo>
                <a:lnTo>
                  <a:pt x="88143" y="43185"/>
                </a:lnTo>
                <a:lnTo>
                  <a:pt x="82349" y="53185"/>
                </a:lnTo>
                <a:lnTo>
                  <a:pt x="76441" y="64338"/>
                </a:lnTo>
                <a:lnTo>
                  <a:pt x="70759" y="76798"/>
                </a:lnTo>
                <a:lnTo>
                  <a:pt x="65480" y="90505"/>
                </a:lnTo>
                <a:lnTo>
                  <a:pt x="60457" y="105096"/>
                </a:lnTo>
                <a:lnTo>
                  <a:pt x="55322" y="120025"/>
                </a:lnTo>
                <a:lnTo>
                  <a:pt x="49872" y="134945"/>
                </a:lnTo>
                <a:lnTo>
                  <a:pt x="44228" y="149553"/>
                </a:lnTo>
                <a:lnTo>
                  <a:pt x="38739" y="163515"/>
                </a:lnTo>
                <a:lnTo>
                  <a:pt x="33597" y="176714"/>
                </a:lnTo>
                <a:lnTo>
                  <a:pt x="28669" y="189052"/>
                </a:lnTo>
                <a:lnTo>
                  <a:pt x="23600" y="200353"/>
                </a:lnTo>
                <a:lnTo>
                  <a:pt x="18188" y="210570"/>
                </a:lnTo>
                <a:lnTo>
                  <a:pt x="12361" y="217889"/>
                </a:lnTo>
                <a:lnTo>
                  <a:pt x="6819" y="219639"/>
                </a:lnTo>
                <a:lnTo>
                  <a:pt x="2816" y="216190"/>
                </a:lnTo>
                <a:lnTo>
                  <a:pt x="621" y="209029"/>
                </a:lnTo>
                <a:lnTo>
                  <a:pt x="0" y="199435"/>
                </a:lnTo>
                <a:lnTo>
                  <a:pt x="765" y="188279"/>
                </a:lnTo>
                <a:lnTo>
                  <a:pt x="2899" y="176119"/>
                </a:lnTo>
                <a:lnTo>
                  <a:pt x="6275" y="163312"/>
                </a:lnTo>
                <a:lnTo>
                  <a:pt x="10666" y="150084"/>
                </a:lnTo>
                <a:lnTo>
                  <a:pt x="15833" y="136580"/>
                </a:lnTo>
                <a:lnTo>
                  <a:pt x="21569" y="122905"/>
                </a:lnTo>
                <a:lnTo>
                  <a:pt x="27707" y="109447"/>
                </a:lnTo>
                <a:lnTo>
                  <a:pt x="34128" y="96862"/>
                </a:lnTo>
                <a:lnTo>
                  <a:pt x="40742" y="85429"/>
                </a:lnTo>
                <a:lnTo>
                  <a:pt x="47488" y="74938"/>
                </a:lnTo>
                <a:lnTo>
                  <a:pt x="54323" y="64891"/>
                </a:lnTo>
                <a:lnTo>
                  <a:pt x="61228" y="54946"/>
                </a:lnTo>
                <a:lnTo>
                  <a:pt x="68511" y="45113"/>
                </a:lnTo>
                <a:lnTo>
                  <a:pt x="76771" y="35649"/>
                </a:lnTo>
                <a:lnTo>
                  <a:pt x="86260" y="26695"/>
                </a:lnTo>
                <a:lnTo>
                  <a:pt x="96905" y="18562"/>
                </a:lnTo>
                <a:lnTo>
                  <a:pt x="108501" y="11785"/>
                </a:lnTo>
                <a:lnTo>
                  <a:pt x="120816" y="6533"/>
                </a:lnTo>
                <a:lnTo>
                  <a:pt x="133492" y="2821"/>
                </a:lnTo>
                <a:lnTo>
                  <a:pt x="146066" y="690"/>
                </a:lnTo>
                <a:lnTo>
                  <a:pt x="158302" y="0"/>
                </a:lnTo>
                <a:lnTo>
                  <a:pt x="170312" y="653"/>
                </a:lnTo>
                <a:lnTo>
                  <a:pt x="182450" y="2678"/>
                </a:lnTo>
                <a:lnTo>
                  <a:pt x="194906" y="5967"/>
                </a:lnTo>
                <a:lnTo>
                  <a:pt x="207392" y="10462"/>
                </a:lnTo>
                <a:lnTo>
                  <a:pt x="219249" y="16227"/>
                </a:lnTo>
                <a:lnTo>
                  <a:pt x="230148" y="23184"/>
                </a:lnTo>
                <a:lnTo>
                  <a:pt x="239923" y="31296"/>
                </a:lnTo>
                <a:lnTo>
                  <a:pt x="248417" y="40644"/>
                </a:lnTo>
                <a:lnTo>
                  <a:pt x="255679" y="51160"/>
                </a:lnTo>
                <a:lnTo>
                  <a:pt x="261743" y="62815"/>
                </a:lnTo>
                <a:lnTo>
                  <a:pt x="266532" y="75694"/>
                </a:lnTo>
                <a:lnTo>
                  <a:pt x="270125" y="89730"/>
                </a:lnTo>
                <a:lnTo>
                  <a:pt x="272557" y="104731"/>
                </a:lnTo>
                <a:lnTo>
                  <a:pt x="273749" y="120479"/>
                </a:lnTo>
                <a:lnTo>
                  <a:pt x="273774" y="136775"/>
                </a:lnTo>
                <a:lnTo>
                  <a:pt x="272826" y="153463"/>
                </a:lnTo>
                <a:lnTo>
                  <a:pt x="271127" y="170426"/>
                </a:lnTo>
                <a:lnTo>
                  <a:pt x="268867" y="187572"/>
                </a:lnTo>
                <a:lnTo>
                  <a:pt x="265876" y="204680"/>
                </a:lnTo>
                <a:lnTo>
                  <a:pt x="261658" y="221399"/>
                </a:lnTo>
                <a:lnTo>
                  <a:pt x="256045" y="237569"/>
                </a:lnTo>
                <a:lnTo>
                  <a:pt x="249326" y="253037"/>
                </a:lnTo>
                <a:lnTo>
                  <a:pt x="242052" y="267586"/>
                </a:lnTo>
                <a:lnTo>
                  <a:pt x="234604" y="281184"/>
                </a:lnTo>
                <a:lnTo>
                  <a:pt x="227165" y="293790"/>
                </a:lnTo>
                <a:lnTo>
                  <a:pt x="219797" y="305272"/>
                </a:lnTo>
                <a:lnTo>
                  <a:pt x="212522" y="315615"/>
                </a:lnTo>
                <a:lnTo>
                  <a:pt x="205724" y="323223"/>
                </a:lnTo>
                <a:lnTo>
                  <a:pt x="200968" y="326065"/>
                </a:lnTo>
                <a:lnTo>
                  <a:pt x="199764" y="325049"/>
                </a:lnTo>
                <a:lnTo>
                  <a:pt x="201906" y="321601"/>
                </a:lnTo>
                <a:lnTo>
                  <a:pt x="206947" y="317047"/>
                </a:lnTo>
                <a:lnTo>
                  <a:pt x="214780" y="312604"/>
                </a:lnTo>
                <a:lnTo>
                  <a:pt x="225104" y="308881"/>
                </a:lnTo>
                <a:lnTo>
                  <a:pt x="237454" y="306176"/>
                </a:lnTo>
                <a:lnTo>
                  <a:pt x="251344" y="304708"/>
                </a:lnTo>
                <a:lnTo>
                  <a:pt x="266353" y="304462"/>
                </a:lnTo>
                <a:lnTo>
                  <a:pt x="281992" y="305579"/>
                </a:lnTo>
                <a:lnTo>
                  <a:pt x="297710" y="308446"/>
                </a:lnTo>
                <a:lnTo>
                  <a:pt x="313197" y="313107"/>
                </a:lnTo>
                <a:lnTo>
                  <a:pt x="328035" y="319167"/>
                </a:lnTo>
                <a:lnTo>
                  <a:pt x="341628" y="325989"/>
                </a:lnTo>
                <a:lnTo>
                  <a:pt x="353776" y="333129"/>
                </a:lnTo>
                <a:lnTo>
                  <a:pt x="364764" y="340361"/>
                </a:lnTo>
                <a:lnTo>
                  <a:pt x="375154" y="347589"/>
                </a:lnTo>
                <a:lnTo>
                  <a:pt x="385332" y="354785"/>
                </a:lnTo>
                <a:lnTo>
                  <a:pt x="395324" y="362108"/>
                </a:lnTo>
                <a:lnTo>
                  <a:pt x="404894" y="369871"/>
                </a:lnTo>
                <a:lnTo>
                  <a:pt x="413925" y="378211"/>
                </a:lnTo>
                <a:lnTo>
                  <a:pt x="422278" y="387103"/>
                </a:lnTo>
                <a:lnTo>
                  <a:pt x="429736" y="396451"/>
                </a:lnTo>
                <a:lnTo>
                  <a:pt x="436272" y="406144"/>
                </a:lnTo>
                <a:lnTo>
                  <a:pt x="442169" y="415923"/>
                </a:lnTo>
                <a:lnTo>
                  <a:pt x="447903" y="425408"/>
                </a:lnTo>
                <a:lnTo>
                  <a:pt x="453762" y="434424"/>
                </a:lnTo>
                <a:lnTo>
                  <a:pt x="459683" y="443291"/>
                </a:lnTo>
                <a:lnTo>
                  <a:pt x="465359" y="452697"/>
                </a:lnTo>
                <a:lnTo>
                  <a:pt x="470622" y="462989"/>
                </a:lnTo>
                <a:lnTo>
                  <a:pt x="475461" y="474023"/>
                </a:lnTo>
                <a:lnTo>
                  <a:pt x="479938" y="485355"/>
                </a:lnTo>
                <a:lnTo>
                  <a:pt x="484128" y="496697"/>
                </a:lnTo>
                <a:lnTo>
                  <a:pt x="487942" y="508415"/>
                </a:lnTo>
                <a:lnTo>
                  <a:pt x="491130" y="521406"/>
                </a:lnTo>
                <a:lnTo>
                  <a:pt x="493610" y="536064"/>
                </a:lnTo>
                <a:lnTo>
                  <a:pt x="495445" y="551994"/>
                </a:lnTo>
                <a:lnTo>
                  <a:pt x="496760" y="568304"/>
                </a:lnTo>
                <a:lnTo>
                  <a:pt x="497677" y="584420"/>
                </a:lnTo>
                <a:lnTo>
                  <a:pt x="498141" y="599968"/>
                </a:lnTo>
                <a:lnTo>
                  <a:pt x="497929" y="614629"/>
                </a:lnTo>
                <a:lnTo>
                  <a:pt x="496967" y="628344"/>
                </a:lnTo>
                <a:lnTo>
                  <a:pt x="495168" y="641553"/>
                </a:lnTo>
                <a:lnTo>
                  <a:pt x="492358" y="655043"/>
                </a:lnTo>
                <a:lnTo>
                  <a:pt x="488535" y="669232"/>
                </a:lnTo>
                <a:lnTo>
                  <a:pt x="483679" y="683869"/>
                </a:lnTo>
                <a:lnTo>
                  <a:pt x="477670" y="698242"/>
                </a:lnTo>
                <a:lnTo>
                  <a:pt x="470554" y="711938"/>
                </a:lnTo>
                <a:lnTo>
                  <a:pt x="462505" y="724558"/>
                </a:lnTo>
                <a:lnTo>
                  <a:pt x="453732" y="735574"/>
                </a:lnTo>
                <a:lnTo>
                  <a:pt x="444416" y="744871"/>
                </a:lnTo>
                <a:lnTo>
                  <a:pt x="434381" y="752807"/>
                </a:lnTo>
                <a:lnTo>
                  <a:pt x="423128" y="760000"/>
                </a:lnTo>
                <a:lnTo>
                  <a:pt x="410476" y="766877"/>
                </a:lnTo>
                <a:lnTo>
                  <a:pt x="396385" y="773331"/>
                </a:lnTo>
                <a:lnTo>
                  <a:pt x="380790" y="778841"/>
                </a:lnTo>
                <a:lnTo>
                  <a:pt x="363823" y="783179"/>
                </a:lnTo>
                <a:lnTo>
                  <a:pt x="346057" y="786414"/>
                </a:lnTo>
                <a:lnTo>
                  <a:pt x="328373" y="788743"/>
                </a:lnTo>
                <a:lnTo>
                  <a:pt x="311248" y="790377"/>
                </a:lnTo>
                <a:lnTo>
                  <a:pt x="294311" y="791339"/>
                </a:lnTo>
                <a:lnTo>
                  <a:pt x="276573" y="791469"/>
                </a:lnTo>
                <a:lnTo>
                  <a:pt x="257541" y="790744"/>
                </a:lnTo>
                <a:lnTo>
                  <a:pt x="237842" y="789276"/>
                </a:lnTo>
                <a:lnTo>
                  <a:pt x="218904" y="787220"/>
                </a:lnTo>
                <a:lnTo>
                  <a:pt x="201493" y="784726"/>
                </a:lnTo>
                <a:lnTo>
                  <a:pt x="185550" y="781916"/>
                </a:lnTo>
                <a:lnTo>
                  <a:pt x="170547" y="778884"/>
                </a:lnTo>
                <a:lnTo>
                  <a:pt x="156054" y="775703"/>
                </a:lnTo>
                <a:lnTo>
                  <a:pt x="141847" y="772573"/>
                </a:lnTo>
                <a:lnTo>
                  <a:pt x="126131" y="769520"/>
                </a:lnTo>
                <a:lnTo>
                  <a:pt x="104166" y="766275"/>
                </a:lnTo>
                <a:lnTo>
                  <a:pt x="67990" y="762325"/>
                </a:lnTo>
              </a:path>
            </a:pathLst>
          </a:custGeom>
          <a:ln w="38100" cap="flat" cmpd="sng" algn="ctr">
            <a:solidFill>
              <a:srgbClr val="E6E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 rot="21432744">
            <a:off x="3250391" y="2313132"/>
            <a:ext cx="210571" cy="10529"/>
          </a:xfrm>
          <a:custGeom>
            <a:avLst/>
            <a:gdLst/>
            <a:ahLst/>
            <a:cxnLst/>
            <a:rect l="0" t="0" r="0" b="0"/>
            <a:pathLst>
              <a:path w="210571" h="10529">
                <a:moveTo>
                  <a:pt x="210570" y="0"/>
                </a:moveTo>
                <a:lnTo>
                  <a:pt x="195968" y="67"/>
                </a:lnTo>
                <a:lnTo>
                  <a:pt x="182697" y="707"/>
                </a:lnTo>
                <a:lnTo>
                  <a:pt x="169495" y="1999"/>
                </a:lnTo>
                <a:lnTo>
                  <a:pt x="156154" y="3686"/>
                </a:lnTo>
                <a:lnTo>
                  <a:pt x="142646" y="5354"/>
                </a:lnTo>
                <a:lnTo>
                  <a:pt x="128992" y="6767"/>
                </a:lnTo>
                <a:lnTo>
                  <a:pt x="115226" y="7865"/>
                </a:lnTo>
                <a:lnTo>
                  <a:pt x="101376" y="8676"/>
                </a:lnTo>
                <a:lnTo>
                  <a:pt x="87472" y="9255"/>
                </a:lnTo>
                <a:lnTo>
                  <a:pt x="73560" y="9662"/>
                </a:lnTo>
                <a:lnTo>
                  <a:pt x="58026" y="9986"/>
                </a:lnTo>
                <a:lnTo>
                  <a:pt x="36150" y="10259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E6E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 rot="21432744">
            <a:off x="3577145" y="1846856"/>
            <a:ext cx="558011" cy="947608"/>
          </a:xfrm>
          <a:custGeom>
            <a:avLst/>
            <a:gdLst/>
            <a:ahLst/>
            <a:cxnLst/>
            <a:rect l="0" t="0" r="0" b="0"/>
            <a:pathLst>
              <a:path w="558011" h="947608">
                <a:moveTo>
                  <a:pt x="0" y="863379"/>
                </a:moveTo>
                <a:lnTo>
                  <a:pt x="2934" y="851577"/>
                </a:lnTo>
                <a:lnTo>
                  <a:pt x="5716" y="839808"/>
                </a:lnTo>
                <a:lnTo>
                  <a:pt x="8616" y="826922"/>
                </a:lnTo>
                <a:lnTo>
                  <a:pt x="11656" y="813247"/>
                </a:lnTo>
                <a:lnTo>
                  <a:pt x="14821" y="799567"/>
                </a:lnTo>
                <a:lnTo>
                  <a:pt x="18085" y="786333"/>
                </a:lnTo>
                <a:lnTo>
                  <a:pt x="21423" y="773017"/>
                </a:lnTo>
                <a:lnTo>
                  <a:pt x="24814" y="758344"/>
                </a:lnTo>
                <a:lnTo>
                  <a:pt x="28243" y="741707"/>
                </a:lnTo>
                <a:lnTo>
                  <a:pt x="31697" y="723617"/>
                </a:lnTo>
                <a:lnTo>
                  <a:pt x="35170" y="705310"/>
                </a:lnTo>
                <a:lnTo>
                  <a:pt x="38650" y="687545"/>
                </a:lnTo>
                <a:lnTo>
                  <a:pt x="41970" y="670398"/>
                </a:lnTo>
                <a:lnTo>
                  <a:pt x="44820" y="653524"/>
                </a:lnTo>
                <a:lnTo>
                  <a:pt x="47074" y="636665"/>
                </a:lnTo>
                <a:lnTo>
                  <a:pt x="48925" y="619870"/>
                </a:lnTo>
                <a:lnTo>
                  <a:pt x="50783" y="603420"/>
                </a:lnTo>
                <a:lnTo>
                  <a:pt x="52883" y="587456"/>
                </a:lnTo>
                <a:lnTo>
                  <a:pt x="55126" y="571969"/>
                </a:lnTo>
                <a:lnTo>
                  <a:pt x="57178" y="556883"/>
                </a:lnTo>
                <a:lnTo>
                  <a:pt x="58860" y="542105"/>
                </a:lnTo>
                <a:lnTo>
                  <a:pt x="60311" y="527554"/>
                </a:lnTo>
                <a:lnTo>
                  <a:pt x="61892" y="513163"/>
                </a:lnTo>
                <a:lnTo>
                  <a:pt x="63808" y="498881"/>
                </a:lnTo>
                <a:lnTo>
                  <a:pt x="66095" y="484508"/>
                </a:lnTo>
                <a:lnTo>
                  <a:pt x="68709" y="469712"/>
                </a:lnTo>
                <a:lnTo>
                  <a:pt x="71577" y="454338"/>
                </a:lnTo>
                <a:lnTo>
                  <a:pt x="74469" y="438079"/>
                </a:lnTo>
                <a:lnTo>
                  <a:pt x="77024" y="420415"/>
                </a:lnTo>
                <a:lnTo>
                  <a:pt x="79076" y="401206"/>
                </a:lnTo>
                <a:lnTo>
                  <a:pt x="80791" y="381102"/>
                </a:lnTo>
                <a:lnTo>
                  <a:pt x="82556" y="361302"/>
                </a:lnTo>
                <a:lnTo>
                  <a:pt x="84599" y="342471"/>
                </a:lnTo>
                <a:lnTo>
                  <a:pt x="86973" y="324745"/>
                </a:lnTo>
                <a:lnTo>
                  <a:pt x="89645" y="308001"/>
                </a:lnTo>
                <a:lnTo>
                  <a:pt x="92557" y="292040"/>
                </a:lnTo>
                <a:lnTo>
                  <a:pt x="95649" y="276829"/>
                </a:lnTo>
                <a:lnTo>
                  <a:pt x="98871" y="262513"/>
                </a:lnTo>
                <a:lnTo>
                  <a:pt x="102209" y="249137"/>
                </a:lnTo>
                <a:lnTo>
                  <a:pt x="106527" y="238082"/>
                </a:lnTo>
                <a:lnTo>
                  <a:pt x="112353" y="231940"/>
                </a:lnTo>
                <a:lnTo>
                  <a:pt x="118433" y="231494"/>
                </a:lnTo>
                <a:lnTo>
                  <a:pt x="124137" y="236018"/>
                </a:lnTo>
                <a:lnTo>
                  <a:pt x="129337" y="244384"/>
                </a:lnTo>
                <a:lnTo>
                  <a:pt x="134083" y="255233"/>
                </a:lnTo>
                <a:lnTo>
                  <a:pt x="138471" y="267133"/>
                </a:lnTo>
                <a:lnTo>
                  <a:pt x="142596" y="279220"/>
                </a:lnTo>
                <a:lnTo>
                  <a:pt x="146699" y="291290"/>
                </a:lnTo>
                <a:lnTo>
                  <a:pt x="151143" y="303545"/>
                </a:lnTo>
                <a:lnTo>
                  <a:pt x="156099" y="316125"/>
                </a:lnTo>
                <a:lnTo>
                  <a:pt x="161565" y="328882"/>
                </a:lnTo>
                <a:lnTo>
                  <a:pt x="167460" y="341463"/>
                </a:lnTo>
                <a:lnTo>
                  <a:pt x="173689" y="353669"/>
                </a:lnTo>
                <a:lnTo>
                  <a:pt x="180329" y="365308"/>
                </a:lnTo>
                <a:lnTo>
                  <a:pt x="187618" y="376126"/>
                </a:lnTo>
                <a:lnTo>
                  <a:pt x="195632" y="386054"/>
                </a:lnTo>
                <a:lnTo>
                  <a:pt x="204302" y="394702"/>
                </a:lnTo>
                <a:lnTo>
                  <a:pt x="213500" y="401308"/>
                </a:lnTo>
                <a:lnTo>
                  <a:pt x="223097" y="405630"/>
                </a:lnTo>
                <a:lnTo>
                  <a:pt x="232981" y="407565"/>
                </a:lnTo>
                <a:lnTo>
                  <a:pt x="243069" y="406902"/>
                </a:lnTo>
                <a:lnTo>
                  <a:pt x="253298" y="403780"/>
                </a:lnTo>
                <a:lnTo>
                  <a:pt x="263625" y="398279"/>
                </a:lnTo>
                <a:lnTo>
                  <a:pt x="274017" y="390250"/>
                </a:lnTo>
                <a:lnTo>
                  <a:pt x="284445" y="379862"/>
                </a:lnTo>
                <a:lnTo>
                  <a:pt x="294567" y="367839"/>
                </a:lnTo>
                <a:lnTo>
                  <a:pt x="303757" y="355247"/>
                </a:lnTo>
                <a:lnTo>
                  <a:pt x="311752" y="342748"/>
                </a:lnTo>
                <a:lnTo>
                  <a:pt x="318611" y="330597"/>
                </a:lnTo>
                <a:lnTo>
                  <a:pt x="324535" y="318831"/>
                </a:lnTo>
                <a:lnTo>
                  <a:pt x="329747" y="307400"/>
                </a:lnTo>
                <a:lnTo>
                  <a:pt x="334607" y="296231"/>
                </a:lnTo>
                <a:lnTo>
                  <a:pt x="339571" y="285258"/>
                </a:lnTo>
                <a:lnTo>
                  <a:pt x="344878" y="274423"/>
                </a:lnTo>
                <a:lnTo>
                  <a:pt x="350410" y="263686"/>
                </a:lnTo>
                <a:lnTo>
                  <a:pt x="355818" y="253016"/>
                </a:lnTo>
                <a:lnTo>
                  <a:pt x="360898" y="242392"/>
                </a:lnTo>
                <a:lnTo>
                  <a:pt x="365613" y="231799"/>
                </a:lnTo>
                <a:lnTo>
                  <a:pt x="370005" y="221228"/>
                </a:lnTo>
                <a:lnTo>
                  <a:pt x="374143" y="210670"/>
                </a:lnTo>
                <a:lnTo>
                  <a:pt x="378092" y="200122"/>
                </a:lnTo>
                <a:lnTo>
                  <a:pt x="381903" y="189581"/>
                </a:lnTo>
                <a:lnTo>
                  <a:pt x="385619" y="179039"/>
                </a:lnTo>
                <a:lnTo>
                  <a:pt x="389268" y="168333"/>
                </a:lnTo>
                <a:lnTo>
                  <a:pt x="392872" y="157152"/>
                </a:lnTo>
                <a:lnTo>
                  <a:pt x="396450" y="145363"/>
                </a:lnTo>
                <a:lnTo>
                  <a:pt x="400175" y="132834"/>
                </a:lnTo>
                <a:lnTo>
                  <a:pt x="404361" y="119360"/>
                </a:lnTo>
                <a:lnTo>
                  <a:pt x="409138" y="104926"/>
                </a:lnTo>
                <a:lnTo>
                  <a:pt x="414313" y="89826"/>
                </a:lnTo>
                <a:lnTo>
                  <a:pt x="419479" y="74544"/>
                </a:lnTo>
                <a:lnTo>
                  <a:pt x="424397" y="59383"/>
                </a:lnTo>
                <a:lnTo>
                  <a:pt x="429003" y="44611"/>
                </a:lnTo>
                <a:lnTo>
                  <a:pt x="433323" y="30539"/>
                </a:lnTo>
                <a:lnTo>
                  <a:pt x="437427" y="17303"/>
                </a:lnTo>
                <a:lnTo>
                  <a:pt x="441851" y="6330"/>
                </a:lnTo>
                <a:lnTo>
                  <a:pt x="446747" y="243"/>
                </a:lnTo>
                <a:lnTo>
                  <a:pt x="450977" y="0"/>
                </a:lnTo>
                <a:lnTo>
                  <a:pt x="453824" y="5191"/>
                </a:lnTo>
                <a:lnTo>
                  <a:pt x="455180" y="14820"/>
                </a:lnTo>
                <a:lnTo>
                  <a:pt x="455398" y="27501"/>
                </a:lnTo>
                <a:lnTo>
                  <a:pt x="455062" y="41700"/>
                </a:lnTo>
                <a:lnTo>
                  <a:pt x="454567" y="56446"/>
                </a:lnTo>
                <a:lnTo>
                  <a:pt x="454095" y="71436"/>
                </a:lnTo>
                <a:lnTo>
                  <a:pt x="453709" y="86797"/>
                </a:lnTo>
                <a:lnTo>
                  <a:pt x="453416" y="102615"/>
                </a:lnTo>
                <a:lnTo>
                  <a:pt x="453203" y="118869"/>
                </a:lnTo>
                <a:lnTo>
                  <a:pt x="453053" y="135482"/>
                </a:lnTo>
                <a:lnTo>
                  <a:pt x="452948" y="152371"/>
                </a:lnTo>
                <a:lnTo>
                  <a:pt x="452876" y="169462"/>
                </a:lnTo>
                <a:lnTo>
                  <a:pt x="452827" y="186697"/>
                </a:lnTo>
                <a:lnTo>
                  <a:pt x="452789" y="204031"/>
                </a:lnTo>
                <a:lnTo>
                  <a:pt x="452594" y="221435"/>
                </a:lnTo>
                <a:lnTo>
                  <a:pt x="451930" y="238885"/>
                </a:lnTo>
                <a:lnTo>
                  <a:pt x="450672" y="256372"/>
                </a:lnTo>
                <a:lnTo>
                  <a:pt x="449013" y="274049"/>
                </a:lnTo>
                <a:lnTo>
                  <a:pt x="447360" y="292215"/>
                </a:lnTo>
                <a:lnTo>
                  <a:pt x="445954" y="310996"/>
                </a:lnTo>
                <a:lnTo>
                  <a:pt x="444859" y="330356"/>
                </a:lnTo>
                <a:lnTo>
                  <a:pt x="444050" y="350192"/>
                </a:lnTo>
                <a:lnTo>
                  <a:pt x="443470" y="370389"/>
                </a:lnTo>
                <a:lnTo>
                  <a:pt x="443065" y="390851"/>
                </a:lnTo>
                <a:lnTo>
                  <a:pt x="442785" y="411501"/>
                </a:lnTo>
                <a:lnTo>
                  <a:pt x="442593" y="432276"/>
                </a:lnTo>
                <a:lnTo>
                  <a:pt x="442463" y="452973"/>
                </a:lnTo>
                <a:lnTo>
                  <a:pt x="442375" y="473255"/>
                </a:lnTo>
                <a:lnTo>
                  <a:pt x="442317" y="492979"/>
                </a:lnTo>
                <a:lnTo>
                  <a:pt x="442277" y="512326"/>
                </a:lnTo>
                <a:lnTo>
                  <a:pt x="442251" y="531697"/>
                </a:lnTo>
                <a:lnTo>
                  <a:pt x="442233" y="551321"/>
                </a:lnTo>
                <a:lnTo>
                  <a:pt x="442221" y="571096"/>
                </a:lnTo>
                <a:lnTo>
                  <a:pt x="442213" y="590685"/>
                </a:lnTo>
                <a:lnTo>
                  <a:pt x="442212" y="609903"/>
                </a:lnTo>
                <a:lnTo>
                  <a:pt x="442382" y="628725"/>
                </a:lnTo>
                <a:lnTo>
                  <a:pt x="443027" y="647202"/>
                </a:lnTo>
                <a:lnTo>
                  <a:pt x="444274" y="665405"/>
                </a:lnTo>
                <a:lnTo>
                  <a:pt x="445926" y="683240"/>
                </a:lnTo>
                <a:lnTo>
                  <a:pt x="447574" y="700455"/>
                </a:lnTo>
                <a:lnTo>
                  <a:pt x="448980" y="716961"/>
                </a:lnTo>
                <a:lnTo>
                  <a:pt x="450246" y="732656"/>
                </a:lnTo>
                <a:lnTo>
                  <a:pt x="451702" y="747357"/>
                </a:lnTo>
                <a:lnTo>
                  <a:pt x="453533" y="761062"/>
                </a:lnTo>
                <a:lnTo>
                  <a:pt x="455764" y="773910"/>
                </a:lnTo>
                <a:lnTo>
                  <a:pt x="458340" y="786086"/>
                </a:lnTo>
                <a:lnTo>
                  <a:pt x="461187" y="797773"/>
                </a:lnTo>
                <a:lnTo>
                  <a:pt x="464235" y="809438"/>
                </a:lnTo>
                <a:lnTo>
                  <a:pt x="467427" y="821802"/>
                </a:lnTo>
                <a:lnTo>
                  <a:pt x="470724" y="835194"/>
                </a:lnTo>
                <a:lnTo>
                  <a:pt x="474260" y="849274"/>
                </a:lnTo>
                <a:lnTo>
                  <a:pt x="478319" y="863265"/>
                </a:lnTo>
                <a:lnTo>
                  <a:pt x="483019" y="876706"/>
                </a:lnTo>
                <a:lnTo>
                  <a:pt x="488483" y="889322"/>
                </a:lnTo>
                <a:lnTo>
                  <a:pt x="494907" y="900868"/>
                </a:lnTo>
                <a:lnTo>
                  <a:pt x="502302" y="911323"/>
                </a:lnTo>
                <a:lnTo>
                  <a:pt x="510458" y="920542"/>
                </a:lnTo>
                <a:lnTo>
                  <a:pt x="520057" y="929056"/>
                </a:lnTo>
                <a:lnTo>
                  <a:pt x="534177" y="937613"/>
                </a:lnTo>
                <a:lnTo>
                  <a:pt x="558010" y="947607"/>
                </a:lnTo>
              </a:path>
            </a:pathLst>
          </a:custGeom>
          <a:ln w="38100" cap="flat" cmpd="sng" algn="ctr">
            <a:solidFill>
              <a:srgbClr val="E6E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 rot="21432744">
            <a:off x="4236628" y="2565489"/>
            <a:ext cx="10530" cy="189514"/>
          </a:xfrm>
          <a:custGeom>
            <a:avLst/>
            <a:gdLst/>
            <a:ahLst/>
            <a:cxnLst/>
            <a:rect l="0" t="0" r="0" b="0"/>
            <a:pathLst>
              <a:path w="10530" h="189514">
                <a:moveTo>
                  <a:pt x="0" y="0"/>
                </a:moveTo>
                <a:lnTo>
                  <a:pt x="68" y="14669"/>
                </a:lnTo>
                <a:lnTo>
                  <a:pt x="708" y="28580"/>
                </a:lnTo>
                <a:lnTo>
                  <a:pt x="2000" y="43073"/>
                </a:lnTo>
                <a:lnTo>
                  <a:pt x="3687" y="58102"/>
                </a:lnTo>
                <a:lnTo>
                  <a:pt x="5355" y="73278"/>
                </a:lnTo>
                <a:lnTo>
                  <a:pt x="6768" y="88345"/>
                </a:lnTo>
                <a:lnTo>
                  <a:pt x="7866" y="103210"/>
                </a:lnTo>
                <a:lnTo>
                  <a:pt x="8677" y="117870"/>
                </a:lnTo>
                <a:lnTo>
                  <a:pt x="9256" y="132339"/>
                </a:lnTo>
                <a:lnTo>
                  <a:pt x="9662" y="146053"/>
                </a:lnTo>
                <a:lnTo>
                  <a:pt x="9987" y="159208"/>
                </a:lnTo>
                <a:lnTo>
                  <a:pt x="10260" y="172960"/>
                </a:lnTo>
                <a:lnTo>
                  <a:pt x="10529" y="189513"/>
                </a:lnTo>
              </a:path>
            </a:pathLst>
          </a:custGeom>
          <a:ln w="38100" cap="flat" cmpd="sng" algn="ctr">
            <a:solidFill>
              <a:srgbClr val="E6E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 rot="21432744">
            <a:off x="4234396" y="2386302"/>
            <a:ext cx="10529" cy="10530"/>
          </a:xfrm>
          <a:custGeom>
            <a:avLst/>
            <a:gdLst/>
            <a:ahLst/>
            <a:cxnLst/>
            <a:rect l="0" t="0" r="0" b="0"/>
            <a:pathLst>
              <a:path w="10529" h="10530">
                <a:moveTo>
                  <a:pt x="0" y="10529"/>
                </a:moveTo>
                <a:lnTo>
                  <a:pt x="10528" y="0"/>
                </a:lnTo>
              </a:path>
            </a:pathLst>
          </a:custGeom>
          <a:ln w="38100" cap="flat" cmpd="sng" algn="ctr">
            <a:solidFill>
              <a:srgbClr val="E6E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 rot="21432744">
            <a:off x="4404523" y="2447665"/>
            <a:ext cx="178985" cy="389556"/>
          </a:xfrm>
          <a:custGeom>
            <a:avLst/>
            <a:gdLst/>
            <a:ahLst/>
            <a:cxnLst/>
            <a:rect l="0" t="0" r="0" b="0"/>
            <a:pathLst>
              <a:path w="178985" h="389556">
                <a:moveTo>
                  <a:pt x="178984" y="0"/>
                </a:moveTo>
                <a:lnTo>
                  <a:pt x="173184" y="11668"/>
                </a:lnTo>
                <a:lnTo>
                  <a:pt x="168259" y="22157"/>
                </a:lnTo>
                <a:lnTo>
                  <a:pt x="163757" y="32459"/>
                </a:lnTo>
                <a:lnTo>
                  <a:pt x="159536" y="42760"/>
                </a:lnTo>
                <a:lnTo>
                  <a:pt x="155522" y="53104"/>
                </a:lnTo>
                <a:lnTo>
                  <a:pt x="151656" y="63498"/>
                </a:lnTo>
                <a:lnTo>
                  <a:pt x="147731" y="74099"/>
                </a:lnTo>
                <a:lnTo>
                  <a:pt x="143407" y="85205"/>
                </a:lnTo>
                <a:lnTo>
                  <a:pt x="138536" y="96934"/>
                </a:lnTo>
                <a:lnTo>
                  <a:pt x="133298" y="109081"/>
                </a:lnTo>
                <a:lnTo>
                  <a:pt x="128089" y="121235"/>
                </a:lnTo>
                <a:lnTo>
                  <a:pt x="123138" y="133151"/>
                </a:lnTo>
                <a:lnTo>
                  <a:pt x="118340" y="144763"/>
                </a:lnTo>
                <a:lnTo>
                  <a:pt x="113358" y="156092"/>
                </a:lnTo>
                <a:lnTo>
                  <a:pt x="108012" y="167194"/>
                </a:lnTo>
                <a:lnTo>
                  <a:pt x="102438" y="178124"/>
                </a:lnTo>
                <a:lnTo>
                  <a:pt x="96996" y="188930"/>
                </a:lnTo>
                <a:lnTo>
                  <a:pt x="91885" y="199648"/>
                </a:lnTo>
                <a:lnTo>
                  <a:pt x="86979" y="210306"/>
                </a:lnTo>
                <a:lnTo>
                  <a:pt x="81924" y="220921"/>
                </a:lnTo>
                <a:lnTo>
                  <a:pt x="76523" y="231517"/>
                </a:lnTo>
                <a:lnTo>
                  <a:pt x="70743" y="242431"/>
                </a:lnTo>
                <a:lnTo>
                  <a:pt x="64630" y="254282"/>
                </a:lnTo>
                <a:lnTo>
                  <a:pt x="58260" y="267326"/>
                </a:lnTo>
                <a:lnTo>
                  <a:pt x="51863" y="281172"/>
                </a:lnTo>
                <a:lnTo>
                  <a:pt x="45802" y="295004"/>
                </a:lnTo>
                <a:lnTo>
                  <a:pt x="40247" y="308343"/>
                </a:lnTo>
                <a:lnTo>
                  <a:pt x="35197" y="321061"/>
                </a:lnTo>
                <a:lnTo>
                  <a:pt x="30571" y="333208"/>
                </a:lnTo>
                <a:lnTo>
                  <a:pt x="26273" y="344881"/>
                </a:lnTo>
                <a:lnTo>
                  <a:pt x="22173" y="355740"/>
                </a:lnTo>
                <a:lnTo>
                  <a:pt x="17611" y="366063"/>
                </a:lnTo>
                <a:lnTo>
                  <a:pt x="11064" y="376762"/>
                </a:lnTo>
                <a:lnTo>
                  <a:pt x="0" y="389555"/>
                </a:lnTo>
              </a:path>
            </a:pathLst>
          </a:custGeom>
          <a:ln w="38100" cap="flat" cmpd="sng" algn="ctr">
            <a:solidFill>
              <a:srgbClr val="E6E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 rot="21432744">
            <a:off x="4416845" y="2479259"/>
            <a:ext cx="168457" cy="400084"/>
          </a:xfrm>
          <a:custGeom>
            <a:avLst/>
            <a:gdLst/>
            <a:ahLst/>
            <a:cxnLst/>
            <a:rect l="0" t="0" r="0" b="0"/>
            <a:pathLst>
              <a:path w="168457" h="400084">
                <a:moveTo>
                  <a:pt x="0" y="0"/>
                </a:moveTo>
                <a:lnTo>
                  <a:pt x="5867" y="14669"/>
                </a:lnTo>
                <a:lnTo>
                  <a:pt x="11432" y="28580"/>
                </a:lnTo>
                <a:lnTo>
                  <a:pt x="17227" y="43074"/>
                </a:lnTo>
                <a:lnTo>
                  <a:pt x="23135" y="58103"/>
                </a:lnTo>
                <a:lnTo>
                  <a:pt x="28816" y="73279"/>
                </a:lnTo>
                <a:lnTo>
                  <a:pt x="34096" y="88342"/>
                </a:lnTo>
                <a:lnTo>
                  <a:pt x="39119" y="103033"/>
                </a:lnTo>
                <a:lnTo>
                  <a:pt x="44253" y="117045"/>
                </a:lnTo>
                <a:lnTo>
                  <a:pt x="49703" y="130284"/>
                </a:lnTo>
                <a:lnTo>
                  <a:pt x="55347" y="142987"/>
                </a:lnTo>
                <a:lnTo>
                  <a:pt x="60836" y="155597"/>
                </a:lnTo>
                <a:lnTo>
                  <a:pt x="65974" y="168378"/>
                </a:lnTo>
                <a:lnTo>
                  <a:pt x="70729" y="181253"/>
                </a:lnTo>
                <a:lnTo>
                  <a:pt x="75149" y="193905"/>
                </a:lnTo>
                <a:lnTo>
                  <a:pt x="79306" y="206158"/>
                </a:lnTo>
                <a:lnTo>
                  <a:pt x="83267" y="217997"/>
                </a:lnTo>
                <a:lnTo>
                  <a:pt x="87088" y="229480"/>
                </a:lnTo>
                <a:lnTo>
                  <a:pt x="90814" y="240685"/>
                </a:lnTo>
                <a:lnTo>
                  <a:pt x="94640" y="251685"/>
                </a:lnTo>
                <a:lnTo>
                  <a:pt x="98895" y="262537"/>
                </a:lnTo>
                <a:lnTo>
                  <a:pt x="103718" y="273286"/>
                </a:lnTo>
                <a:lnTo>
                  <a:pt x="108924" y="283964"/>
                </a:lnTo>
                <a:lnTo>
                  <a:pt x="114111" y="294593"/>
                </a:lnTo>
                <a:lnTo>
                  <a:pt x="119048" y="305194"/>
                </a:lnTo>
                <a:lnTo>
                  <a:pt x="123836" y="315941"/>
                </a:lnTo>
                <a:lnTo>
                  <a:pt x="128810" y="327148"/>
                </a:lnTo>
                <a:lnTo>
                  <a:pt x="134152" y="338937"/>
                </a:lnTo>
                <a:lnTo>
                  <a:pt x="139773" y="350860"/>
                </a:lnTo>
                <a:lnTo>
                  <a:pt x="146054" y="363273"/>
                </a:lnTo>
                <a:lnTo>
                  <a:pt x="154666" y="378388"/>
                </a:lnTo>
                <a:lnTo>
                  <a:pt x="168456" y="400083"/>
                </a:lnTo>
              </a:path>
            </a:pathLst>
          </a:custGeom>
          <a:ln w="38100" cap="flat" cmpd="sng" algn="ctr">
            <a:solidFill>
              <a:srgbClr val="E6E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 rot="21432744">
            <a:off x="4655754" y="2483821"/>
            <a:ext cx="182674" cy="351943"/>
          </a:xfrm>
          <a:custGeom>
            <a:avLst/>
            <a:gdLst/>
            <a:ahLst/>
            <a:cxnLst/>
            <a:rect l="0" t="0" r="0" b="0"/>
            <a:pathLst>
              <a:path w="182674" h="351943">
                <a:moveTo>
                  <a:pt x="2512" y="172957"/>
                </a:moveTo>
                <a:lnTo>
                  <a:pt x="11380" y="167224"/>
                </a:lnTo>
                <a:lnTo>
                  <a:pt x="20367" y="162940"/>
                </a:lnTo>
                <a:lnTo>
                  <a:pt x="30358" y="159729"/>
                </a:lnTo>
                <a:lnTo>
                  <a:pt x="41165" y="157195"/>
                </a:lnTo>
                <a:lnTo>
                  <a:pt x="52328" y="154850"/>
                </a:lnTo>
                <a:lnTo>
                  <a:pt x="63534" y="152402"/>
                </a:lnTo>
                <a:lnTo>
                  <a:pt x="74646" y="149747"/>
                </a:lnTo>
                <a:lnTo>
                  <a:pt x="85631" y="146882"/>
                </a:lnTo>
                <a:lnTo>
                  <a:pt x="96492" y="143835"/>
                </a:lnTo>
                <a:lnTo>
                  <a:pt x="107089" y="140482"/>
                </a:lnTo>
                <a:lnTo>
                  <a:pt x="117138" y="136553"/>
                </a:lnTo>
                <a:lnTo>
                  <a:pt x="126530" y="131947"/>
                </a:lnTo>
                <a:lnTo>
                  <a:pt x="135312" y="126719"/>
                </a:lnTo>
                <a:lnTo>
                  <a:pt x="143599" y="120985"/>
                </a:lnTo>
                <a:lnTo>
                  <a:pt x="151503" y="114864"/>
                </a:lnTo>
                <a:lnTo>
                  <a:pt x="158965" y="108296"/>
                </a:lnTo>
                <a:lnTo>
                  <a:pt x="165757" y="101056"/>
                </a:lnTo>
                <a:lnTo>
                  <a:pt x="171800" y="93074"/>
                </a:lnTo>
                <a:lnTo>
                  <a:pt x="176842" y="84425"/>
                </a:lnTo>
                <a:lnTo>
                  <a:pt x="180398" y="75241"/>
                </a:lnTo>
                <a:lnTo>
                  <a:pt x="182337" y="65660"/>
                </a:lnTo>
                <a:lnTo>
                  <a:pt x="182673" y="55955"/>
                </a:lnTo>
                <a:lnTo>
                  <a:pt x="181386" y="46519"/>
                </a:lnTo>
                <a:lnTo>
                  <a:pt x="178626" y="37551"/>
                </a:lnTo>
                <a:lnTo>
                  <a:pt x="174505" y="29225"/>
                </a:lnTo>
                <a:lnTo>
                  <a:pt x="168998" y="21778"/>
                </a:lnTo>
                <a:lnTo>
                  <a:pt x="162218" y="15256"/>
                </a:lnTo>
                <a:lnTo>
                  <a:pt x="154226" y="9706"/>
                </a:lnTo>
                <a:lnTo>
                  <a:pt x="144959" y="5268"/>
                </a:lnTo>
                <a:lnTo>
                  <a:pt x="134507" y="1924"/>
                </a:lnTo>
                <a:lnTo>
                  <a:pt x="123235" y="0"/>
                </a:lnTo>
                <a:lnTo>
                  <a:pt x="111676" y="213"/>
                </a:lnTo>
                <a:lnTo>
                  <a:pt x="100164" y="2768"/>
                </a:lnTo>
                <a:lnTo>
                  <a:pt x="88824" y="7416"/>
                </a:lnTo>
                <a:lnTo>
                  <a:pt x="77677" y="13741"/>
                </a:lnTo>
                <a:lnTo>
                  <a:pt x="66707" y="21327"/>
                </a:lnTo>
                <a:lnTo>
                  <a:pt x="56204" y="29824"/>
                </a:lnTo>
                <a:lnTo>
                  <a:pt x="46750" y="38963"/>
                </a:lnTo>
                <a:lnTo>
                  <a:pt x="38575" y="48550"/>
                </a:lnTo>
                <a:lnTo>
                  <a:pt x="31593" y="58441"/>
                </a:lnTo>
                <a:lnTo>
                  <a:pt x="25587" y="68541"/>
                </a:lnTo>
                <a:lnTo>
                  <a:pt x="20323" y="78787"/>
                </a:lnTo>
                <a:lnTo>
                  <a:pt x="15599" y="89295"/>
                </a:lnTo>
                <a:lnTo>
                  <a:pt x="11258" y="100343"/>
                </a:lnTo>
                <a:lnTo>
                  <a:pt x="7192" y="112043"/>
                </a:lnTo>
                <a:lnTo>
                  <a:pt x="3646" y="124512"/>
                </a:lnTo>
                <a:lnTo>
                  <a:pt x="1176" y="137947"/>
                </a:lnTo>
                <a:lnTo>
                  <a:pt x="0" y="152355"/>
                </a:lnTo>
                <a:lnTo>
                  <a:pt x="26" y="167437"/>
                </a:lnTo>
                <a:lnTo>
                  <a:pt x="1031" y="182707"/>
                </a:lnTo>
                <a:lnTo>
                  <a:pt x="2786" y="197865"/>
                </a:lnTo>
                <a:lnTo>
                  <a:pt x="5252" y="212804"/>
                </a:lnTo>
                <a:lnTo>
                  <a:pt x="8577" y="227521"/>
                </a:lnTo>
                <a:lnTo>
                  <a:pt x="12773" y="242042"/>
                </a:lnTo>
                <a:lnTo>
                  <a:pt x="17726" y="256081"/>
                </a:lnTo>
                <a:lnTo>
                  <a:pt x="23274" y="269063"/>
                </a:lnTo>
                <a:lnTo>
                  <a:pt x="29267" y="280760"/>
                </a:lnTo>
                <a:lnTo>
                  <a:pt x="35578" y="291259"/>
                </a:lnTo>
                <a:lnTo>
                  <a:pt x="42114" y="300780"/>
                </a:lnTo>
                <a:lnTo>
                  <a:pt x="48815" y="309553"/>
                </a:lnTo>
                <a:lnTo>
                  <a:pt x="55959" y="317616"/>
                </a:lnTo>
                <a:lnTo>
                  <a:pt x="64126" y="324819"/>
                </a:lnTo>
                <a:lnTo>
                  <a:pt x="73547" y="331147"/>
                </a:lnTo>
                <a:lnTo>
                  <a:pt x="84105" y="336567"/>
                </a:lnTo>
                <a:lnTo>
                  <a:pt x="96861" y="341490"/>
                </a:lnTo>
                <a:lnTo>
                  <a:pt x="116291" y="346349"/>
                </a:lnTo>
                <a:lnTo>
                  <a:pt x="149911" y="351942"/>
                </a:lnTo>
              </a:path>
            </a:pathLst>
          </a:custGeom>
          <a:ln w="38100" cap="flat" cmpd="sng" algn="ctr">
            <a:solidFill>
              <a:srgbClr val="E6E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 rot="21432744">
            <a:off x="4923956" y="2084039"/>
            <a:ext cx="261399" cy="729439"/>
          </a:xfrm>
          <a:custGeom>
            <a:avLst/>
            <a:gdLst/>
            <a:ahLst/>
            <a:cxnLst/>
            <a:rect l="0" t="0" r="0" b="0"/>
            <a:pathLst>
              <a:path w="261399" h="729439">
                <a:moveTo>
                  <a:pt x="71930" y="683905"/>
                </a:moveTo>
                <a:lnTo>
                  <a:pt x="77798" y="677971"/>
                </a:lnTo>
                <a:lnTo>
                  <a:pt x="83363" y="671766"/>
                </a:lnTo>
                <a:lnTo>
                  <a:pt x="89162" y="664666"/>
                </a:lnTo>
                <a:lnTo>
                  <a:pt x="95243" y="656553"/>
                </a:lnTo>
                <a:lnTo>
                  <a:pt x="101572" y="647258"/>
                </a:lnTo>
                <a:lnTo>
                  <a:pt x="108096" y="636810"/>
                </a:lnTo>
                <a:lnTo>
                  <a:pt x="114599" y="625385"/>
                </a:lnTo>
                <a:lnTo>
                  <a:pt x="120733" y="613199"/>
                </a:lnTo>
                <a:lnTo>
                  <a:pt x="126328" y="600445"/>
                </a:lnTo>
                <a:lnTo>
                  <a:pt x="131067" y="587121"/>
                </a:lnTo>
                <a:lnTo>
                  <a:pt x="134419" y="573039"/>
                </a:lnTo>
                <a:lnTo>
                  <a:pt x="136221" y="558161"/>
                </a:lnTo>
                <a:lnTo>
                  <a:pt x="136464" y="542746"/>
                </a:lnTo>
                <a:lnTo>
                  <a:pt x="135115" y="527245"/>
                </a:lnTo>
                <a:lnTo>
                  <a:pt x="132315" y="511943"/>
                </a:lnTo>
                <a:lnTo>
                  <a:pt x="128166" y="497414"/>
                </a:lnTo>
                <a:lnTo>
                  <a:pt x="122641" y="484569"/>
                </a:lnTo>
                <a:lnTo>
                  <a:pt x="115848" y="473759"/>
                </a:lnTo>
                <a:lnTo>
                  <a:pt x="107847" y="465163"/>
                </a:lnTo>
                <a:lnTo>
                  <a:pt x="98575" y="459049"/>
                </a:lnTo>
                <a:lnTo>
                  <a:pt x="88124" y="455310"/>
                </a:lnTo>
                <a:lnTo>
                  <a:pt x="77022" y="453728"/>
                </a:lnTo>
                <a:lnTo>
                  <a:pt x="66111" y="454162"/>
                </a:lnTo>
                <a:lnTo>
                  <a:pt x="55855" y="456345"/>
                </a:lnTo>
                <a:lnTo>
                  <a:pt x="46513" y="460248"/>
                </a:lnTo>
                <a:lnTo>
                  <a:pt x="38311" y="466139"/>
                </a:lnTo>
                <a:lnTo>
                  <a:pt x="31240" y="473995"/>
                </a:lnTo>
                <a:lnTo>
                  <a:pt x="25135" y="483693"/>
                </a:lnTo>
                <a:lnTo>
                  <a:pt x="19785" y="495177"/>
                </a:lnTo>
                <a:lnTo>
                  <a:pt x="14997" y="508232"/>
                </a:lnTo>
                <a:lnTo>
                  <a:pt x="10779" y="522386"/>
                </a:lnTo>
                <a:lnTo>
                  <a:pt x="7317" y="537026"/>
                </a:lnTo>
                <a:lnTo>
                  <a:pt x="4654" y="551757"/>
                </a:lnTo>
                <a:lnTo>
                  <a:pt x="2695" y="566408"/>
                </a:lnTo>
                <a:lnTo>
                  <a:pt x="1297" y="580932"/>
                </a:lnTo>
                <a:lnTo>
                  <a:pt x="328" y="595332"/>
                </a:lnTo>
                <a:lnTo>
                  <a:pt x="0" y="609630"/>
                </a:lnTo>
                <a:lnTo>
                  <a:pt x="836" y="623851"/>
                </a:lnTo>
                <a:lnTo>
                  <a:pt x="3025" y="638011"/>
                </a:lnTo>
                <a:lnTo>
                  <a:pt x="6293" y="651963"/>
                </a:lnTo>
                <a:lnTo>
                  <a:pt x="10095" y="665411"/>
                </a:lnTo>
                <a:lnTo>
                  <a:pt x="14067" y="678227"/>
                </a:lnTo>
                <a:lnTo>
                  <a:pt x="18360" y="690120"/>
                </a:lnTo>
                <a:lnTo>
                  <a:pt x="23527" y="700583"/>
                </a:lnTo>
                <a:lnTo>
                  <a:pt x="29822" y="709466"/>
                </a:lnTo>
                <a:lnTo>
                  <a:pt x="37355" y="716770"/>
                </a:lnTo>
                <a:lnTo>
                  <a:pt x="46247" y="722467"/>
                </a:lnTo>
                <a:lnTo>
                  <a:pt x="56415" y="726696"/>
                </a:lnTo>
                <a:lnTo>
                  <a:pt x="67482" y="729233"/>
                </a:lnTo>
                <a:lnTo>
                  <a:pt x="78895" y="729438"/>
                </a:lnTo>
                <a:lnTo>
                  <a:pt x="90301" y="727172"/>
                </a:lnTo>
                <a:lnTo>
                  <a:pt x="101398" y="722889"/>
                </a:lnTo>
                <a:lnTo>
                  <a:pt x="111850" y="717342"/>
                </a:lnTo>
                <a:lnTo>
                  <a:pt x="121549" y="711083"/>
                </a:lnTo>
                <a:lnTo>
                  <a:pt x="130723" y="703952"/>
                </a:lnTo>
                <a:lnTo>
                  <a:pt x="139811" y="695202"/>
                </a:lnTo>
                <a:lnTo>
                  <a:pt x="149076" y="684553"/>
                </a:lnTo>
                <a:lnTo>
                  <a:pt x="158437" y="672639"/>
                </a:lnTo>
                <a:lnTo>
                  <a:pt x="167575" y="660710"/>
                </a:lnTo>
                <a:lnTo>
                  <a:pt x="176312" y="649498"/>
                </a:lnTo>
                <a:lnTo>
                  <a:pt x="184468" y="639040"/>
                </a:lnTo>
                <a:lnTo>
                  <a:pt x="191792" y="628956"/>
                </a:lnTo>
                <a:lnTo>
                  <a:pt x="198234" y="618949"/>
                </a:lnTo>
                <a:lnTo>
                  <a:pt x="203898" y="608719"/>
                </a:lnTo>
                <a:lnTo>
                  <a:pt x="208943" y="597919"/>
                </a:lnTo>
                <a:lnTo>
                  <a:pt x="213527" y="586423"/>
                </a:lnTo>
                <a:lnTo>
                  <a:pt x="217777" y="574444"/>
                </a:lnTo>
                <a:lnTo>
                  <a:pt x="221792" y="562410"/>
                </a:lnTo>
                <a:lnTo>
                  <a:pt x="225645" y="550573"/>
                </a:lnTo>
                <a:lnTo>
                  <a:pt x="229386" y="538846"/>
                </a:lnTo>
                <a:lnTo>
                  <a:pt x="233052" y="526907"/>
                </a:lnTo>
                <a:lnTo>
                  <a:pt x="236661" y="514578"/>
                </a:lnTo>
                <a:lnTo>
                  <a:pt x="240068" y="501840"/>
                </a:lnTo>
                <a:lnTo>
                  <a:pt x="242976" y="488750"/>
                </a:lnTo>
                <a:lnTo>
                  <a:pt x="245268" y="475384"/>
                </a:lnTo>
                <a:lnTo>
                  <a:pt x="247146" y="461814"/>
                </a:lnTo>
                <a:lnTo>
                  <a:pt x="249021" y="448097"/>
                </a:lnTo>
                <a:lnTo>
                  <a:pt x="251133" y="434274"/>
                </a:lnTo>
                <a:lnTo>
                  <a:pt x="253383" y="420212"/>
                </a:lnTo>
                <a:lnTo>
                  <a:pt x="255440" y="405625"/>
                </a:lnTo>
                <a:lnTo>
                  <a:pt x="257121" y="390402"/>
                </a:lnTo>
                <a:lnTo>
                  <a:pt x="258402" y="374583"/>
                </a:lnTo>
                <a:lnTo>
                  <a:pt x="259336" y="358279"/>
                </a:lnTo>
                <a:lnTo>
                  <a:pt x="260000" y="341605"/>
                </a:lnTo>
                <a:lnTo>
                  <a:pt x="260462" y="324662"/>
                </a:lnTo>
                <a:lnTo>
                  <a:pt x="260779" y="307529"/>
                </a:lnTo>
                <a:lnTo>
                  <a:pt x="260996" y="290268"/>
                </a:lnTo>
                <a:lnTo>
                  <a:pt x="261143" y="273083"/>
                </a:lnTo>
                <a:lnTo>
                  <a:pt x="261242" y="256312"/>
                </a:lnTo>
                <a:lnTo>
                  <a:pt x="261308" y="240099"/>
                </a:lnTo>
                <a:lnTo>
                  <a:pt x="261353" y="224262"/>
                </a:lnTo>
                <a:lnTo>
                  <a:pt x="261383" y="208402"/>
                </a:lnTo>
                <a:lnTo>
                  <a:pt x="261398" y="192292"/>
                </a:lnTo>
                <a:lnTo>
                  <a:pt x="261239" y="176200"/>
                </a:lnTo>
                <a:lnTo>
                  <a:pt x="260600" y="160769"/>
                </a:lnTo>
                <a:lnTo>
                  <a:pt x="259352" y="146313"/>
                </a:lnTo>
                <a:lnTo>
                  <a:pt x="257531" y="132827"/>
                </a:lnTo>
                <a:lnTo>
                  <a:pt x="255237" y="120155"/>
                </a:lnTo>
                <a:lnTo>
                  <a:pt x="252583" y="108114"/>
                </a:lnTo>
                <a:lnTo>
                  <a:pt x="249665" y="96534"/>
                </a:lnTo>
                <a:lnTo>
                  <a:pt x="246562" y="85284"/>
                </a:lnTo>
                <a:lnTo>
                  <a:pt x="243324" y="74260"/>
                </a:lnTo>
                <a:lnTo>
                  <a:pt x="239828" y="63226"/>
                </a:lnTo>
                <a:lnTo>
                  <a:pt x="235796" y="51825"/>
                </a:lnTo>
                <a:lnTo>
                  <a:pt x="231108" y="39911"/>
                </a:lnTo>
                <a:lnTo>
                  <a:pt x="225484" y="28147"/>
                </a:lnTo>
                <a:lnTo>
                  <a:pt x="218420" y="17848"/>
                </a:lnTo>
                <a:lnTo>
                  <a:pt x="209782" y="9640"/>
                </a:lnTo>
                <a:lnTo>
                  <a:pt x="200066" y="3811"/>
                </a:lnTo>
                <a:lnTo>
                  <a:pt x="190167" y="641"/>
                </a:lnTo>
                <a:lnTo>
                  <a:pt x="180630" y="0"/>
                </a:lnTo>
                <a:lnTo>
                  <a:pt x="171789" y="1636"/>
                </a:lnTo>
                <a:lnTo>
                  <a:pt x="163932" y="5377"/>
                </a:lnTo>
                <a:lnTo>
                  <a:pt x="157097" y="10921"/>
                </a:lnTo>
                <a:lnTo>
                  <a:pt x="151151" y="17892"/>
                </a:lnTo>
                <a:lnTo>
                  <a:pt x="145908" y="25932"/>
                </a:lnTo>
                <a:lnTo>
                  <a:pt x="141194" y="34747"/>
                </a:lnTo>
                <a:lnTo>
                  <a:pt x="137024" y="44275"/>
                </a:lnTo>
                <a:lnTo>
                  <a:pt x="133594" y="54655"/>
                </a:lnTo>
                <a:lnTo>
                  <a:pt x="130947" y="65899"/>
                </a:lnTo>
                <a:lnTo>
                  <a:pt x="128830" y="77891"/>
                </a:lnTo>
                <a:lnTo>
                  <a:pt x="126794" y="90473"/>
                </a:lnTo>
                <a:lnTo>
                  <a:pt x="124574" y="103495"/>
                </a:lnTo>
                <a:lnTo>
                  <a:pt x="122251" y="116833"/>
                </a:lnTo>
                <a:lnTo>
                  <a:pt x="120145" y="130393"/>
                </a:lnTo>
                <a:lnTo>
                  <a:pt x="118432" y="144111"/>
                </a:lnTo>
                <a:lnTo>
                  <a:pt x="117130" y="158103"/>
                </a:lnTo>
                <a:lnTo>
                  <a:pt x="116180" y="172643"/>
                </a:lnTo>
                <a:lnTo>
                  <a:pt x="115508" y="187835"/>
                </a:lnTo>
                <a:lnTo>
                  <a:pt x="115039" y="203632"/>
                </a:lnTo>
                <a:lnTo>
                  <a:pt x="114717" y="219923"/>
                </a:lnTo>
                <a:lnTo>
                  <a:pt x="114498" y="236587"/>
                </a:lnTo>
                <a:lnTo>
                  <a:pt x="114349" y="253523"/>
                </a:lnTo>
                <a:lnTo>
                  <a:pt x="114248" y="270653"/>
                </a:lnTo>
                <a:lnTo>
                  <a:pt x="114186" y="287911"/>
                </a:lnTo>
                <a:lnTo>
                  <a:pt x="114313" y="305094"/>
                </a:lnTo>
                <a:lnTo>
                  <a:pt x="114931" y="321864"/>
                </a:lnTo>
                <a:lnTo>
                  <a:pt x="116160" y="338076"/>
                </a:lnTo>
                <a:lnTo>
                  <a:pt x="117798" y="353912"/>
                </a:lnTo>
                <a:lnTo>
                  <a:pt x="119438" y="369772"/>
                </a:lnTo>
                <a:lnTo>
                  <a:pt x="120839" y="385891"/>
                </a:lnTo>
                <a:lnTo>
                  <a:pt x="122100" y="402329"/>
                </a:lnTo>
                <a:lnTo>
                  <a:pt x="123554" y="419056"/>
                </a:lnTo>
                <a:lnTo>
                  <a:pt x="125383" y="436013"/>
                </a:lnTo>
                <a:lnTo>
                  <a:pt x="127613" y="452978"/>
                </a:lnTo>
                <a:lnTo>
                  <a:pt x="130188" y="469594"/>
                </a:lnTo>
                <a:lnTo>
                  <a:pt x="133039" y="485700"/>
                </a:lnTo>
                <a:lnTo>
                  <a:pt x="136260" y="501463"/>
                </a:lnTo>
                <a:lnTo>
                  <a:pt x="140100" y="517274"/>
                </a:lnTo>
                <a:lnTo>
                  <a:pt x="144641" y="533354"/>
                </a:lnTo>
                <a:lnTo>
                  <a:pt x="149657" y="549596"/>
                </a:lnTo>
                <a:lnTo>
                  <a:pt x="154716" y="565660"/>
                </a:lnTo>
                <a:lnTo>
                  <a:pt x="159567" y="581359"/>
                </a:lnTo>
                <a:lnTo>
                  <a:pt x="164297" y="596664"/>
                </a:lnTo>
                <a:lnTo>
                  <a:pt x="169233" y="611627"/>
                </a:lnTo>
                <a:lnTo>
                  <a:pt x="174554" y="626313"/>
                </a:lnTo>
                <a:lnTo>
                  <a:pt x="180280" y="640463"/>
                </a:lnTo>
                <a:lnTo>
                  <a:pt x="186357" y="653519"/>
                </a:lnTo>
                <a:lnTo>
                  <a:pt x="192703" y="665266"/>
                </a:lnTo>
                <a:lnTo>
                  <a:pt x="199136" y="675888"/>
                </a:lnTo>
                <a:lnTo>
                  <a:pt x="206116" y="687051"/>
                </a:lnTo>
                <a:lnTo>
                  <a:pt x="215372" y="701970"/>
                </a:lnTo>
                <a:lnTo>
                  <a:pt x="229858" y="726019"/>
                </a:lnTo>
              </a:path>
            </a:pathLst>
          </a:custGeom>
          <a:ln w="38100" cap="flat" cmpd="sng" algn="ctr">
            <a:solidFill>
              <a:srgbClr val="E6E6F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 rot="219013">
            <a:off x="5659494" y="2034723"/>
            <a:ext cx="1996659" cy="798553"/>
            <a:chOff x="5659494" y="2034723"/>
            <a:chExt cx="1996659" cy="798553"/>
          </a:xfrm>
        </p:grpSpPr>
        <p:sp>
          <p:nvSpPr>
            <p:cNvPr id="13" name="Freeform 12"/>
            <p:cNvSpPr/>
            <p:nvPr/>
          </p:nvSpPr>
          <p:spPr>
            <a:xfrm rot="21380988">
              <a:off x="5659494" y="2034723"/>
              <a:ext cx="431529" cy="798553"/>
            </a:xfrm>
            <a:custGeom>
              <a:avLst/>
              <a:gdLst/>
              <a:ahLst/>
              <a:cxnLst/>
              <a:rect l="0" t="0" r="0" b="0"/>
              <a:pathLst>
                <a:path w="431529" h="798553">
                  <a:moveTo>
                    <a:pt x="0" y="798552"/>
                  </a:moveTo>
                  <a:lnTo>
                    <a:pt x="67" y="786750"/>
                  </a:lnTo>
                  <a:lnTo>
                    <a:pt x="707" y="774981"/>
                  </a:lnTo>
                  <a:lnTo>
                    <a:pt x="1999" y="762077"/>
                  </a:lnTo>
                  <a:lnTo>
                    <a:pt x="3685" y="747710"/>
                  </a:lnTo>
                  <a:lnTo>
                    <a:pt x="5354" y="731437"/>
                  </a:lnTo>
                  <a:lnTo>
                    <a:pt x="6767" y="713217"/>
                  </a:lnTo>
                  <a:lnTo>
                    <a:pt x="7865" y="693636"/>
                  </a:lnTo>
                  <a:lnTo>
                    <a:pt x="8676" y="673667"/>
                  </a:lnTo>
                  <a:lnTo>
                    <a:pt x="9255" y="653916"/>
                  </a:lnTo>
                  <a:lnTo>
                    <a:pt x="9660" y="634760"/>
                  </a:lnTo>
                  <a:lnTo>
                    <a:pt x="9940" y="616518"/>
                  </a:lnTo>
                  <a:lnTo>
                    <a:pt x="10132" y="599247"/>
                  </a:lnTo>
                  <a:lnTo>
                    <a:pt x="10262" y="582665"/>
                  </a:lnTo>
                  <a:lnTo>
                    <a:pt x="10349" y="566289"/>
                  </a:lnTo>
                  <a:lnTo>
                    <a:pt x="10408" y="549813"/>
                  </a:lnTo>
                  <a:lnTo>
                    <a:pt x="10448" y="532963"/>
                  </a:lnTo>
                  <a:lnTo>
                    <a:pt x="10475" y="515424"/>
                  </a:lnTo>
                  <a:lnTo>
                    <a:pt x="10492" y="497105"/>
                  </a:lnTo>
                  <a:lnTo>
                    <a:pt x="10504" y="478241"/>
                  </a:lnTo>
                  <a:lnTo>
                    <a:pt x="10512" y="459279"/>
                  </a:lnTo>
                  <a:lnTo>
                    <a:pt x="10522" y="440490"/>
                  </a:lnTo>
                  <a:lnTo>
                    <a:pt x="10699" y="421959"/>
                  </a:lnTo>
                  <a:lnTo>
                    <a:pt x="11349" y="403677"/>
                  </a:lnTo>
                  <a:lnTo>
                    <a:pt x="12599" y="385602"/>
                  </a:lnTo>
                  <a:lnTo>
                    <a:pt x="14253" y="367683"/>
                  </a:lnTo>
                  <a:lnTo>
                    <a:pt x="15901" y="349878"/>
                  </a:lnTo>
                  <a:lnTo>
                    <a:pt x="17305" y="332154"/>
                  </a:lnTo>
                  <a:lnTo>
                    <a:pt x="18398" y="314487"/>
                  </a:lnTo>
                  <a:lnTo>
                    <a:pt x="19206" y="296859"/>
                  </a:lnTo>
                  <a:lnTo>
                    <a:pt x="19784" y="279257"/>
                  </a:lnTo>
                  <a:lnTo>
                    <a:pt x="20189" y="261673"/>
                  </a:lnTo>
                  <a:lnTo>
                    <a:pt x="20469" y="244101"/>
                  </a:lnTo>
                  <a:lnTo>
                    <a:pt x="20660" y="226541"/>
                  </a:lnTo>
                  <a:lnTo>
                    <a:pt x="20790" y="209155"/>
                  </a:lnTo>
                  <a:lnTo>
                    <a:pt x="20878" y="192249"/>
                  </a:lnTo>
                  <a:lnTo>
                    <a:pt x="20937" y="175950"/>
                  </a:lnTo>
                  <a:lnTo>
                    <a:pt x="20976" y="160224"/>
                  </a:lnTo>
                  <a:lnTo>
                    <a:pt x="21003" y="144971"/>
                  </a:lnTo>
                  <a:lnTo>
                    <a:pt x="21020" y="130069"/>
                  </a:lnTo>
                  <a:lnTo>
                    <a:pt x="21032" y="115094"/>
                  </a:lnTo>
                  <a:lnTo>
                    <a:pt x="21040" y="99353"/>
                  </a:lnTo>
                  <a:lnTo>
                    <a:pt x="21046" y="82542"/>
                  </a:lnTo>
                  <a:lnTo>
                    <a:pt x="21049" y="65012"/>
                  </a:lnTo>
                  <a:lnTo>
                    <a:pt x="21051" y="47552"/>
                  </a:lnTo>
                  <a:lnTo>
                    <a:pt x="21062" y="30656"/>
                  </a:lnTo>
                  <a:lnTo>
                    <a:pt x="21428" y="15597"/>
                  </a:lnTo>
                  <a:lnTo>
                    <a:pt x="23422" y="4859"/>
                  </a:lnTo>
                  <a:lnTo>
                    <a:pt x="27389" y="0"/>
                  </a:lnTo>
                  <a:lnTo>
                    <a:pt x="31889" y="947"/>
                  </a:lnTo>
                  <a:lnTo>
                    <a:pt x="36297" y="6653"/>
                  </a:lnTo>
                  <a:lnTo>
                    <a:pt x="40328" y="15769"/>
                  </a:lnTo>
                  <a:lnTo>
                    <a:pt x="43691" y="26985"/>
                  </a:lnTo>
                  <a:lnTo>
                    <a:pt x="46305" y="39404"/>
                  </a:lnTo>
                  <a:lnTo>
                    <a:pt x="48405" y="52500"/>
                  </a:lnTo>
                  <a:lnTo>
                    <a:pt x="50433" y="65979"/>
                  </a:lnTo>
                  <a:lnTo>
                    <a:pt x="52652" y="79688"/>
                  </a:lnTo>
                  <a:lnTo>
                    <a:pt x="55145" y="93864"/>
                  </a:lnTo>
                  <a:lnTo>
                    <a:pt x="57897" y="109068"/>
                  </a:lnTo>
                  <a:lnTo>
                    <a:pt x="60858" y="125521"/>
                  </a:lnTo>
                  <a:lnTo>
                    <a:pt x="63813" y="142811"/>
                  </a:lnTo>
                  <a:lnTo>
                    <a:pt x="66410" y="160111"/>
                  </a:lnTo>
                  <a:lnTo>
                    <a:pt x="68490" y="176941"/>
                  </a:lnTo>
                  <a:lnTo>
                    <a:pt x="70224" y="193496"/>
                  </a:lnTo>
                  <a:lnTo>
                    <a:pt x="72003" y="210437"/>
                  </a:lnTo>
                  <a:lnTo>
                    <a:pt x="74053" y="228126"/>
                  </a:lnTo>
                  <a:lnTo>
                    <a:pt x="76432" y="246448"/>
                  </a:lnTo>
                  <a:lnTo>
                    <a:pt x="79109" y="264987"/>
                  </a:lnTo>
                  <a:lnTo>
                    <a:pt x="82019" y="283464"/>
                  </a:lnTo>
                  <a:lnTo>
                    <a:pt x="84939" y="301772"/>
                  </a:lnTo>
                  <a:lnTo>
                    <a:pt x="87514" y="319897"/>
                  </a:lnTo>
                  <a:lnTo>
                    <a:pt x="89579" y="337864"/>
                  </a:lnTo>
                  <a:lnTo>
                    <a:pt x="91302" y="355709"/>
                  </a:lnTo>
                  <a:lnTo>
                    <a:pt x="93073" y="373464"/>
                  </a:lnTo>
                  <a:lnTo>
                    <a:pt x="95119" y="391153"/>
                  </a:lnTo>
                  <a:lnTo>
                    <a:pt x="97496" y="408798"/>
                  </a:lnTo>
                  <a:lnTo>
                    <a:pt x="100170" y="426411"/>
                  </a:lnTo>
                  <a:lnTo>
                    <a:pt x="103083" y="443998"/>
                  </a:lnTo>
                  <a:lnTo>
                    <a:pt x="106175" y="461402"/>
                  </a:lnTo>
                  <a:lnTo>
                    <a:pt x="109397" y="478322"/>
                  </a:lnTo>
                  <a:lnTo>
                    <a:pt x="112715" y="494629"/>
                  </a:lnTo>
                  <a:lnTo>
                    <a:pt x="116264" y="510360"/>
                  </a:lnTo>
                  <a:lnTo>
                    <a:pt x="120332" y="525617"/>
                  </a:lnTo>
                  <a:lnTo>
                    <a:pt x="125029" y="540512"/>
                  </a:lnTo>
                  <a:lnTo>
                    <a:pt x="130151" y="555144"/>
                  </a:lnTo>
                  <a:lnTo>
                    <a:pt x="135281" y="569589"/>
                  </a:lnTo>
                  <a:lnTo>
                    <a:pt x="140180" y="583899"/>
                  </a:lnTo>
                  <a:lnTo>
                    <a:pt x="144943" y="597951"/>
                  </a:lnTo>
                  <a:lnTo>
                    <a:pt x="149900" y="611467"/>
                  </a:lnTo>
                  <a:lnTo>
                    <a:pt x="155232" y="624336"/>
                  </a:lnTo>
                  <a:lnTo>
                    <a:pt x="160795" y="636605"/>
                  </a:lnTo>
                  <a:lnTo>
                    <a:pt x="166230" y="648385"/>
                  </a:lnTo>
                  <a:lnTo>
                    <a:pt x="171336" y="659792"/>
                  </a:lnTo>
                  <a:lnTo>
                    <a:pt x="176240" y="670929"/>
                  </a:lnTo>
                  <a:lnTo>
                    <a:pt x="181292" y="681874"/>
                  </a:lnTo>
                  <a:lnTo>
                    <a:pt x="186692" y="692681"/>
                  </a:lnTo>
                  <a:lnTo>
                    <a:pt x="192470" y="703228"/>
                  </a:lnTo>
                  <a:lnTo>
                    <a:pt x="198582" y="713237"/>
                  </a:lnTo>
                  <a:lnTo>
                    <a:pt x="204966" y="722599"/>
                  </a:lnTo>
                  <a:lnTo>
                    <a:pt x="211882" y="731360"/>
                  </a:lnTo>
                  <a:lnTo>
                    <a:pt x="219887" y="739630"/>
                  </a:lnTo>
                  <a:lnTo>
                    <a:pt x="229206" y="747515"/>
                  </a:lnTo>
                  <a:lnTo>
                    <a:pt x="239906" y="754624"/>
                  </a:lnTo>
                  <a:lnTo>
                    <a:pt x="252069" y="760115"/>
                  </a:lnTo>
                  <a:lnTo>
                    <a:pt x="265579" y="763643"/>
                  </a:lnTo>
                  <a:lnTo>
                    <a:pt x="279872" y="764859"/>
                  </a:lnTo>
                  <a:lnTo>
                    <a:pt x="294070" y="763172"/>
                  </a:lnTo>
                  <a:lnTo>
                    <a:pt x="307688" y="758545"/>
                  </a:lnTo>
                  <a:lnTo>
                    <a:pt x="320608" y="751218"/>
                  </a:lnTo>
                  <a:lnTo>
                    <a:pt x="332897" y="741424"/>
                  </a:lnTo>
                  <a:lnTo>
                    <a:pt x="344674" y="729555"/>
                  </a:lnTo>
                  <a:lnTo>
                    <a:pt x="355736" y="716387"/>
                  </a:lnTo>
                  <a:lnTo>
                    <a:pt x="365574" y="702952"/>
                  </a:lnTo>
                  <a:lnTo>
                    <a:pt x="374010" y="689851"/>
                  </a:lnTo>
                  <a:lnTo>
                    <a:pt x="381169" y="677280"/>
                  </a:lnTo>
                  <a:lnTo>
                    <a:pt x="387294" y="665223"/>
                  </a:lnTo>
                  <a:lnTo>
                    <a:pt x="392638" y="653590"/>
                  </a:lnTo>
                  <a:lnTo>
                    <a:pt x="397416" y="642114"/>
                  </a:lnTo>
                  <a:lnTo>
                    <a:pt x="401793" y="630401"/>
                  </a:lnTo>
                  <a:lnTo>
                    <a:pt x="405887" y="618252"/>
                  </a:lnTo>
                  <a:lnTo>
                    <a:pt x="409621" y="605648"/>
                  </a:lnTo>
                  <a:lnTo>
                    <a:pt x="412751" y="592654"/>
                  </a:lnTo>
                  <a:lnTo>
                    <a:pt x="415192" y="579356"/>
                  </a:lnTo>
                  <a:lnTo>
                    <a:pt x="417169" y="565832"/>
                  </a:lnTo>
                  <a:lnTo>
                    <a:pt x="419111" y="552148"/>
                  </a:lnTo>
                  <a:lnTo>
                    <a:pt x="421267" y="538347"/>
                  </a:lnTo>
                  <a:lnTo>
                    <a:pt x="423547" y="524299"/>
                  </a:lnTo>
                  <a:lnTo>
                    <a:pt x="425624" y="509723"/>
                  </a:lnTo>
                  <a:lnTo>
                    <a:pt x="427318" y="494511"/>
                  </a:lnTo>
                  <a:lnTo>
                    <a:pt x="428608" y="478870"/>
                  </a:lnTo>
                  <a:lnTo>
                    <a:pt x="429549" y="463217"/>
                  </a:lnTo>
                  <a:lnTo>
                    <a:pt x="430216" y="447794"/>
                  </a:lnTo>
                  <a:lnTo>
                    <a:pt x="430681" y="432505"/>
                  </a:lnTo>
                  <a:lnTo>
                    <a:pt x="431000" y="417021"/>
                  </a:lnTo>
                  <a:lnTo>
                    <a:pt x="431218" y="401158"/>
                  </a:lnTo>
                  <a:lnTo>
                    <a:pt x="431366" y="384894"/>
                  </a:lnTo>
                  <a:lnTo>
                    <a:pt x="431465" y="368283"/>
                  </a:lnTo>
                  <a:lnTo>
                    <a:pt x="431528" y="351404"/>
                  </a:lnTo>
                  <a:lnTo>
                    <a:pt x="431399" y="334492"/>
                  </a:lnTo>
                  <a:lnTo>
                    <a:pt x="430781" y="317911"/>
                  </a:lnTo>
                  <a:lnTo>
                    <a:pt x="429548" y="301829"/>
                  </a:lnTo>
                  <a:lnTo>
                    <a:pt x="427736" y="286082"/>
                  </a:lnTo>
                  <a:lnTo>
                    <a:pt x="425449" y="270282"/>
                  </a:lnTo>
                  <a:lnTo>
                    <a:pt x="422799" y="254195"/>
                  </a:lnTo>
                  <a:lnTo>
                    <a:pt x="419885" y="237439"/>
                  </a:lnTo>
                  <a:lnTo>
                    <a:pt x="416783" y="219433"/>
                  </a:lnTo>
                  <a:lnTo>
                    <a:pt x="413551" y="199995"/>
                  </a:lnTo>
                  <a:lnTo>
                    <a:pt x="410229" y="179906"/>
                  </a:lnTo>
                  <a:lnTo>
                    <a:pt x="406846" y="160648"/>
                  </a:lnTo>
                  <a:lnTo>
                    <a:pt x="403425" y="142993"/>
                  </a:lnTo>
                  <a:lnTo>
                    <a:pt x="400145" y="126872"/>
                  </a:lnTo>
                  <a:lnTo>
                    <a:pt x="397322" y="111744"/>
                  </a:lnTo>
                  <a:lnTo>
                    <a:pt x="395092" y="97178"/>
                  </a:lnTo>
                  <a:lnTo>
                    <a:pt x="393421" y="83515"/>
                  </a:lnTo>
                  <a:lnTo>
                    <a:pt x="392036" y="70457"/>
                  </a:lnTo>
                  <a:lnTo>
                    <a:pt x="390816" y="56848"/>
                  </a:lnTo>
                  <a:lnTo>
                    <a:pt x="389554" y="40500"/>
                  </a:lnTo>
                </a:path>
              </a:pathLst>
            </a:custGeom>
            <a:ln w="38100" cap="flat" cmpd="sng" algn="ctr">
              <a:solidFill>
                <a:srgbClr val="E6E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 rot="21380988">
              <a:off x="6118766" y="2502077"/>
              <a:ext cx="154430" cy="303564"/>
            </a:xfrm>
            <a:custGeom>
              <a:avLst/>
              <a:gdLst/>
              <a:ahLst/>
              <a:cxnLst/>
              <a:rect l="0" t="0" r="0" b="0"/>
              <a:pathLst>
                <a:path w="154430" h="303564">
                  <a:moveTo>
                    <a:pt x="25600" y="21057"/>
                  </a:moveTo>
                  <a:lnTo>
                    <a:pt x="22666" y="29858"/>
                  </a:lnTo>
                  <a:lnTo>
                    <a:pt x="19884" y="38205"/>
                  </a:lnTo>
                  <a:lnTo>
                    <a:pt x="16989" y="46913"/>
                  </a:lnTo>
                  <a:lnTo>
                    <a:pt x="14122" y="56379"/>
                  </a:lnTo>
                  <a:lnTo>
                    <a:pt x="11605" y="67171"/>
                  </a:lnTo>
                  <a:lnTo>
                    <a:pt x="9594" y="79465"/>
                  </a:lnTo>
                  <a:lnTo>
                    <a:pt x="8082" y="92957"/>
                  </a:lnTo>
                  <a:lnTo>
                    <a:pt x="6987" y="107076"/>
                  </a:lnTo>
                  <a:lnTo>
                    <a:pt x="6210" y="121416"/>
                  </a:lnTo>
                  <a:lnTo>
                    <a:pt x="5500" y="135619"/>
                  </a:lnTo>
                  <a:lnTo>
                    <a:pt x="4484" y="149300"/>
                  </a:lnTo>
                  <a:lnTo>
                    <a:pt x="2989" y="162318"/>
                  </a:lnTo>
                  <a:lnTo>
                    <a:pt x="1340" y="174872"/>
                  </a:lnTo>
                  <a:lnTo>
                    <a:pt x="226" y="187382"/>
                  </a:lnTo>
                  <a:lnTo>
                    <a:pt x="0" y="200097"/>
                  </a:lnTo>
                  <a:lnTo>
                    <a:pt x="681" y="212928"/>
                  </a:lnTo>
                  <a:lnTo>
                    <a:pt x="2135" y="225549"/>
                  </a:lnTo>
                  <a:lnTo>
                    <a:pt x="4194" y="237779"/>
                  </a:lnTo>
                  <a:lnTo>
                    <a:pt x="6865" y="249431"/>
                  </a:lnTo>
                  <a:lnTo>
                    <a:pt x="10328" y="260257"/>
                  </a:lnTo>
                  <a:lnTo>
                    <a:pt x="14622" y="270198"/>
                  </a:lnTo>
                  <a:lnTo>
                    <a:pt x="19810" y="279196"/>
                  </a:lnTo>
                  <a:lnTo>
                    <a:pt x="26048" y="287100"/>
                  </a:lnTo>
                  <a:lnTo>
                    <a:pt x="33321" y="293925"/>
                  </a:lnTo>
                  <a:lnTo>
                    <a:pt x="41476" y="299339"/>
                  </a:lnTo>
                  <a:lnTo>
                    <a:pt x="50322" y="302622"/>
                  </a:lnTo>
                  <a:lnTo>
                    <a:pt x="59673" y="303563"/>
                  </a:lnTo>
                  <a:lnTo>
                    <a:pt x="69222" y="302246"/>
                  </a:lnTo>
                  <a:lnTo>
                    <a:pt x="78552" y="298778"/>
                  </a:lnTo>
                  <a:lnTo>
                    <a:pt x="87455" y="293442"/>
                  </a:lnTo>
                  <a:lnTo>
                    <a:pt x="95906" y="286454"/>
                  </a:lnTo>
                  <a:lnTo>
                    <a:pt x="103970" y="277878"/>
                  </a:lnTo>
                  <a:lnTo>
                    <a:pt x="111724" y="267887"/>
                  </a:lnTo>
                  <a:lnTo>
                    <a:pt x="119085" y="256587"/>
                  </a:lnTo>
                  <a:lnTo>
                    <a:pt x="125810" y="243947"/>
                  </a:lnTo>
                  <a:lnTo>
                    <a:pt x="131817" y="230077"/>
                  </a:lnTo>
                  <a:lnTo>
                    <a:pt x="137175" y="215356"/>
                  </a:lnTo>
                  <a:lnTo>
                    <a:pt x="142007" y="200329"/>
                  </a:lnTo>
                  <a:lnTo>
                    <a:pt x="146435" y="185330"/>
                  </a:lnTo>
                  <a:lnTo>
                    <a:pt x="150240" y="170326"/>
                  </a:lnTo>
                  <a:lnTo>
                    <a:pt x="152891" y="155034"/>
                  </a:lnTo>
                  <a:lnTo>
                    <a:pt x="154196" y="139304"/>
                  </a:lnTo>
                  <a:lnTo>
                    <a:pt x="154429" y="123299"/>
                  </a:lnTo>
                  <a:lnTo>
                    <a:pt x="154129" y="107394"/>
                  </a:lnTo>
                  <a:lnTo>
                    <a:pt x="153671" y="91807"/>
                  </a:lnTo>
                  <a:lnTo>
                    <a:pt x="153229" y="76608"/>
                  </a:lnTo>
                  <a:lnTo>
                    <a:pt x="152819" y="59995"/>
                  </a:lnTo>
                  <a:lnTo>
                    <a:pt x="152410" y="37158"/>
                  </a:lnTo>
                  <a:lnTo>
                    <a:pt x="151942" y="0"/>
                  </a:lnTo>
                </a:path>
              </a:pathLst>
            </a:custGeom>
            <a:ln w="38100" cap="flat" cmpd="sng" algn="ctr">
              <a:solidFill>
                <a:srgbClr val="E6E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 rot="21380988">
              <a:off x="6324441" y="2521363"/>
              <a:ext cx="242156" cy="305518"/>
            </a:xfrm>
            <a:custGeom>
              <a:avLst/>
              <a:gdLst/>
              <a:ahLst/>
              <a:cxnLst/>
              <a:rect l="0" t="0" r="0" b="0"/>
              <a:pathLst>
                <a:path w="242156" h="305518">
                  <a:moveTo>
                    <a:pt x="0" y="94947"/>
                  </a:moveTo>
                  <a:lnTo>
                    <a:pt x="2867" y="103882"/>
                  </a:lnTo>
                  <a:lnTo>
                    <a:pt x="5009" y="113509"/>
                  </a:lnTo>
                  <a:lnTo>
                    <a:pt x="6616" y="124797"/>
                  </a:lnTo>
                  <a:lnTo>
                    <a:pt x="7970" y="137465"/>
                  </a:lnTo>
                  <a:lnTo>
                    <a:pt x="9467" y="150944"/>
                  </a:lnTo>
                  <a:lnTo>
                    <a:pt x="11295" y="164714"/>
                  </a:lnTo>
                  <a:lnTo>
                    <a:pt x="12688" y="174952"/>
                  </a:lnTo>
                  <a:lnTo>
                    <a:pt x="12877" y="177084"/>
                  </a:lnTo>
                  <a:lnTo>
                    <a:pt x="12521" y="172480"/>
                  </a:lnTo>
                  <a:lnTo>
                    <a:pt x="11888" y="163667"/>
                  </a:lnTo>
                  <a:lnTo>
                    <a:pt x="10827" y="152863"/>
                  </a:lnTo>
                  <a:lnTo>
                    <a:pt x="9253" y="141369"/>
                  </a:lnTo>
                  <a:lnTo>
                    <a:pt x="7358" y="129628"/>
                  </a:lnTo>
                  <a:lnTo>
                    <a:pt x="5536" y="117557"/>
                  </a:lnTo>
                  <a:lnTo>
                    <a:pt x="4016" y="105079"/>
                  </a:lnTo>
                  <a:lnTo>
                    <a:pt x="3011" y="92212"/>
                  </a:lnTo>
                  <a:lnTo>
                    <a:pt x="2794" y="79021"/>
                  </a:lnTo>
                  <a:lnTo>
                    <a:pt x="3430" y="65585"/>
                  </a:lnTo>
                  <a:lnTo>
                    <a:pt x="4825" y="52134"/>
                  </a:lnTo>
                  <a:lnTo>
                    <a:pt x="6824" y="39029"/>
                  </a:lnTo>
                  <a:lnTo>
                    <a:pt x="9287" y="26461"/>
                  </a:lnTo>
                  <a:lnTo>
                    <a:pt x="12413" y="15243"/>
                  </a:lnTo>
                  <a:lnTo>
                    <a:pt x="16721" y="6831"/>
                  </a:lnTo>
                  <a:lnTo>
                    <a:pt x="22394" y="1780"/>
                  </a:lnTo>
                  <a:lnTo>
                    <a:pt x="29154" y="0"/>
                  </a:lnTo>
                  <a:lnTo>
                    <a:pt x="36454" y="1224"/>
                  </a:lnTo>
                  <a:lnTo>
                    <a:pt x="43915" y="4971"/>
                  </a:lnTo>
                  <a:lnTo>
                    <a:pt x="51193" y="10686"/>
                  </a:lnTo>
                  <a:lnTo>
                    <a:pt x="57920" y="17859"/>
                  </a:lnTo>
                  <a:lnTo>
                    <a:pt x="63958" y="26078"/>
                  </a:lnTo>
                  <a:lnTo>
                    <a:pt x="69349" y="35031"/>
                  </a:lnTo>
                  <a:lnTo>
                    <a:pt x="74212" y="44491"/>
                  </a:lnTo>
                  <a:lnTo>
                    <a:pt x="78673" y="54304"/>
                  </a:lnTo>
                  <a:lnTo>
                    <a:pt x="82841" y="64521"/>
                  </a:lnTo>
                  <a:lnTo>
                    <a:pt x="86801" y="75372"/>
                  </a:lnTo>
                  <a:lnTo>
                    <a:pt x="90612" y="86936"/>
                  </a:lnTo>
                  <a:lnTo>
                    <a:pt x="94156" y="99145"/>
                  </a:lnTo>
                  <a:lnTo>
                    <a:pt x="97157" y="111872"/>
                  </a:lnTo>
                  <a:lnTo>
                    <a:pt x="99483" y="124921"/>
                  </a:lnTo>
                  <a:lnTo>
                    <a:pt x="100344" y="135663"/>
                  </a:lnTo>
                  <a:lnTo>
                    <a:pt x="99457" y="140243"/>
                  </a:lnTo>
                  <a:lnTo>
                    <a:pt x="98228" y="138703"/>
                  </a:lnTo>
                  <a:lnTo>
                    <a:pt x="97369" y="132740"/>
                  </a:lnTo>
                  <a:lnTo>
                    <a:pt x="97258" y="123886"/>
                  </a:lnTo>
                  <a:lnTo>
                    <a:pt x="97976" y="113191"/>
                  </a:lnTo>
                  <a:lnTo>
                    <a:pt x="99432" y="101321"/>
                  </a:lnTo>
                  <a:lnTo>
                    <a:pt x="101477" y="88698"/>
                  </a:lnTo>
                  <a:lnTo>
                    <a:pt x="103967" y="75592"/>
                  </a:lnTo>
                  <a:lnTo>
                    <a:pt x="106943" y="62339"/>
                  </a:lnTo>
                  <a:lnTo>
                    <a:pt x="110618" y="49353"/>
                  </a:lnTo>
                  <a:lnTo>
                    <a:pt x="115063" y="36849"/>
                  </a:lnTo>
                  <a:lnTo>
                    <a:pt x="120523" y="25332"/>
                  </a:lnTo>
                  <a:lnTo>
                    <a:pt x="127477" y="15654"/>
                  </a:lnTo>
                  <a:lnTo>
                    <a:pt x="136040" y="8124"/>
                  </a:lnTo>
                  <a:lnTo>
                    <a:pt x="145706" y="3051"/>
                  </a:lnTo>
                  <a:lnTo>
                    <a:pt x="155571" y="987"/>
                  </a:lnTo>
                  <a:lnTo>
                    <a:pt x="165091" y="1938"/>
                  </a:lnTo>
                  <a:lnTo>
                    <a:pt x="174089" y="5643"/>
                  </a:lnTo>
                  <a:lnTo>
                    <a:pt x="182585" y="11851"/>
                  </a:lnTo>
                  <a:lnTo>
                    <a:pt x="190663" y="20164"/>
                  </a:lnTo>
                  <a:lnTo>
                    <a:pt x="198256" y="29961"/>
                  </a:lnTo>
                  <a:lnTo>
                    <a:pt x="205144" y="40511"/>
                  </a:lnTo>
                  <a:lnTo>
                    <a:pt x="211260" y="51349"/>
                  </a:lnTo>
                  <a:lnTo>
                    <a:pt x="216521" y="62572"/>
                  </a:lnTo>
                  <a:lnTo>
                    <a:pt x="220759" y="74705"/>
                  </a:lnTo>
                  <a:lnTo>
                    <a:pt x="223982" y="87973"/>
                  </a:lnTo>
                  <a:lnTo>
                    <a:pt x="226504" y="101987"/>
                  </a:lnTo>
                  <a:lnTo>
                    <a:pt x="228820" y="115941"/>
                  </a:lnTo>
                  <a:lnTo>
                    <a:pt x="231230" y="129370"/>
                  </a:lnTo>
                  <a:lnTo>
                    <a:pt x="233682" y="142320"/>
                  </a:lnTo>
                  <a:lnTo>
                    <a:pt x="235876" y="155156"/>
                  </a:lnTo>
                  <a:lnTo>
                    <a:pt x="237648" y="168123"/>
                  </a:lnTo>
                  <a:lnTo>
                    <a:pt x="238990" y="181306"/>
                  </a:lnTo>
                  <a:lnTo>
                    <a:pt x="239966" y="194704"/>
                  </a:lnTo>
                  <a:lnTo>
                    <a:pt x="240656" y="208279"/>
                  </a:lnTo>
                  <a:lnTo>
                    <a:pt x="241136" y="221992"/>
                  </a:lnTo>
                  <a:lnTo>
                    <a:pt x="241466" y="235804"/>
                  </a:lnTo>
                  <a:lnTo>
                    <a:pt x="241692" y="249669"/>
                  </a:lnTo>
                  <a:lnTo>
                    <a:pt x="241845" y="262959"/>
                  </a:lnTo>
                  <a:lnTo>
                    <a:pt x="241964" y="275775"/>
                  </a:lnTo>
                  <a:lnTo>
                    <a:pt x="242062" y="289245"/>
                  </a:lnTo>
                  <a:lnTo>
                    <a:pt x="242155" y="305517"/>
                  </a:lnTo>
                </a:path>
              </a:pathLst>
            </a:custGeom>
            <a:ln w="38100" cap="flat" cmpd="sng" algn="ctr">
              <a:solidFill>
                <a:srgbClr val="E6E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 rot="21380988">
              <a:off x="6634560" y="2084215"/>
              <a:ext cx="276240" cy="678363"/>
            </a:xfrm>
            <a:custGeom>
              <a:avLst/>
              <a:gdLst/>
              <a:ahLst/>
              <a:cxnLst/>
              <a:rect l="0" t="0" r="0" b="0"/>
              <a:pathLst>
                <a:path w="276240" h="678363">
                  <a:moveTo>
                    <a:pt x="4608" y="0"/>
                  </a:moveTo>
                  <a:lnTo>
                    <a:pt x="1808" y="11668"/>
                  </a:lnTo>
                  <a:lnTo>
                    <a:pt x="306" y="22157"/>
                  </a:lnTo>
                  <a:lnTo>
                    <a:pt x="0" y="32477"/>
                  </a:lnTo>
                  <a:lnTo>
                    <a:pt x="679" y="43469"/>
                  </a:lnTo>
                  <a:lnTo>
                    <a:pt x="2148" y="56406"/>
                  </a:lnTo>
                  <a:lnTo>
                    <a:pt x="4216" y="71809"/>
                  </a:lnTo>
                  <a:lnTo>
                    <a:pt x="6726" y="89539"/>
                  </a:lnTo>
                  <a:lnTo>
                    <a:pt x="9549" y="109184"/>
                  </a:lnTo>
                  <a:lnTo>
                    <a:pt x="12586" y="130273"/>
                  </a:lnTo>
                  <a:lnTo>
                    <a:pt x="15606" y="151923"/>
                  </a:lnTo>
                  <a:lnTo>
                    <a:pt x="18254" y="172902"/>
                  </a:lnTo>
                  <a:lnTo>
                    <a:pt x="20367" y="192592"/>
                  </a:lnTo>
                  <a:lnTo>
                    <a:pt x="21955" y="210927"/>
                  </a:lnTo>
                  <a:lnTo>
                    <a:pt x="23103" y="228095"/>
                  </a:lnTo>
                  <a:lnTo>
                    <a:pt x="23918" y="244356"/>
                  </a:lnTo>
                  <a:lnTo>
                    <a:pt x="24653" y="260111"/>
                  </a:lnTo>
                  <a:lnTo>
                    <a:pt x="25687" y="275859"/>
                  </a:lnTo>
                  <a:lnTo>
                    <a:pt x="27199" y="291883"/>
                  </a:lnTo>
                  <a:lnTo>
                    <a:pt x="29029" y="308582"/>
                  </a:lnTo>
                  <a:lnTo>
                    <a:pt x="30797" y="326544"/>
                  </a:lnTo>
                  <a:lnTo>
                    <a:pt x="32281" y="345953"/>
                  </a:lnTo>
                  <a:lnTo>
                    <a:pt x="33426" y="366192"/>
                  </a:lnTo>
                  <a:lnTo>
                    <a:pt x="34271" y="386082"/>
                  </a:lnTo>
                  <a:lnTo>
                    <a:pt x="34873" y="404987"/>
                  </a:lnTo>
                  <a:lnTo>
                    <a:pt x="35294" y="423271"/>
                  </a:lnTo>
                  <a:lnTo>
                    <a:pt x="35584" y="441988"/>
                  </a:lnTo>
                  <a:lnTo>
                    <a:pt x="35787" y="461712"/>
                  </a:lnTo>
                  <a:lnTo>
                    <a:pt x="36094" y="481893"/>
                  </a:lnTo>
                  <a:lnTo>
                    <a:pt x="36834" y="501163"/>
                  </a:lnTo>
                  <a:lnTo>
                    <a:pt x="38144" y="518803"/>
                  </a:lnTo>
                  <a:lnTo>
                    <a:pt x="39837" y="535072"/>
                  </a:lnTo>
                  <a:lnTo>
                    <a:pt x="41513" y="550827"/>
                  </a:lnTo>
                  <a:lnTo>
                    <a:pt x="42934" y="566641"/>
                  </a:lnTo>
                  <a:lnTo>
                    <a:pt x="44040" y="582586"/>
                  </a:lnTo>
                  <a:lnTo>
                    <a:pt x="44855" y="598391"/>
                  </a:lnTo>
                  <a:lnTo>
                    <a:pt x="45434" y="613854"/>
                  </a:lnTo>
                  <a:lnTo>
                    <a:pt x="45655" y="627752"/>
                  </a:lnTo>
                  <a:lnTo>
                    <a:pt x="44728" y="636325"/>
                  </a:lnTo>
                  <a:lnTo>
                    <a:pt x="42619" y="636967"/>
                  </a:lnTo>
                  <a:lnTo>
                    <a:pt x="40654" y="631081"/>
                  </a:lnTo>
                  <a:lnTo>
                    <a:pt x="39206" y="620801"/>
                  </a:lnTo>
                  <a:lnTo>
                    <a:pt x="38209" y="608153"/>
                  </a:lnTo>
                  <a:lnTo>
                    <a:pt x="37542" y="594416"/>
                  </a:lnTo>
                  <a:lnTo>
                    <a:pt x="37267" y="580088"/>
                  </a:lnTo>
                  <a:lnTo>
                    <a:pt x="37617" y="565162"/>
                  </a:lnTo>
                  <a:lnTo>
                    <a:pt x="38671" y="549634"/>
                  </a:lnTo>
                  <a:lnTo>
                    <a:pt x="40364" y="533743"/>
                  </a:lnTo>
                  <a:lnTo>
                    <a:pt x="42571" y="517903"/>
                  </a:lnTo>
                  <a:lnTo>
                    <a:pt x="45168" y="502351"/>
                  </a:lnTo>
                  <a:lnTo>
                    <a:pt x="48047" y="487141"/>
                  </a:lnTo>
                  <a:lnTo>
                    <a:pt x="51126" y="472240"/>
                  </a:lnTo>
                  <a:lnTo>
                    <a:pt x="54351" y="457595"/>
                  </a:lnTo>
                  <a:lnTo>
                    <a:pt x="58008" y="443472"/>
                  </a:lnTo>
                  <a:lnTo>
                    <a:pt x="62680" y="430433"/>
                  </a:lnTo>
                  <a:lnTo>
                    <a:pt x="68608" y="418703"/>
                  </a:lnTo>
                  <a:lnTo>
                    <a:pt x="75708" y="408352"/>
                  </a:lnTo>
                  <a:lnTo>
                    <a:pt x="83771" y="399462"/>
                  </a:lnTo>
                  <a:lnTo>
                    <a:pt x="92575" y="391936"/>
                  </a:lnTo>
                  <a:lnTo>
                    <a:pt x="102248" y="385864"/>
                  </a:lnTo>
                  <a:lnTo>
                    <a:pt x="113252" y="381599"/>
                  </a:lnTo>
                  <a:lnTo>
                    <a:pt x="125719" y="379178"/>
                  </a:lnTo>
                  <a:lnTo>
                    <a:pt x="139175" y="378516"/>
                  </a:lnTo>
                  <a:lnTo>
                    <a:pt x="152745" y="379584"/>
                  </a:lnTo>
                  <a:lnTo>
                    <a:pt x="165908" y="382194"/>
                  </a:lnTo>
                  <a:lnTo>
                    <a:pt x="178509" y="386217"/>
                  </a:lnTo>
                  <a:lnTo>
                    <a:pt x="190576" y="391657"/>
                  </a:lnTo>
                  <a:lnTo>
                    <a:pt x="202204" y="398393"/>
                  </a:lnTo>
                  <a:lnTo>
                    <a:pt x="213336" y="406356"/>
                  </a:lnTo>
                  <a:lnTo>
                    <a:pt x="223753" y="415602"/>
                  </a:lnTo>
                  <a:lnTo>
                    <a:pt x="233390" y="426046"/>
                  </a:lnTo>
                  <a:lnTo>
                    <a:pt x="242169" y="437483"/>
                  </a:lnTo>
                  <a:lnTo>
                    <a:pt x="249922" y="449683"/>
                  </a:lnTo>
                  <a:lnTo>
                    <a:pt x="256649" y="462450"/>
                  </a:lnTo>
                  <a:lnTo>
                    <a:pt x="262337" y="475785"/>
                  </a:lnTo>
                  <a:lnTo>
                    <a:pt x="266868" y="489875"/>
                  </a:lnTo>
                  <a:lnTo>
                    <a:pt x="270287" y="504757"/>
                  </a:lnTo>
                  <a:lnTo>
                    <a:pt x="272771" y="520176"/>
                  </a:lnTo>
                  <a:lnTo>
                    <a:pt x="274530" y="535680"/>
                  </a:lnTo>
                  <a:lnTo>
                    <a:pt x="275744" y="550993"/>
                  </a:lnTo>
                  <a:lnTo>
                    <a:pt x="276239" y="565869"/>
                  </a:lnTo>
                  <a:lnTo>
                    <a:pt x="275516" y="580012"/>
                  </a:lnTo>
                  <a:lnTo>
                    <a:pt x="273392" y="593333"/>
                  </a:lnTo>
                  <a:lnTo>
                    <a:pt x="269830" y="605753"/>
                  </a:lnTo>
                  <a:lnTo>
                    <a:pt x="264765" y="617110"/>
                  </a:lnTo>
                  <a:lnTo>
                    <a:pt x="258318" y="627419"/>
                  </a:lnTo>
                  <a:lnTo>
                    <a:pt x="250734" y="636835"/>
                  </a:lnTo>
                  <a:lnTo>
                    <a:pt x="242282" y="645555"/>
                  </a:lnTo>
                  <a:lnTo>
                    <a:pt x="233189" y="653750"/>
                  </a:lnTo>
                  <a:lnTo>
                    <a:pt x="223474" y="661238"/>
                  </a:lnTo>
                  <a:lnTo>
                    <a:pt x="212969" y="667516"/>
                  </a:lnTo>
                  <a:lnTo>
                    <a:pt x="201641" y="672400"/>
                  </a:lnTo>
                  <a:lnTo>
                    <a:pt x="189594" y="675849"/>
                  </a:lnTo>
                  <a:lnTo>
                    <a:pt x="176974" y="677798"/>
                  </a:lnTo>
                  <a:lnTo>
                    <a:pt x="163933" y="678362"/>
                  </a:lnTo>
                  <a:lnTo>
                    <a:pt x="150752" y="677622"/>
                  </a:lnTo>
                  <a:lnTo>
                    <a:pt x="137828" y="675539"/>
                  </a:lnTo>
                  <a:lnTo>
                    <a:pt x="125365" y="672210"/>
                  </a:lnTo>
                  <a:lnTo>
                    <a:pt x="113539" y="667689"/>
                  </a:lnTo>
                  <a:lnTo>
                    <a:pt x="102590" y="661906"/>
                  </a:lnTo>
                  <a:lnTo>
                    <a:pt x="92567" y="654946"/>
                  </a:lnTo>
                  <a:lnTo>
                    <a:pt x="83654" y="647082"/>
                  </a:lnTo>
                  <a:lnTo>
                    <a:pt x="75387" y="637712"/>
                  </a:lnTo>
                  <a:lnTo>
                    <a:pt x="67037" y="623779"/>
                  </a:lnTo>
                  <a:lnTo>
                    <a:pt x="57250" y="600124"/>
                  </a:lnTo>
                </a:path>
              </a:pathLst>
            </a:custGeom>
            <a:ln w="38100" cap="flat" cmpd="sng" algn="ctr">
              <a:solidFill>
                <a:srgbClr val="E6E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 rot="21380988">
              <a:off x="6826704" y="2442729"/>
              <a:ext cx="306411" cy="303577"/>
            </a:xfrm>
            <a:custGeom>
              <a:avLst/>
              <a:gdLst/>
              <a:ahLst/>
              <a:cxnLst/>
              <a:rect l="0" t="0" r="0" b="0"/>
              <a:pathLst>
                <a:path w="306411" h="303577">
                  <a:moveTo>
                    <a:pt x="0" y="168509"/>
                  </a:moveTo>
                  <a:lnTo>
                    <a:pt x="11668" y="168576"/>
                  </a:lnTo>
                  <a:lnTo>
                    <a:pt x="22157" y="169216"/>
                  </a:lnTo>
                  <a:lnTo>
                    <a:pt x="32462" y="170508"/>
                  </a:lnTo>
                  <a:lnTo>
                    <a:pt x="42937" y="172195"/>
                  </a:lnTo>
                  <a:lnTo>
                    <a:pt x="53928" y="173863"/>
                  </a:lnTo>
                  <a:lnTo>
                    <a:pt x="65567" y="175281"/>
                  </a:lnTo>
                  <a:lnTo>
                    <a:pt x="77648" y="176552"/>
                  </a:lnTo>
                  <a:lnTo>
                    <a:pt x="89754" y="178011"/>
                  </a:lnTo>
                  <a:lnTo>
                    <a:pt x="101642" y="179839"/>
                  </a:lnTo>
                  <a:lnTo>
                    <a:pt x="113402" y="181897"/>
                  </a:lnTo>
                  <a:lnTo>
                    <a:pt x="125365" y="183825"/>
                  </a:lnTo>
                  <a:lnTo>
                    <a:pt x="137705" y="185415"/>
                  </a:lnTo>
                  <a:lnTo>
                    <a:pt x="150280" y="186465"/>
                  </a:lnTo>
                  <a:lnTo>
                    <a:pt x="162730" y="186712"/>
                  </a:lnTo>
                  <a:lnTo>
                    <a:pt x="174848" y="186091"/>
                  </a:lnTo>
                  <a:lnTo>
                    <a:pt x="186595" y="184537"/>
                  </a:lnTo>
                  <a:lnTo>
                    <a:pt x="198017" y="181899"/>
                  </a:lnTo>
                  <a:lnTo>
                    <a:pt x="209182" y="178194"/>
                  </a:lnTo>
                  <a:lnTo>
                    <a:pt x="220153" y="173419"/>
                  </a:lnTo>
                  <a:lnTo>
                    <a:pt x="230987" y="167465"/>
                  </a:lnTo>
                  <a:lnTo>
                    <a:pt x="241720" y="160386"/>
                  </a:lnTo>
                  <a:lnTo>
                    <a:pt x="252217" y="152362"/>
                  </a:lnTo>
                  <a:lnTo>
                    <a:pt x="262192" y="143606"/>
                  </a:lnTo>
                  <a:lnTo>
                    <a:pt x="271527" y="134310"/>
                  </a:lnTo>
                  <a:lnTo>
                    <a:pt x="280100" y="124628"/>
                  </a:lnTo>
                  <a:lnTo>
                    <a:pt x="287713" y="114676"/>
                  </a:lnTo>
                  <a:lnTo>
                    <a:pt x="294343" y="104539"/>
                  </a:lnTo>
                  <a:lnTo>
                    <a:pt x="299795" y="94274"/>
                  </a:lnTo>
                  <a:lnTo>
                    <a:pt x="303635" y="83922"/>
                  </a:lnTo>
                  <a:lnTo>
                    <a:pt x="305772" y="73513"/>
                  </a:lnTo>
                  <a:lnTo>
                    <a:pt x="306410" y="63064"/>
                  </a:lnTo>
                  <a:lnTo>
                    <a:pt x="305860" y="52589"/>
                  </a:lnTo>
                  <a:lnTo>
                    <a:pt x="304410" y="42105"/>
                  </a:lnTo>
                  <a:lnTo>
                    <a:pt x="301981" y="31946"/>
                  </a:lnTo>
                  <a:lnTo>
                    <a:pt x="298149" y="22730"/>
                  </a:lnTo>
                  <a:lnTo>
                    <a:pt x="292790" y="14727"/>
                  </a:lnTo>
                  <a:lnTo>
                    <a:pt x="285902" y="8202"/>
                  </a:lnTo>
                  <a:lnTo>
                    <a:pt x="277451" y="3568"/>
                  </a:lnTo>
                  <a:lnTo>
                    <a:pt x="267587" y="866"/>
                  </a:lnTo>
                  <a:lnTo>
                    <a:pt x="256896" y="0"/>
                  </a:lnTo>
                  <a:lnTo>
                    <a:pt x="246268" y="923"/>
                  </a:lnTo>
                  <a:lnTo>
                    <a:pt x="236202" y="3430"/>
                  </a:lnTo>
                  <a:lnTo>
                    <a:pt x="226819" y="7210"/>
                  </a:lnTo>
                  <a:lnTo>
                    <a:pt x="218057" y="11956"/>
                  </a:lnTo>
                  <a:lnTo>
                    <a:pt x="209797" y="17411"/>
                  </a:lnTo>
                  <a:lnTo>
                    <a:pt x="202080" y="23699"/>
                  </a:lnTo>
                  <a:lnTo>
                    <a:pt x="195108" y="31284"/>
                  </a:lnTo>
                  <a:lnTo>
                    <a:pt x="188927" y="40310"/>
                  </a:lnTo>
                  <a:lnTo>
                    <a:pt x="183282" y="50475"/>
                  </a:lnTo>
                  <a:lnTo>
                    <a:pt x="177723" y="61215"/>
                  </a:lnTo>
                  <a:lnTo>
                    <a:pt x="171990" y="72151"/>
                  </a:lnTo>
                  <a:lnTo>
                    <a:pt x="166324" y="83427"/>
                  </a:lnTo>
                  <a:lnTo>
                    <a:pt x="161353" y="95588"/>
                  </a:lnTo>
                  <a:lnTo>
                    <a:pt x="157381" y="108876"/>
                  </a:lnTo>
                  <a:lnTo>
                    <a:pt x="154392" y="123072"/>
                  </a:lnTo>
                  <a:lnTo>
                    <a:pt x="152228" y="137679"/>
                  </a:lnTo>
                  <a:lnTo>
                    <a:pt x="150706" y="152360"/>
                  </a:lnTo>
                  <a:lnTo>
                    <a:pt x="149818" y="166964"/>
                  </a:lnTo>
                  <a:lnTo>
                    <a:pt x="149739" y="181449"/>
                  </a:lnTo>
                  <a:lnTo>
                    <a:pt x="150502" y="195814"/>
                  </a:lnTo>
                  <a:lnTo>
                    <a:pt x="152166" y="209918"/>
                  </a:lnTo>
                  <a:lnTo>
                    <a:pt x="154884" y="223476"/>
                  </a:lnTo>
                  <a:lnTo>
                    <a:pt x="158642" y="236372"/>
                  </a:lnTo>
                  <a:lnTo>
                    <a:pt x="163284" y="248491"/>
                  </a:lnTo>
                  <a:lnTo>
                    <a:pt x="168616" y="259638"/>
                  </a:lnTo>
                  <a:lnTo>
                    <a:pt x="174465" y="269798"/>
                  </a:lnTo>
                  <a:lnTo>
                    <a:pt x="180849" y="278944"/>
                  </a:lnTo>
                  <a:lnTo>
                    <a:pt x="187966" y="286949"/>
                  </a:lnTo>
                  <a:lnTo>
                    <a:pt x="195865" y="293841"/>
                  </a:lnTo>
                  <a:lnTo>
                    <a:pt x="204458" y="299301"/>
                  </a:lnTo>
                  <a:lnTo>
                    <a:pt x="213605" y="302614"/>
                  </a:lnTo>
                  <a:lnTo>
                    <a:pt x="223161" y="303576"/>
                  </a:lnTo>
                  <a:lnTo>
                    <a:pt x="232849" y="302272"/>
                  </a:lnTo>
                  <a:lnTo>
                    <a:pt x="242273" y="298813"/>
                  </a:lnTo>
                  <a:lnTo>
                    <a:pt x="251235" y="293483"/>
                  </a:lnTo>
                  <a:lnTo>
                    <a:pt x="259555" y="286499"/>
                  </a:lnTo>
                  <a:lnTo>
                    <a:pt x="266999" y="277925"/>
                  </a:lnTo>
                  <a:lnTo>
                    <a:pt x="273524" y="267950"/>
                  </a:lnTo>
                  <a:lnTo>
                    <a:pt x="279290" y="257069"/>
                  </a:lnTo>
                  <a:lnTo>
                    <a:pt x="285236" y="244734"/>
                  </a:lnTo>
                  <a:lnTo>
                    <a:pt x="293000" y="227629"/>
                  </a:lnTo>
                  <a:lnTo>
                    <a:pt x="305326" y="200094"/>
                  </a:lnTo>
                </a:path>
              </a:pathLst>
            </a:custGeom>
            <a:ln w="38100" cap="flat" cmpd="sng" algn="ctr">
              <a:solidFill>
                <a:srgbClr val="E6E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 rot="21380988">
              <a:off x="7142047" y="2397963"/>
              <a:ext cx="221099" cy="343059"/>
            </a:xfrm>
            <a:custGeom>
              <a:avLst/>
              <a:gdLst/>
              <a:ahLst/>
              <a:cxnLst/>
              <a:rect l="0" t="0" r="0" b="0"/>
              <a:pathLst>
                <a:path w="221099" h="343059">
                  <a:moveTo>
                    <a:pt x="0" y="157927"/>
                  </a:moveTo>
                  <a:lnTo>
                    <a:pt x="65" y="172529"/>
                  </a:lnTo>
                  <a:lnTo>
                    <a:pt x="706" y="185800"/>
                  </a:lnTo>
                  <a:lnTo>
                    <a:pt x="2003" y="199006"/>
                  </a:lnTo>
                  <a:lnTo>
                    <a:pt x="3862" y="212520"/>
                  </a:lnTo>
                  <a:lnTo>
                    <a:pt x="6178" y="226677"/>
                  </a:lnTo>
                  <a:lnTo>
                    <a:pt x="8850" y="241579"/>
                  </a:lnTo>
                  <a:lnTo>
                    <a:pt x="11947" y="256999"/>
                  </a:lnTo>
                  <a:lnTo>
                    <a:pt x="15702" y="272496"/>
                  </a:lnTo>
                  <a:lnTo>
                    <a:pt x="20186" y="287803"/>
                  </a:lnTo>
                  <a:lnTo>
                    <a:pt x="25162" y="302673"/>
                  </a:lnTo>
                  <a:lnTo>
                    <a:pt x="30195" y="316811"/>
                  </a:lnTo>
                  <a:lnTo>
                    <a:pt x="35001" y="330060"/>
                  </a:lnTo>
                  <a:lnTo>
                    <a:pt x="38730" y="339907"/>
                  </a:lnTo>
                  <a:lnTo>
                    <a:pt x="40345" y="343058"/>
                  </a:lnTo>
                  <a:lnTo>
                    <a:pt x="40112" y="340382"/>
                  </a:lnTo>
                  <a:lnTo>
                    <a:pt x="38635" y="333525"/>
                  </a:lnTo>
                  <a:lnTo>
                    <a:pt x="36386" y="323589"/>
                  </a:lnTo>
                  <a:lnTo>
                    <a:pt x="33667" y="311386"/>
                  </a:lnTo>
                  <a:lnTo>
                    <a:pt x="30659" y="297707"/>
                  </a:lnTo>
                  <a:lnTo>
                    <a:pt x="27471" y="283339"/>
                  </a:lnTo>
                  <a:lnTo>
                    <a:pt x="24174" y="268767"/>
                  </a:lnTo>
                  <a:lnTo>
                    <a:pt x="20973" y="254210"/>
                  </a:lnTo>
                  <a:lnTo>
                    <a:pt x="18200" y="239744"/>
                  </a:lnTo>
                  <a:lnTo>
                    <a:pt x="16006" y="225379"/>
                  </a:lnTo>
                  <a:lnTo>
                    <a:pt x="14534" y="211104"/>
                  </a:lnTo>
                  <a:lnTo>
                    <a:pt x="13996" y="196897"/>
                  </a:lnTo>
                  <a:lnTo>
                    <a:pt x="14416" y="182747"/>
                  </a:lnTo>
                  <a:lnTo>
                    <a:pt x="15835" y="168801"/>
                  </a:lnTo>
                  <a:lnTo>
                    <a:pt x="18383" y="155356"/>
                  </a:lnTo>
                  <a:lnTo>
                    <a:pt x="22026" y="142539"/>
                  </a:lnTo>
                  <a:lnTo>
                    <a:pt x="26760" y="130475"/>
                  </a:lnTo>
                  <a:lnTo>
                    <a:pt x="32685" y="119364"/>
                  </a:lnTo>
                  <a:lnTo>
                    <a:pt x="39751" y="109224"/>
                  </a:lnTo>
                  <a:lnTo>
                    <a:pt x="47935" y="99923"/>
                  </a:lnTo>
                  <a:lnTo>
                    <a:pt x="57331" y="91280"/>
                  </a:lnTo>
                  <a:lnTo>
                    <a:pt x="67870" y="83125"/>
                  </a:lnTo>
                  <a:lnTo>
                    <a:pt x="79200" y="75153"/>
                  </a:lnTo>
                  <a:lnTo>
                    <a:pt x="90797" y="66954"/>
                  </a:lnTo>
                  <a:lnTo>
                    <a:pt x="102341" y="58330"/>
                  </a:lnTo>
                  <a:lnTo>
                    <a:pt x="113871" y="49588"/>
                  </a:lnTo>
                  <a:lnTo>
                    <a:pt x="125678" y="41405"/>
                  </a:lnTo>
                  <a:lnTo>
                    <a:pt x="137914" y="34127"/>
                  </a:lnTo>
                  <a:lnTo>
                    <a:pt x="150421" y="27767"/>
                  </a:lnTo>
                  <a:lnTo>
                    <a:pt x="162824" y="22187"/>
                  </a:lnTo>
                  <a:lnTo>
                    <a:pt x="174896" y="17218"/>
                  </a:lnTo>
                  <a:lnTo>
                    <a:pt x="186143" y="12849"/>
                  </a:lnTo>
                  <a:lnTo>
                    <a:pt x="196829" y="8813"/>
                  </a:lnTo>
                  <a:lnTo>
                    <a:pt x="207889" y="4751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E6E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 rot="21380988">
              <a:off x="7364330" y="2385365"/>
              <a:ext cx="291823" cy="421141"/>
            </a:xfrm>
            <a:custGeom>
              <a:avLst/>
              <a:gdLst/>
              <a:ahLst/>
              <a:cxnLst/>
              <a:rect l="0" t="0" r="0" b="0"/>
              <a:pathLst>
                <a:path w="291823" h="421141">
                  <a:moveTo>
                    <a:pt x="231627" y="0"/>
                  </a:moveTo>
                  <a:lnTo>
                    <a:pt x="219959" y="134"/>
                  </a:lnTo>
                  <a:lnTo>
                    <a:pt x="209470" y="1415"/>
                  </a:lnTo>
                  <a:lnTo>
                    <a:pt x="199163" y="4012"/>
                  </a:lnTo>
                  <a:lnTo>
                    <a:pt x="188690" y="7905"/>
                  </a:lnTo>
                  <a:lnTo>
                    <a:pt x="177698" y="13186"/>
                  </a:lnTo>
                  <a:lnTo>
                    <a:pt x="166060" y="19772"/>
                  </a:lnTo>
                  <a:lnTo>
                    <a:pt x="153979" y="27445"/>
                  </a:lnTo>
                  <a:lnTo>
                    <a:pt x="141872" y="35956"/>
                  </a:lnTo>
                  <a:lnTo>
                    <a:pt x="129994" y="45082"/>
                  </a:lnTo>
                  <a:lnTo>
                    <a:pt x="118579" y="54649"/>
                  </a:lnTo>
                  <a:lnTo>
                    <a:pt x="107914" y="64522"/>
                  </a:lnTo>
                  <a:lnTo>
                    <a:pt x="98077" y="74607"/>
                  </a:lnTo>
                  <a:lnTo>
                    <a:pt x="88979" y="84836"/>
                  </a:lnTo>
                  <a:lnTo>
                    <a:pt x="80473" y="95164"/>
                  </a:lnTo>
                  <a:lnTo>
                    <a:pt x="72424" y="105562"/>
                  </a:lnTo>
                  <a:lnTo>
                    <a:pt x="65033" y="116173"/>
                  </a:lnTo>
                  <a:lnTo>
                    <a:pt x="58820" y="127289"/>
                  </a:lnTo>
                  <a:lnTo>
                    <a:pt x="53988" y="139017"/>
                  </a:lnTo>
                  <a:lnTo>
                    <a:pt x="50914" y="150825"/>
                  </a:lnTo>
                  <a:lnTo>
                    <a:pt x="50280" y="161688"/>
                  </a:lnTo>
                  <a:lnTo>
                    <a:pt x="52231" y="171091"/>
                  </a:lnTo>
                  <a:lnTo>
                    <a:pt x="56458" y="178708"/>
                  </a:lnTo>
                  <a:lnTo>
                    <a:pt x="62491" y="184149"/>
                  </a:lnTo>
                  <a:lnTo>
                    <a:pt x="69883" y="187438"/>
                  </a:lnTo>
                  <a:lnTo>
                    <a:pt x="78418" y="189054"/>
                  </a:lnTo>
                  <a:lnTo>
                    <a:pt x="88116" y="189707"/>
                  </a:lnTo>
                  <a:lnTo>
                    <a:pt x="98898" y="189899"/>
                  </a:lnTo>
                  <a:lnTo>
                    <a:pt x="110747" y="189899"/>
                  </a:lnTo>
                  <a:lnTo>
                    <a:pt x="123764" y="189834"/>
                  </a:lnTo>
                  <a:lnTo>
                    <a:pt x="137887" y="189768"/>
                  </a:lnTo>
                  <a:lnTo>
                    <a:pt x="152608" y="190047"/>
                  </a:lnTo>
                  <a:lnTo>
                    <a:pt x="167104" y="191292"/>
                  </a:lnTo>
                  <a:lnTo>
                    <a:pt x="180924" y="193759"/>
                  </a:lnTo>
                  <a:lnTo>
                    <a:pt x="193982" y="197383"/>
                  </a:lnTo>
                  <a:lnTo>
                    <a:pt x="206365" y="201956"/>
                  </a:lnTo>
                  <a:lnTo>
                    <a:pt x="218214" y="207255"/>
                  </a:lnTo>
                  <a:lnTo>
                    <a:pt x="229663" y="213083"/>
                  </a:lnTo>
                  <a:lnTo>
                    <a:pt x="240827" y="219286"/>
                  </a:lnTo>
                  <a:lnTo>
                    <a:pt x="251780" y="225754"/>
                  </a:lnTo>
                  <a:lnTo>
                    <a:pt x="262255" y="232571"/>
                  </a:lnTo>
                  <a:lnTo>
                    <a:pt x="271686" y="239985"/>
                  </a:lnTo>
                  <a:lnTo>
                    <a:pt x="279828" y="248092"/>
                  </a:lnTo>
                  <a:lnTo>
                    <a:pt x="286275" y="256996"/>
                  </a:lnTo>
                  <a:lnTo>
                    <a:pt x="290326" y="266883"/>
                  </a:lnTo>
                  <a:lnTo>
                    <a:pt x="291822" y="277751"/>
                  </a:lnTo>
                  <a:lnTo>
                    <a:pt x="291065" y="289134"/>
                  </a:lnTo>
                  <a:lnTo>
                    <a:pt x="288513" y="300235"/>
                  </a:lnTo>
                  <a:lnTo>
                    <a:pt x="284613" y="310627"/>
                  </a:lnTo>
                  <a:lnTo>
                    <a:pt x="279575" y="320399"/>
                  </a:lnTo>
                  <a:lnTo>
                    <a:pt x="273379" y="329955"/>
                  </a:lnTo>
                  <a:lnTo>
                    <a:pt x="266101" y="339566"/>
                  </a:lnTo>
                  <a:lnTo>
                    <a:pt x="257758" y="349174"/>
                  </a:lnTo>
                  <a:lnTo>
                    <a:pt x="248247" y="358486"/>
                  </a:lnTo>
                  <a:lnTo>
                    <a:pt x="237623" y="367343"/>
                  </a:lnTo>
                  <a:lnTo>
                    <a:pt x="226064" y="375580"/>
                  </a:lnTo>
                  <a:lnTo>
                    <a:pt x="213781" y="382960"/>
                  </a:lnTo>
                  <a:lnTo>
                    <a:pt x="200960" y="389435"/>
                  </a:lnTo>
                  <a:lnTo>
                    <a:pt x="187586" y="394951"/>
                  </a:lnTo>
                  <a:lnTo>
                    <a:pt x="173471" y="399365"/>
                  </a:lnTo>
                  <a:lnTo>
                    <a:pt x="158567" y="402712"/>
                  </a:lnTo>
                  <a:lnTo>
                    <a:pt x="142964" y="405316"/>
                  </a:lnTo>
                  <a:lnTo>
                    <a:pt x="126805" y="407689"/>
                  </a:lnTo>
                  <a:lnTo>
                    <a:pt x="110233" y="410138"/>
                  </a:lnTo>
                  <a:lnTo>
                    <a:pt x="93529" y="412615"/>
                  </a:lnTo>
                  <a:lnTo>
                    <a:pt x="77088" y="414826"/>
                  </a:lnTo>
                  <a:lnTo>
                    <a:pt x="61122" y="416610"/>
                  </a:lnTo>
                  <a:lnTo>
                    <a:pt x="46249" y="417962"/>
                  </a:lnTo>
                  <a:lnTo>
                    <a:pt x="32115" y="419092"/>
                  </a:lnTo>
                  <a:lnTo>
                    <a:pt x="17482" y="420094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E6E6FA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37965" y="305326"/>
            <a:ext cx="1723528" cy="357970"/>
            <a:chOff x="337965" y="305326"/>
            <a:chExt cx="1723528" cy="357970"/>
          </a:xfrm>
        </p:grpSpPr>
        <p:sp>
          <p:nvSpPr>
            <p:cNvPr id="2" name="Freeform 1"/>
            <p:cNvSpPr/>
            <p:nvPr/>
          </p:nvSpPr>
          <p:spPr>
            <a:xfrm>
              <a:off x="337965" y="305326"/>
              <a:ext cx="366855" cy="326276"/>
            </a:xfrm>
            <a:custGeom>
              <a:avLst/>
              <a:gdLst/>
              <a:ahLst/>
              <a:cxnLst/>
              <a:rect l="0" t="0" r="0" b="0"/>
              <a:pathLst>
                <a:path w="366855" h="326276">
                  <a:moveTo>
                    <a:pt x="9475" y="10528"/>
                  </a:moveTo>
                  <a:lnTo>
                    <a:pt x="6608" y="19397"/>
                  </a:lnTo>
                  <a:lnTo>
                    <a:pt x="4466" y="28384"/>
                  </a:lnTo>
                  <a:lnTo>
                    <a:pt x="2863" y="38379"/>
                  </a:lnTo>
                  <a:lnTo>
                    <a:pt x="1683" y="49360"/>
                  </a:lnTo>
                  <a:lnTo>
                    <a:pt x="834" y="61171"/>
                  </a:lnTo>
                  <a:lnTo>
                    <a:pt x="241" y="73634"/>
                  </a:lnTo>
                  <a:lnTo>
                    <a:pt x="0" y="86745"/>
                  </a:lnTo>
                  <a:lnTo>
                    <a:pt x="364" y="100674"/>
                  </a:lnTo>
                  <a:lnTo>
                    <a:pt x="1424" y="115444"/>
                  </a:lnTo>
                  <a:lnTo>
                    <a:pt x="3118" y="130785"/>
                  </a:lnTo>
                  <a:lnTo>
                    <a:pt x="5327" y="146235"/>
                  </a:lnTo>
                  <a:lnTo>
                    <a:pt x="7923" y="161513"/>
                  </a:lnTo>
                  <a:lnTo>
                    <a:pt x="10802" y="176364"/>
                  </a:lnTo>
                  <a:lnTo>
                    <a:pt x="13880" y="190491"/>
                  </a:lnTo>
                  <a:lnTo>
                    <a:pt x="17096" y="203810"/>
                  </a:lnTo>
                  <a:lnTo>
                    <a:pt x="20407" y="216569"/>
                  </a:lnTo>
                  <a:lnTo>
                    <a:pt x="23784" y="229217"/>
                  </a:lnTo>
                  <a:lnTo>
                    <a:pt x="27208" y="242020"/>
                  </a:lnTo>
                  <a:lnTo>
                    <a:pt x="30830" y="254739"/>
                  </a:lnTo>
                  <a:lnTo>
                    <a:pt x="34948" y="266754"/>
                  </a:lnTo>
                  <a:lnTo>
                    <a:pt x="39693" y="277753"/>
                  </a:lnTo>
                  <a:lnTo>
                    <a:pt x="45356" y="287426"/>
                  </a:lnTo>
                  <a:lnTo>
                    <a:pt x="52446" y="295320"/>
                  </a:lnTo>
                  <a:lnTo>
                    <a:pt x="61101" y="301351"/>
                  </a:lnTo>
                  <a:lnTo>
                    <a:pt x="70829" y="305264"/>
                  </a:lnTo>
                  <a:lnTo>
                    <a:pt x="80736" y="306475"/>
                  </a:lnTo>
                  <a:lnTo>
                    <a:pt x="90278" y="304919"/>
                  </a:lnTo>
                  <a:lnTo>
                    <a:pt x="99122" y="300961"/>
                  </a:lnTo>
                  <a:lnTo>
                    <a:pt x="106982" y="295108"/>
                  </a:lnTo>
                  <a:lnTo>
                    <a:pt x="113819" y="287838"/>
                  </a:lnTo>
                  <a:lnTo>
                    <a:pt x="119765" y="279385"/>
                  </a:lnTo>
                  <a:lnTo>
                    <a:pt x="125009" y="269743"/>
                  </a:lnTo>
                  <a:lnTo>
                    <a:pt x="129724" y="259001"/>
                  </a:lnTo>
                  <a:lnTo>
                    <a:pt x="133894" y="247350"/>
                  </a:lnTo>
                  <a:lnTo>
                    <a:pt x="137324" y="234997"/>
                  </a:lnTo>
                  <a:lnTo>
                    <a:pt x="139981" y="222161"/>
                  </a:lnTo>
                  <a:lnTo>
                    <a:pt x="142460" y="210143"/>
                  </a:lnTo>
                  <a:lnTo>
                    <a:pt x="145744" y="202460"/>
                  </a:lnTo>
                  <a:lnTo>
                    <a:pt x="149685" y="200985"/>
                  </a:lnTo>
                  <a:lnTo>
                    <a:pt x="153529" y="203860"/>
                  </a:lnTo>
                  <a:lnTo>
                    <a:pt x="157162" y="209454"/>
                  </a:lnTo>
                  <a:lnTo>
                    <a:pt x="160673" y="216772"/>
                  </a:lnTo>
                  <a:lnTo>
                    <a:pt x="164140" y="225198"/>
                  </a:lnTo>
                  <a:lnTo>
                    <a:pt x="167767" y="234342"/>
                  </a:lnTo>
                  <a:lnTo>
                    <a:pt x="171875" y="243957"/>
                  </a:lnTo>
                  <a:lnTo>
                    <a:pt x="176603" y="253881"/>
                  </a:lnTo>
                  <a:lnTo>
                    <a:pt x="182081" y="264008"/>
                  </a:lnTo>
                  <a:lnTo>
                    <a:pt x="188514" y="274270"/>
                  </a:lnTo>
                  <a:lnTo>
                    <a:pt x="195918" y="284613"/>
                  </a:lnTo>
                  <a:lnTo>
                    <a:pt x="204161" y="294678"/>
                  </a:lnTo>
                  <a:lnTo>
                    <a:pt x="213064" y="303831"/>
                  </a:lnTo>
                  <a:lnTo>
                    <a:pt x="222459" y="311792"/>
                  </a:lnTo>
                  <a:lnTo>
                    <a:pt x="232207" y="318289"/>
                  </a:lnTo>
                  <a:lnTo>
                    <a:pt x="242203" y="322905"/>
                  </a:lnTo>
                  <a:lnTo>
                    <a:pt x="252361" y="325590"/>
                  </a:lnTo>
                  <a:lnTo>
                    <a:pt x="262300" y="326275"/>
                  </a:lnTo>
                  <a:lnTo>
                    <a:pt x="271368" y="324698"/>
                  </a:lnTo>
                  <a:lnTo>
                    <a:pt x="279285" y="320940"/>
                  </a:lnTo>
                  <a:lnTo>
                    <a:pt x="286261" y="315504"/>
                  </a:lnTo>
                  <a:lnTo>
                    <a:pt x="292796" y="309109"/>
                  </a:lnTo>
                  <a:lnTo>
                    <a:pt x="299232" y="302258"/>
                  </a:lnTo>
                  <a:lnTo>
                    <a:pt x="305728" y="295222"/>
                  </a:lnTo>
                  <a:lnTo>
                    <a:pt x="312329" y="288126"/>
                  </a:lnTo>
                  <a:lnTo>
                    <a:pt x="319031" y="281019"/>
                  </a:lnTo>
                  <a:lnTo>
                    <a:pt x="325652" y="273755"/>
                  </a:lnTo>
                  <a:lnTo>
                    <a:pt x="331864" y="266031"/>
                  </a:lnTo>
                  <a:lnTo>
                    <a:pt x="337520" y="257713"/>
                  </a:lnTo>
                  <a:lnTo>
                    <a:pt x="342639" y="248667"/>
                  </a:lnTo>
                  <a:lnTo>
                    <a:pt x="347310" y="238682"/>
                  </a:lnTo>
                  <a:lnTo>
                    <a:pt x="351634" y="227735"/>
                  </a:lnTo>
                  <a:lnTo>
                    <a:pt x="355538" y="215790"/>
                  </a:lnTo>
                  <a:lnTo>
                    <a:pt x="358789" y="202715"/>
                  </a:lnTo>
                  <a:lnTo>
                    <a:pt x="361310" y="188553"/>
                  </a:lnTo>
                  <a:lnTo>
                    <a:pt x="363173" y="173636"/>
                  </a:lnTo>
                  <a:lnTo>
                    <a:pt x="364507" y="158479"/>
                  </a:lnTo>
                  <a:lnTo>
                    <a:pt x="365442" y="143392"/>
                  </a:lnTo>
                  <a:lnTo>
                    <a:pt x="366087" y="128330"/>
                  </a:lnTo>
                  <a:lnTo>
                    <a:pt x="366529" y="112998"/>
                  </a:lnTo>
                  <a:lnTo>
                    <a:pt x="366824" y="97247"/>
                  </a:lnTo>
                  <a:lnTo>
                    <a:pt x="366854" y="81398"/>
                  </a:lnTo>
                  <a:lnTo>
                    <a:pt x="366342" y="66129"/>
                  </a:lnTo>
                  <a:lnTo>
                    <a:pt x="365185" y="51797"/>
                  </a:lnTo>
                  <a:lnTo>
                    <a:pt x="363585" y="38859"/>
                  </a:lnTo>
                  <a:lnTo>
                    <a:pt x="361806" y="26774"/>
                  </a:lnTo>
                  <a:lnTo>
                    <a:pt x="359690" y="14482"/>
                  </a:lnTo>
                  <a:lnTo>
                    <a:pt x="356915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89637" y="479071"/>
              <a:ext cx="115814" cy="109866"/>
            </a:xfrm>
            <a:custGeom>
              <a:avLst/>
              <a:gdLst/>
              <a:ahLst/>
              <a:cxnLst/>
              <a:rect l="0" t="0" r="0" b="0"/>
              <a:pathLst>
                <a:path w="115814" h="109866">
                  <a:moveTo>
                    <a:pt x="0" y="36825"/>
                  </a:moveTo>
                  <a:lnTo>
                    <a:pt x="67" y="48493"/>
                  </a:lnTo>
                  <a:lnTo>
                    <a:pt x="707" y="58982"/>
                  </a:lnTo>
                  <a:lnTo>
                    <a:pt x="2004" y="69284"/>
                  </a:lnTo>
                  <a:lnTo>
                    <a:pt x="3863" y="79585"/>
                  </a:lnTo>
                  <a:lnTo>
                    <a:pt x="6180" y="89928"/>
                  </a:lnTo>
                  <a:lnTo>
                    <a:pt x="8821" y="100244"/>
                  </a:lnTo>
                  <a:lnTo>
                    <a:pt x="10793" y="107932"/>
                  </a:lnTo>
                  <a:lnTo>
                    <a:pt x="10987" y="109865"/>
                  </a:lnTo>
                  <a:lnTo>
                    <a:pt x="9826" y="107227"/>
                  </a:lnTo>
                  <a:lnTo>
                    <a:pt x="7975" y="101483"/>
                  </a:lnTo>
                  <a:lnTo>
                    <a:pt x="6064" y="93440"/>
                  </a:lnTo>
                  <a:lnTo>
                    <a:pt x="4430" y="83662"/>
                  </a:lnTo>
                  <a:lnTo>
                    <a:pt x="3491" y="72769"/>
                  </a:lnTo>
                  <a:lnTo>
                    <a:pt x="3835" y="61428"/>
                  </a:lnTo>
                  <a:lnTo>
                    <a:pt x="5664" y="50052"/>
                  </a:lnTo>
                  <a:lnTo>
                    <a:pt x="9010" y="39136"/>
                  </a:lnTo>
                  <a:lnTo>
                    <a:pt x="13921" y="29332"/>
                  </a:lnTo>
                  <a:lnTo>
                    <a:pt x="20265" y="20893"/>
                  </a:lnTo>
                  <a:lnTo>
                    <a:pt x="27947" y="13887"/>
                  </a:lnTo>
                  <a:lnTo>
                    <a:pt x="36997" y="8389"/>
                  </a:lnTo>
                  <a:lnTo>
                    <a:pt x="47296" y="4285"/>
                  </a:lnTo>
                  <a:lnTo>
                    <a:pt x="58395" y="1515"/>
                  </a:lnTo>
                  <a:lnTo>
                    <a:pt x="70901" y="0"/>
                  </a:lnTo>
                  <a:lnTo>
                    <a:pt x="88145" y="721"/>
                  </a:lnTo>
                  <a:lnTo>
                    <a:pt x="115813" y="5239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5070" y="526424"/>
              <a:ext cx="15138" cy="115815"/>
            </a:xfrm>
            <a:custGeom>
              <a:avLst/>
              <a:gdLst/>
              <a:ahLst/>
              <a:cxnLst/>
              <a:rect l="0" t="0" r="0" b="0"/>
              <a:pathLst>
                <a:path w="15138" h="115815">
                  <a:moveTo>
                    <a:pt x="4608" y="0"/>
                  </a:moveTo>
                  <a:lnTo>
                    <a:pt x="1809" y="8802"/>
                  </a:lnTo>
                  <a:lnTo>
                    <a:pt x="307" y="17148"/>
                  </a:lnTo>
                  <a:lnTo>
                    <a:pt x="0" y="25852"/>
                  </a:lnTo>
                  <a:lnTo>
                    <a:pt x="680" y="35145"/>
                  </a:lnTo>
                  <a:lnTo>
                    <a:pt x="2147" y="45289"/>
                  </a:lnTo>
                  <a:lnTo>
                    <a:pt x="4212" y="56320"/>
                  </a:lnTo>
                  <a:lnTo>
                    <a:pt x="6559" y="67714"/>
                  </a:lnTo>
                  <a:lnTo>
                    <a:pt x="8987" y="79706"/>
                  </a:lnTo>
                  <a:lnTo>
                    <a:pt x="11706" y="94467"/>
                  </a:lnTo>
                  <a:lnTo>
                    <a:pt x="15137" y="115814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9678" y="40008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47606" y="357968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4" y="90420"/>
                  </a:lnTo>
                  <a:lnTo>
                    <a:pt x="177" y="106937"/>
                  </a:lnTo>
                  <a:lnTo>
                    <a:pt x="825" y="123246"/>
                  </a:lnTo>
                  <a:lnTo>
                    <a:pt x="2074" y="139136"/>
                  </a:lnTo>
                  <a:lnTo>
                    <a:pt x="3727" y="154585"/>
                  </a:lnTo>
                  <a:lnTo>
                    <a:pt x="5375" y="169651"/>
                  </a:lnTo>
                  <a:lnTo>
                    <a:pt x="6782" y="184413"/>
                  </a:lnTo>
                  <a:lnTo>
                    <a:pt x="8048" y="198786"/>
                  </a:lnTo>
                  <a:lnTo>
                    <a:pt x="9504" y="212525"/>
                  </a:lnTo>
                  <a:lnTo>
                    <a:pt x="11331" y="225548"/>
                  </a:lnTo>
                  <a:lnTo>
                    <a:pt x="13398" y="238049"/>
                  </a:lnTo>
                  <a:lnTo>
                    <a:pt x="15549" y="251953"/>
                  </a:lnTo>
                  <a:lnTo>
                    <a:pt x="17975" y="271834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63378" y="494839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132797" y="0"/>
                  </a:lnTo>
                  <a:lnTo>
                    <a:pt x="119526" y="0"/>
                  </a:lnTo>
                  <a:lnTo>
                    <a:pt x="106325" y="0"/>
                  </a:lnTo>
                  <a:lnTo>
                    <a:pt x="92983" y="0"/>
                  </a:lnTo>
                  <a:lnTo>
                    <a:pt x="79474" y="0"/>
                  </a:lnTo>
                  <a:lnTo>
                    <a:pt x="65834" y="0"/>
                  </a:lnTo>
                  <a:lnTo>
                    <a:pt x="52509" y="0"/>
                  </a:lnTo>
                  <a:lnTo>
                    <a:pt x="38927" y="0"/>
                  </a:lnTo>
                  <a:lnTo>
                    <a:pt x="2277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41193" y="483170"/>
              <a:ext cx="159098" cy="170599"/>
            </a:xfrm>
            <a:custGeom>
              <a:avLst/>
              <a:gdLst/>
              <a:ahLst/>
              <a:cxnLst/>
              <a:rect l="0" t="0" r="0" b="0"/>
              <a:pathLst>
                <a:path w="159098" h="170599">
                  <a:moveTo>
                    <a:pt x="11698" y="95897"/>
                  </a:moveTo>
                  <a:lnTo>
                    <a:pt x="20499" y="92963"/>
                  </a:lnTo>
                  <a:lnTo>
                    <a:pt x="28846" y="90181"/>
                  </a:lnTo>
                  <a:lnTo>
                    <a:pt x="37540" y="87277"/>
                  </a:lnTo>
                  <a:lnTo>
                    <a:pt x="46488" y="84064"/>
                  </a:lnTo>
                  <a:lnTo>
                    <a:pt x="55335" y="80250"/>
                  </a:lnTo>
                  <a:lnTo>
                    <a:pt x="63869" y="75729"/>
                  </a:lnTo>
                  <a:lnTo>
                    <a:pt x="71884" y="70392"/>
                  </a:lnTo>
                  <a:lnTo>
                    <a:pt x="79113" y="64056"/>
                  </a:lnTo>
                  <a:lnTo>
                    <a:pt x="85477" y="56718"/>
                  </a:lnTo>
                  <a:lnTo>
                    <a:pt x="90579" y="48519"/>
                  </a:lnTo>
                  <a:lnTo>
                    <a:pt x="93651" y="39646"/>
                  </a:lnTo>
                  <a:lnTo>
                    <a:pt x="94446" y="30285"/>
                  </a:lnTo>
                  <a:lnTo>
                    <a:pt x="92860" y="21069"/>
                  </a:lnTo>
                  <a:lnTo>
                    <a:pt x="88680" y="13027"/>
                  </a:lnTo>
                  <a:lnTo>
                    <a:pt x="82062" y="6634"/>
                  </a:lnTo>
                  <a:lnTo>
                    <a:pt x="73739" y="2176"/>
                  </a:lnTo>
                  <a:lnTo>
                    <a:pt x="64791" y="0"/>
                  </a:lnTo>
                  <a:lnTo>
                    <a:pt x="55896" y="58"/>
                  </a:lnTo>
                  <a:lnTo>
                    <a:pt x="47319" y="2011"/>
                  </a:lnTo>
                  <a:lnTo>
                    <a:pt x="39107" y="5439"/>
                  </a:lnTo>
                  <a:lnTo>
                    <a:pt x="31220" y="9967"/>
                  </a:lnTo>
                  <a:lnTo>
                    <a:pt x="23754" y="15613"/>
                  </a:lnTo>
                  <a:lnTo>
                    <a:pt x="16951" y="22757"/>
                  </a:lnTo>
                  <a:lnTo>
                    <a:pt x="10898" y="31489"/>
                  </a:lnTo>
                  <a:lnTo>
                    <a:pt x="5847" y="41624"/>
                  </a:lnTo>
                  <a:lnTo>
                    <a:pt x="2284" y="52876"/>
                  </a:lnTo>
                  <a:lnTo>
                    <a:pt x="339" y="64961"/>
                  </a:lnTo>
                  <a:lnTo>
                    <a:pt x="0" y="77482"/>
                  </a:lnTo>
                  <a:lnTo>
                    <a:pt x="1285" y="89953"/>
                  </a:lnTo>
                  <a:lnTo>
                    <a:pt x="4038" y="102110"/>
                  </a:lnTo>
                  <a:lnTo>
                    <a:pt x="7985" y="113729"/>
                  </a:lnTo>
                  <a:lnTo>
                    <a:pt x="12843" y="124539"/>
                  </a:lnTo>
                  <a:lnTo>
                    <a:pt x="18370" y="134473"/>
                  </a:lnTo>
                  <a:lnTo>
                    <a:pt x="24536" y="143467"/>
                  </a:lnTo>
                  <a:lnTo>
                    <a:pt x="31506" y="151371"/>
                  </a:lnTo>
                  <a:lnTo>
                    <a:pt x="39306" y="158199"/>
                  </a:lnTo>
                  <a:lnTo>
                    <a:pt x="47833" y="163786"/>
                  </a:lnTo>
                  <a:lnTo>
                    <a:pt x="56935" y="167717"/>
                  </a:lnTo>
                  <a:lnTo>
                    <a:pt x="66467" y="169916"/>
                  </a:lnTo>
                  <a:lnTo>
                    <a:pt x="76308" y="170598"/>
                  </a:lnTo>
                  <a:lnTo>
                    <a:pt x="86368" y="170075"/>
                  </a:lnTo>
                  <a:lnTo>
                    <a:pt x="96573" y="168648"/>
                  </a:lnTo>
                  <a:lnTo>
                    <a:pt x="106714" y="166404"/>
                  </a:lnTo>
                  <a:lnTo>
                    <a:pt x="116450" y="163229"/>
                  </a:lnTo>
                  <a:lnTo>
                    <a:pt x="125619" y="159141"/>
                  </a:lnTo>
                  <a:lnTo>
                    <a:pt x="133939" y="154582"/>
                  </a:lnTo>
                  <a:lnTo>
                    <a:pt x="141737" y="149883"/>
                  </a:lnTo>
                  <a:lnTo>
                    <a:pt x="149694" y="144631"/>
                  </a:lnTo>
                  <a:lnTo>
                    <a:pt x="159097" y="138011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67499" y="455472"/>
              <a:ext cx="217103" cy="180003"/>
            </a:xfrm>
            <a:custGeom>
              <a:avLst/>
              <a:gdLst/>
              <a:ahLst/>
              <a:cxnLst/>
              <a:rect l="0" t="0" r="0" b="0"/>
              <a:pathLst>
                <a:path w="217103" h="180003">
                  <a:moveTo>
                    <a:pt x="122345" y="92009"/>
                  </a:moveTo>
                  <a:lnTo>
                    <a:pt x="119411" y="83208"/>
                  </a:lnTo>
                  <a:lnTo>
                    <a:pt x="116629" y="74861"/>
                  </a:lnTo>
                  <a:lnTo>
                    <a:pt x="113725" y="66163"/>
                  </a:lnTo>
                  <a:lnTo>
                    <a:pt x="110512" y="57042"/>
                  </a:lnTo>
                  <a:lnTo>
                    <a:pt x="106699" y="47547"/>
                  </a:lnTo>
                  <a:lnTo>
                    <a:pt x="102177" y="37764"/>
                  </a:lnTo>
                  <a:lnTo>
                    <a:pt x="96840" y="28096"/>
                  </a:lnTo>
                  <a:lnTo>
                    <a:pt x="90504" y="19218"/>
                  </a:lnTo>
                  <a:lnTo>
                    <a:pt x="83166" y="11452"/>
                  </a:lnTo>
                  <a:lnTo>
                    <a:pt x="74968" y="5257"/>
                  </a:lnTo>
                  <a:lnTo>
                    <a:pt x="66094" y="1378"/>
                  </a:lnTo>
                  <a:lnTo>
                    <a:pt x="56729" y="0"/>
                  </a:lnTo>
                  <a:lnTo>
                    <a:pt x="47340" y="1008"/>
                  </a:lnTo>
                  <a:lnTo>
                    <a:pt x="38649" y="4260"/>
                  </a:lnTo>
                  <a:lnTo>
                    <a:pt x="30995" y="9443"/>
                  </a:lnTo>
                  <a:lnTo>
                    <a:pt x="24365" y="16157"/>
                  </a:lnTo>
                  <a:lnTo>
                    <a:pt x="18596" y="24016"/>
                  </a:lnTo>
                  <a:lnTo>
                    <a:pt x="13496" y="32708"/>
                  </a:lnTo>
                  <a:lnTo>
                    <a:pt x="9052" y="42151"/>
                  </a:lnTo>
                  <a:lnTo>
                    <a:pt x="5431" y="52473"/>
                  </a:lnTo>
                  <a:lnTo>
                    <a:pt x="2662" y="63674"/>
                  </a:lnTo>
                  <a:lnTo>
                    <a:pt x="801" y="75467"/>
                  </a:lnTo>
                  <a:lnTo>
                    <a:pt x="0" y="87383"/>
                  </a:lnTo>
                  <a:lnTo>
                    <a:pt x="246" y="99139"/>
                  </a:lnTo>
                  <a:lnTo>
                    <a:pt x="1546" y="110644"/>
                  </a:lnTo>
                  <a:lnTo>
                    <a:pt x="4015" y="121902"/>
                  </a:lnTo>
                  <a:lnTo>
                    <a:pt x="7601" y="132952"/>
                  </a:lnTo>
                  <a:lnTo>
                    <a:pt x="12127" y="143678"/>
                  </a:lnTo>
                  <a:lnTo>
                    <a:pt x="17381" y="153814"/>
                  </a:lnTo>
                  <a:lnTo>
                    <a:pt x="23178" y="163247"/>
                  </a:lnTo>
                  <a:lnTo>
                    <a:pt x="29526" y="171378"/>
                  </a:lnTo>
                  <a:lnTo>
                    <a:pt x="36619" y="177097"/>
                  </a:lnTo>
                  <a:lnTo>
                    <a:pt x="44497" y="180002"/>
                  </a:lnTo>
                  <a:lnTo>
                    <a:pt x="52906" y="180001"/>
                  </a:lnTo>
                  <a:lnTo>
                    <a:pt x="61397" y="176967"/>
                  </a:lnTo>
                  <a:lnTo>
                    <a:pt x="69696" y="171152"/>
                  </a:lnTo>
                  <a:lnTo>
                    <a:pt x="77556" y="163216"/>
                  </a:lnTo>
                  <a:lnTo>
                    <a:pt x="84681" y="154005"/>
                  </a:lnTo>
                  <a:lnTo>
                    <a:pt x="90990" y="144114"/>
                  </a:lnTo>
                  <a:lnTo>
                    <a:pt x="96565" y="133716"/>
                  </a:lnTo>
                  <a:lnTo>
                    <a:pt x="101551" y="122678"/>
                  </a:lnTo>
                  <a:lnTo>
                    <a:pt x="106090" y="110957"/>
                  </a:lnTo>
                  <a:lnTo>
                    <a:pt x="110140" y="98628"/>
                  </a:lnTo>
                  <a:lnTo>
                    <a:pt x="113489" y="85813"/>
                  </a:lnTo>
                  <a:lnTo>
                    <a:pt x="116080" y="72718"/>
                  </a:lnTo>
                  <a:lnTo>
                    <a:pt x="118111" y="62531"/>
                  </a:lnTo>
                  <a:lnTo>
                    <a:pt x="119872" y="59201"/>
                  </a:lnTo>
                  <a:lnTo>
                    <a:pt x="121569" y="61494"/>
                  </a:lnTo>
                  <a:lnTo>
                    <a:pt x="123457" y="67281"/>
                  </a:lnTo>
                  <a:lnTo>
                    <a:pt x="125659" y="75076"/>
                  </a:lnTo>
                  <a:lnTo>
                    <a:pt x="128181" y="84005"/>
                  </a:lnTo>
                  <a:lnTo>
                    <a:pt x="130977" y="93577"/>
                  </a:lnTo>
                  <a:lnTo>
                    <a:pt x="134152" y="103353"/>
                  </a:lnTo>
                  <a:lnTo>
                    <a:pt x="137957" y="112876"/>
                  </a:lnTo>
                  <a:lnTo>
                    <a:pt x="142477" y="121926"/>
                  </a:lnTo>
                  <a:lnTo>
                    <a:pt x="147647" y="130486"/>
                  </a:lnTo>
                  <a:lnTo>
                    <a:pt x="153341" y="138625"/>
                  </a:lnTo>
                  <a:lnTo>
                    <a:pt x="159436" y="146429"/>
                  </a:lnTo>
                  <a:lnTo>
                    <a:pt x="166096" y="153680"/>
                  </a:lnTo>
                  <a:lnTo>
                    <a:pt x="174741" y="160570"/>
                  </a:lnTo>
                  <a:lnTo>
                    <a:pt x="189481" y="167706"/>
                  </a:lnTo>
                  <a:lnTo>
                    <a:pt x="217102" y="176237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96835" y="438802"/>
              <a:ext cx="164658" cy="190177"/>
            </a:xfrm>
            <a:custGeom>
              <a:avLst/>
              <a:gdLst/>
              <a:ahLst/>
              <a:cxnLst/>
              <a:rect l="0" t="0" r="0" b="0"/>
              <a:pathLst>
                <a:path w="164658" h="190177">
                  <a:moveTo>
                    <a:pt x="124636" y="13923"/>
                  </a:moveTo>
                  <a:lnTo>
                    <a:pt x="115768" y="10989"/>
                  </a:lnTo>
                  <a:lnTo>
                    <a:pt x="106781" y="8207"/>
                  </a:lnTo>
                  <a:lnTo>
                    <a:pt x="96790" y="5316"/>
                  </a:lnTo>
                  <a:lnTo>
                    <a:pt x="85982" y="2622"/>
                  </a:lnTo>
                  <a:lnTo>
                    <a:pt x="74819" y="753"/>
                  </a:lnTo>
                  <a:lnTo>
                    <a:pt x="63618" y="0"/>
                  </a:lnTo>
                  <a:lnTo>
                    <a:pt x="52679" y="486"/>
                  </a:lnTo>
                  <a:lnTo>
                    <a:pt x="42343" y="2336"/>
                  </a:lnTo>
                  <a:lnTo>
                    <a:pt x="32735" y="5477"/>
                  </a:lnTo>
                  <a:lnTo>
                    <a:pt x="23964" y="9858"/>
                  </a:lnTo>
                  <a:lnTo>
                    <a:pt x="16211" y="15539"/>
                  </a:lnTo>
                  <a:lnTo>
                    <a:pt x="9489" y="22432"/>
                  </a:lnTo>
                  <a:lnTo>
                    <a:pt x="4143" y="30329"/>
                  </a:lnTo>
                  <a:lnTo>
                    <a:pt x="906" y="39000"/>
                  </a:lnTo>
                  <a:lnTo>
                    <a:pt x="0" y="48225"/>
                  </a:lnTo>
                  <a:lnTo>
                    <a:pt x="1511" y="57350"/>
                  </a:lnTo>
                  <a:lnTo>
                    <a:pt x="5640" y="65330"/>
                  </a:lnTo>
                  <a:lnTo>
                    <a:pt x="12235" y="71686"/>
                  </a:lnTo>
                  <a:lnTo>
                    <a:pt x="20881" y="76290"/>
                  </a:lnTo>
                  <a:lnTo>
                    <a:pt x="31110" y="79096"/>
                  </a:lnTo>
                  <a:lnTo>
                    <a:pt x="42502" y="80289"/>
                  </a:lnTo>
                  <a:lnTo>
                    <a:pt x="54723" y="80499"/>
                  </a:lnTo>
                  <a:lnTo>
                    <a:pt x="67524" y="80659"/>
                  </a:lnTo>
                  <a:lnTo>
                    <a:pt x="80715" y="81303"/>
                  </a:lnTo>
                  <a:lnTo>
                    <a:pt x="93843" y="82743"/>
                  </a:lnTo>
                  <a:lnTo>
                    <a:pt x="106205" y="85239"/>
                  </a:lnTo>
                  <a:lnTo>
                    <a:pt x="117482" y="88817"/>
                  </a:lnTo>
                  <a:lnTo>
                    <a:pt x="127699" y="93491"/>
                  </a:lnTo>
                  <a:lnTo>
                    <a:pt x="137030" y="99369"/>
                  </a:lnTo>
                  <a:lnTo>
                    <a:pt x="145666" y="106394"/>
                  </a:lnTo>
                  <a:lnTo>
                    <a:pt x="153298" y="114380"/>
                  </a:lnTo>
                  <a:lnTo>
                    <a:pt x="159148" y="123110"/>
                  </a:lnTo>
                  <a:lnTo>
                    <a:pt x="162930" y="132383"/>
                  </a:lnTo>
                  <a:lnTo>
                    <a:pt x="164657" y="141880"/>
                  </a:lnTo>
                  <a:lnTo>
                    <a:pt x="164379" y="151175"/>
                  </a:lnTo>
                  <a:lnTo>
                    <a:pt x="162330" y="160044"/>
                  </a:lnTo>
                  <a:lnTo>
                    <a:pt x="158531" y="168134"/>
                  </a:lnTo>
                  <a:lnTo>
                    <a:pt x="152716" y="174890"/>
                  </a:lnTo>
                  <a:lnTo>
                    <a:pt x="144919" y="180136"/>
                  </a:lnTo>
                  <a:lnTo>
                    <a:pt x="135431" y="184014"/>
                  </a:lnTo>
                  <a:lnTo>
                    <a:pt x="124623" y="186791"/>
                  </a:lnTo>
                  <a:lnTo>
                    <a:pt x="112834" y="188733"/>
                  </a:lnTo>
                  <a:lnTo>
                    <a:pt x="100344" y="189904"/>
                  </a:lnTo>
                  <a:lnTo>
                    <a:pt x="87362" y="190176"/>
                  </a:lnTo>
                  <a:lnTo>
                    <a:pt x="74057" y="189551"/>
                  </a:lnTo>
                  <a:lnTo>
                    <a:pt x="61145" y="188313"/>
                  </a:lnTo>
                  <a:lnTo>
                    <a:pt x="48623" y="186816"/>
                  </a:lnTo>
                  <a:lnTo>
                    <a:pt x="35394" y="184932"/>
                  </a:lnTo>
                  <a:lnTo>
                    <a:pt x="19351" y="182379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395838" y="189295"/>
            <a:ext cx="6058546" cy="525078"/>
            <a:chOff x="2395838" y="189295"/>
            <a:chExt cx="6058546" cy="525078"/>
          </a:xfrm>
        </p:grpSpPr>
        <p:sp>
          <p:nvSpPr>
            <p:cNvPr id="12" name="Freeform 11"/>
            <p:cNvSpPr/>
            <p:nvPr/>
          </p:nvSpPr>
          <p:spPr>
            <a:xfrm>
              <a:off x="2395838" y="422781"/>
              <a:ext cx="215230" cy="177344"/>
            </a:xfrm>
            <a:custGeom>
              <a:avLst/>
              <a:gdLst/>
              <a:ahLst/>
              <a:cxnLst/>
              <a:rect l="0" t="0" r="0" b="0"/>
              <a:pathLst>
                <a:path w="215230" h="177344">
                  <a:moveTo>
                    <a:pt x="131001" y="93115"/>
                  </a:moveTo>
                  <a:lnTo>
                    <a:pt x="128067" y="84314"/>
                  </a:lnTo>
                  <a:lnTo>
                    <a:pt x="125285" y="75967"/>
                  </a:lnTo>
                  <a:lnTo>
                    <a:pt x="122381" y="67273"/>
                  </a:lnTo>
                  <a:lnTo>
                    <a:pt x="119168" y="58325"/>
                  </a:lnTo>
                  <a:lnTo>
                    <a:pt x="115354" y="49478"/>
                  </a:lnTo>
                  <a:lnTo>
                    <a:pt x="110837" y="40939"/>
                  </a:lnTo>
                  <a:lnTo>
                    <a:pt x="105674" y="32751"/>
                  </a:lnTo>
                  <a:lnTo>
                    <a:pt x="99986" y="24873"/>
                  </a:lnTo>
                  <a:lnTo>
                    <a:pt x="93897" y="17257"/>
                  </a:lnTo>
                  <a:lnTo>
                    <a:pt x="87350" y="10329"/>
                  </a:lnTo>
                  <a:lnTo>
                    <a:pt x="80125" y="4961"/>
                  </a:lnTo>
                  <a:lnTo>
                    <a:pt x="72158" y="1506"/>
                  </a:lnTo>
                  <a:lnTo>
                    <a:pt x="63689" y="0"/>
                  </a:lnTo>
                  <a:lnTo>
                    <a:pt x="55158" y="427"/>
                  </a:lnTo>
                  <a:lnTo>
                    <a:pt x="46829" y="2576"/>
                  </a:lnTo>
                  <a:lnTo>
                    <a:pt x="38778" y="6442"/>
                  </a:lnTo>
                  <a:lnTo>
                    <a:pt x="30993" y="12302"/>
                  </a:lnTo>
                  <a:lnTo>
                    <a:pt x="23432" y="20129"/>
                  </a:lnTo>
                  <a:lnTo>
                    <a:pt x="16372" y="29637"/>
                  </a:lnTo>
                  <a:lnTo>
                    <a:pt x="10383" y="40459"/>
                  </a:lnTo>
                  <a:lnTo>
                    <a:pt x="5692" y="52252"/>
                  </a:lnTo>
                  <a:lnTo>
                    <a:pt x="2372" y="64575"/>
                  </a:lnTo>
                  <a:lnTo>
                    <a:pt x="511" y="76913"/>
                  </a:lnTo>
                  <a:lnTo>
                    <a:pt x="0" y="88985"/>
                  </a:lnTo>
                  <a:lnTo>
                    <a:pt x="606" y="100717"/>
                  </a:lnTo>
                  <a:lnTo>
                    <a:pt x="2067" y="112135"/>
                  </a:lnTo>
                  <a:lnTo>
                    <a:pt x="4159" y="123296"/>
                  </a:lnTo>
                  <a:lnTo>
                    <a:pt x="6867" y="134097"/>
                  </a:lnTo>
                  <a:lnTo>
                    <a:pt x="10361" y="144285"/>
                  </a:lnTo>
                  <a:lnTo>
                    <a:pt x="14679" y="153757"/>
                  </a:lnTo>
                  <a:lnTo>
                    <a:pt x="19884" y="162085"/>
                  </a:lnTo>
                  <a:lnTo>
                    <a:pt x="26135" y="168468"/>
                  </a:lnTo>
                  <a:lnTo>
                    <a:pt x="33413" y="172641"/>
                  </a:lnTo>
                  <a:lnTo>
                    <a:pt x="41402" y="174646"/>
                  </a:lnTo>
                  <a:lnTo>
                    <a:pt x="49603" y="174561"/>
                  </a:lnTo>
                  <a:lnTo>
                    <a:pt x="57704" y="172649"/>
                  </a:lnTo>
                  <a:lnTo>
                    <a:pt x="65429" y="169114"/>
                  </a:lnTo>
                  <a:lnTo>
                    <a:pt x="72465" y="164009"/>
                  </a:lnTo>
                  <a:lnTo>
                    <a:pt x="78717" y="157507"/>
                  </a:lnTo>
                  <a:lnTo>
                    <a:pt x="84423" y="149872"/>
                  </a:lnTo>
                  <a:lnTo>
                    <a:pt x="90030" y="141379"/>
                  </a:lnTo>
                  <a:lnTo>
                    <a:pt x="95804" y="132259"/>
                  </a:lnTo>
                  <a:lnTo>
                    <a:pt x="101668" y="122695"/>
                  </a:lnTo>
                  <a:lnTo>
                    <a:pt x="107306" y="112823"/>
                  </a:lnTo>
                  <a:lnTo>
                    <a:pt x="112559" y="102782"/>
                  </a:lnTo>
                  <a:lnTo>
                    <a:pt x="117929" y="94226"/>
                  </a:lnTo>
                  <a:lnTo>
                    <a:pt x="123583" y="89941"/>
                  </a:lnTo>
                  <a:lnTo>
                    <a:pt x="128675" y="90402"/>
                  </a:lnTo>
                  <a:lnTo>
                    <a:pt x="133153" y="94424"/>
                  </a:lnTo>
                  <a:lnTo>
                    <a:pt x="137222" y="100792"/>
                  </a:lnTo>
                  <a:lnTo>
                    <a:pt x="141054" y="108651"/>
                  </a:lnTo>
                  <a:lnTo>
                    <a:pt x="144750" y="117454"/>
                  </a:lnTo>
                  <a:lnTo>
                    <a:pt x="148379" y="126852"/>
                  </a:lnTo>
                  <a:lnTo>
                    <a:pt x="152301" y="136301"/>
                  </a:lnTo>
                  <a:lnTo>
                    <a:pt x="157148" y="145050"/>
                  </a:lnTo>
                  <a:lnTo>
                    <a:pt x="163185" y="152750"/>
                  </a:lnTo>
                  <a:lnTo>
                    <a:pt x="170276" y="159263"/>
                  </a:lnTo>
                  <a:lnTo>
                    <a:pt x="178969" y="165122"/>
                  </a:lnTo>
                  <a:lnTo>
                    <a:pt x="192268" y="170836"/>
                  </a:lnTo>
                  <a:lnTo>
                    <a:pt x="215229" y="177343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74279" y="455107"/>
              <a:ext cx="252685" cy="145018"/>
            </a:xfrm>
            <a:custGeom>
              <a:avLst/>
              <a:gdLst/>
              <a:ahLst/>
              <a:cxnLst/>
              <a:rect l="0" t="0" r="0" b="0"/>
              <a:pathLst>
                <a:path w="252685" h="145018">
                  <a:moveTo>
                    <a:pt x="0" y="39732"/>
                  </a:moveTo>
                  <a:lnTo>
                    <a:pt x="0" y="54334"/>
                  </a:lnTo>
                  <a:lnTo>
                    <a:pt x="0" y="67605"/>
                  </a:lnTo>
                  <a:lnTo>
                    <a:pt x="5" y="80802"/>
                  </a:lnTo>
                  <a:lnTo>
                    <a:pt x="178" y="93970"/>
                  </a:lnTo>
                  <a:lnTo>
                    <a:pt x="826" y="106831"/>
                  </a:lnTo>
                  <a:lnTo>
                    <a:pt x="2056" y="119151"/>
                  </a:lnTo>
                  <a:lnTo>
                    <a:pt x="3007" y="128131"/>
                  </a:lnTo>
                  <a:lnTo>
                    <a:pt x="2858" y="130096"/>
                  </a:lnTo>
                  <a:lnTo>
                    <a:pt x="2290" y="125831"/>
                  </a:lnTo>
                  <a:lnTo>
                    <a:pt x="1706" y="117294"/>
                  </a:lnTo>
                  <a:lnTo>
                    <a:pt x="1222" y="106245"/>
                  </a:lnTo>
                  <a:lnTo>
                    <a:pt x="861" y="93827"/>
                  </a:lnTo>
                  <a:lnTo>
                    <a:pt x="769" y="80844"/>
                  </a:lnTo>
                  <a:lnTo>
                    <a:pt x="1230" y="67944"/>
                  </a:lnTo>
                  <a:lnTo>
                    <a:pt x="2358" y="55441"/>
                  </a:lnTo>
                  <a:lnTo>
                    <a:pt x="4267" y="43562"/>
                  </a:lnTo>
                  <a:lnTo>
                    <a:pt x="7152" y="32565"/>
                  </a:lnTo>
                  <a:lnTo>
                    <a:pt x="11025" y="22507"/>
                  </a:lnTo>
                  <a:lnTo>
                    <a:pt x="15914" y="13767"/>
                  </a:lnTo>
                  <a:lnTo>
                    <a:pt x="21944" y="7097"/>
                  </a:lnTo>
                  <a:lnTo>
                    <a:pt x="29071" y="2728"/>
                  </a:lnTo>
                  <a:lnTo>
                    <a:pt x="36957" y="590"/>
                  </a:lnTo>
                  <a:lnTo>
                    <a:pt x="45088" y="584"/>
                  </a:lnTo>
                  <a:lnTo>
                    <a:pt x="53146" y="2435"/>
                  </a:lnTo>
                  <a:lnTo>
                    <a:pt x="61013" y="5930"/>
                  </a:lnTo>
                  <a:lnTo>
                    <a:pt x="68675" y="11007"/>
                  </a:lnTo>
                  <a:lnTo>
                    <a:pt x="76157" y="17491"/>
                  </a:lnTo>
                  <a:lnTo>
                    <a:pt x="83334" y="25113"/>
                  </a:lnTo>
                  <a:lnTo>
                    <a:pt x="89934" y="33599"/>
                  </a:lnTo>
                  <a:lnTo>
                    <a:pt x="95874" y="42668"/>
                  </a:lnTo>
                  <a:lnTo>
                    <a:pt x="101738" y="50533"/>
                  </a:lnTo>
                  <a:lnTo>
                    <a:pt x="107751" y="54319"/>
                  </a:lnTo>
                  <a:lnTo>
                    <a:pt x="113081" y="53532"/>
                  </a:lnTo>
                  <a:lnTo>
                    <a:pt x="117708" y="49303"/>
                  </a:lnTo>
                  <a:lnTo>
                    <a:pt x="121876" y="42812"/>
                  </a:lnTo>
                  <a:lnTo>
                    <a:pt x="125938" y="35046"/>
                  </a:lnTo>
                  <a:lnTo>
                    <a:pt x="130320" y="26840"/>
                  </a:lnTo>
                  <a:lnTo>
                    <a:pt x="135221" y="18668"/>
                  </a:lnTo>
                  <a:lnTo>
                    <a:pt x="140811" y="11196"/>
                  </a:lnTo>
                  <a:lnTo>
                    <a:pt x="147316" y="5378"/>
                  </a:lnTo>
                  <a:lnTo>
                    <a:pt x="154763" y="1583"/>
                  </a:lnTo>
                  <a:lnTo>
                    <a:pt x="162864" y="0"/>
                  </a:lnTo>
                  <a:lnTo>
                    <a:pt x="171139" y="898"/>
                  </a:lnTo>
                  <a:lnTo>
                    <a:pt x="179294" y="4163"/>
                  </a:lnTo>
                  <a:lnTo>
                    <a:pt x="187225" y="9251"/>
                  </a:lnTo>
                  <a:lnTo>
                    <a:pt x="194930" y="15405"/>
                  </a:lnTo>
                  <a:lnTo>
                    <a:pt x="202441" y="22093"/>
                  </a:lnTo>
                  <a:lnTo>
                    <a:pt x="209637" y="29189"/>
                  </a:lnTo>
                  <a:lnTo>
                    <a:pt x="216250" y="36857"/>
                  </a:lnTo>
                  <a:lnTo>
                    <a:pt x="222178" y="45166"/>
                  </a:lnTo>
                  <a:lnTo>
                    <a:pt x="227312" y="54221"/>
                  </a:lnTo>
                  <a:lnTo>
                    <a:pt x="231463" y="64218"/>
                  </a:lnTo>
                  <a:lnTo>
                    <a:pt x="234629" y="75162"/>
                  </a:lnTo>
                  <a:lnTo>
                    <a:pt x="237145" y="86701"/>
                  </a:lnTo>
                  <a:lnTo>
                    <a:pt x="239942" y="99551"/>
                  </a:lnTo>
                  <a:lnTo>
                    <a:pt x="244384" y="117077"/>
                  </a:lnTo>
                  <a:lnTo>
                    <a:pt x="252684" y="145017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11191" y="484310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4" y="70247"/>
                  </a:lnTo>
                  <a:lnTo>
                    <a:pt x="3736" y="81294"/>
                  </a:lnTo>
                  <a:lnTo>
                    <a:pt x="5563" y="91819"/>
                  </a:lnTo>
                  <a:lnTo>
                    <a:pt x="7717" y="102742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11191" y="400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27005" y="421139"/>
              <a:ext cx="63172" cy="168457"/>
            </a:xfrm>
            <a:custGeom>
              <a:avLst/>
              <a:gdLst/>
              <a:ahLst/>
              <a:cxnLst/>
              <a:rect l="0" t="0" r="0" b="0"/>
              <a:pathLst>
                <a:path w="63172" h="168457">
                  <a:moveTo>
                    <a:pt x="63171" y="0"/>
                  </a:moveTo>
                  <a:lnTo>
                    <a:pt x="63037" y="11668"/>
                  </a:lnTo>
                  <a:lnTo>
                    <a:pt x="61756" y="22157"/>
                  </a:lnTo>
                  <a:lnTo>
                    <a:pt x="59168" y="32459"/>
                  </a:lnTo>
                  <a:lnTo>
                    <a:pt x="55621" y="42760"/>
                  </a:lnTo>
                  <a:lnTo>
                    <a:pt x="51637" y="53104"/>
                  </a:lnTo>
                  <a:lnTo>
                    <a:pt x="47557" y="63494"/>
                  </a:lnTo>
                  <a:lnTo>
                    <a:pt x="43535" y="73922"/>
                  </a:lnTo>
                  <a:lnTo>
                    <a:pt x="39617" y="84380"/>
                  </a:lnTo>
                  <a:lnTo>
                    <a:pt x="35802" y="94860"/>
                  </a:lnTo>
                  <a:lnTo>
                    <a:pt x="32073" y="105355"/>
                  </a:lnTo>
                  <a:lnTo>
                    <a:pt x="28409" y="115861"/>
                  </a:lnTo>
                  <a:lnTo>
                    <a:pt x="24792" y="126360"/>
                  </a:lnTo>
                  <a:lnTo>
                    <a:pt x="21168" y="136396"/>
                  </a:lnTo>
                  <a:lnTo>
                    <a:pt x="16984" y="146063"/>
                  </a:lnTo>
                  <a:lnTo>
                    <a:pt x="10753" y="15620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05948" y="421139"/>
              <a:ext cx="115814" cy="189514"/>
            </a:xfrm>
            <a:custGeom>
              <a:avLst/>
              <a:gdLst/>
              <a:ahLst/>
              <a:cxnLst/>
              <a:rect l="0" t="0" r="0" b="0"/>
              <a:pathLst>
                <a:path w="115814" h="189514">
                  <a:moveTo>
                    <a:pt x="0" y="0"/>
                  </a:moveTo>
                  <a:lnTo>
                    <a:pt x="5868" y="11668"/>
                  </a:lnTo>
                  <a:lnTo>
                    <a:pt x="11432" y="22157"/>
                  </a:lnTo>
                  <a:lnTo>
                    <a:pt x="17231" y="32459"/>
                  </a:lnTo>
                  <a:lnTo>
                    <a:pt x="23311" y="42760"/>
                  </a:lnTo>
                  <a:lnTo>
                    <a:pt x="29642" y="53104"/>
                  </a:lnTo>
                  <a:lnTo>
                    <a:pt x="36165" y="63494"/>
                  </a:lnTo>
                  <a:lnTo>
                    <a:pt x="42668" y="73922"/>
                  </a:lnTo>
                  <a:lnTo>
                    <a:pt x="48803" y="84380"/>
                  </a:lnTo>
                  <a:lnTo>
                    <a:pt x="54412" y="94855"/>
                  </a:lnTo>
                  <a:lnTo>
                    <a:pt x="59668" y="105177"/>
                  </a:lnTo>
                  <a:lnTo>
                    <a:pt x="64965" y="115035"/>
                  </a:lnTo>
                  <a:lnTo>
                    <a:pt x="70531" y="124299"/>
                  </a:lnTo>
                  <a:lnTo>
                    <a:pt x="76425" y="133165"/>
                  </a:lnTo>
                  <a:lnTo>
                    <a:pt x="82613" y="142038"/>
                  </a:lnTo>
                  <a:lnTo>
                    <a:pt x="89030" y="151145"/>
                  </a:lnTo>
                  <a:lnTo>
                    <a:pt x="95312" y="160094"/>
                  </a:lnTo>
                  <a:lnTo>
                    <a:pt x="101430" y="168838"/>
                  </a:lnTo>
                  <a:lnTo>
                    <a:pt x="107919" y="178150"/>
                  </a:lnTo>
                  <a:lnTo>
                    <a:pt x="115813" y="189513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63875" y="421094"/>
              <a:ext cx="147400" cy="155863"/>
            </a:xfrm>
            <a:custGeom>
              <a:avLst/>
              <a:gdLst/>
              <a:ahLst/>
              <a:cxnLst/>
              <a:rect l="0" t="0" r="0" b="0"/>
              <a:pathLst>
                <a:path w="147400" h="155863">
                  <a:moveTo>
                    <a:pt x="0" y="94802"/>
                  </a:moveTo>
                  <a:lnTo>
                    <a:pt x="11735" y="91935"/>
                  </a:lnTo>
                  <a:lnTo>
                    <a:pt x="22864" y="89793"/>
                  </a:lnTo>
                  <a:lnTo>
                    <a:pt x="34458" y="88181"/>
                  </a:lnTo>
                  <a:lnTo>
                    <a:pt x="46446" y="86655"/>
                  </a:lnTo>
                  <a:lnTo>
                    <a:pt x="58458" y="84510"/>
                  </a:lnTo>
                  <a:lnTo>
                    <a:pt x="70251" y="81401"/>
                  </a:lnTo>
                  <a:lnTo>
                    <a:pt x="81433" y="77163"/>
                  </a:lnTo>
                  <a:lnTo>
                    <a:pt x="91404" y="71637"/>
                  </a:lnTo>
                  <a:lnTo>
                    <a:pt x="99948" y="64879"/>
                  </a:lnTo>
                  <a:lnTo>
                    <a:pt x="106852" y="57086"/>
                  </a:lnTo>
                  <a:lnTo>
                    <a:pt x="111748" y="48492"/>
                  </a:lnTo>
                  <a:lnTo>
                    <a:pt x="114625" y="39318"/>
                  </a:lnTo>
                  <a:lnTo>
                    <a:pt x="115439" y="30059"/>
                  </a:lnTo>
                  <a:lnTo>
                    <a:pt x="113950" y="21456"/>
                  </a:lnTo>
                  <a:lnTo>
                    <a:pt x="110246" y="13869"/>
                  </a:lnTo>
                  <a:lnTo>
                    <a:pt x="104677" y="7625"/>
                  </a:lnTo>
                  <a:lnTo>
                    <a:pt x="97660" y="3179"/>
                  </a:lnTo>
                  <a:lnTo>
                    <a:pt x="89579" y="608"/>
                  </a:lnTo>
                  <a:lnTo>
                    <a:pt x="80902" y="0"/>
                  </a:lnTo>
                  <a:lnTo>
                    <a:pt x="72165" y="1628"/>
                  </a:lnTo>
                  <a:lnTo>
                    <a:pt x="63670" y="5429"/>
                  </a:lnTo>
                  <a:lnTo>
                    <a:pt x="55662" y="11234"/>
                  </a:lnTo>
                  <a:lnTo>
                    <a:pt x="48430" y="18941"/>
                  </a:lnTo>
                  <a:lnTo>
                    <a:pt x="42055" y="28308"/>
                  </a:lnTo>
                  <a:lnTo>
                    <a:pt x="36774" y="39002"/>
                  </a:lnTo>
                  <a:lnTo>
                    <a:pt x="33049" y="50695"/>
                  </a:lnTo>
                  <a:lnTo>
                    <a:pt x="30988" y="63109"/>
                  </a:lnTo>
                  <a:lnTo>
                    <a:pt x="30399" y="75866"/>
                  </a:lnTo>
                  <a:lnTo>
                    <a:pt x="30984" y="88503"/>
                  </a:lnTo>
                  <a:lnTo>
                    <a:pt x="32456" y="100774"/>
                  </a:lnTo>
                  <a:lnTo>
                    <a:pt x="34900" y="112472"/>
                  </a:lnTo>
                  <a:lnTo>
                    <a:pt x="38742" y="123335"/>
                  </a:lnTo>
                  <a:lnTo>
                    <a:pt x="44104" y="133296"/>
                  </a:lnTo>
                  <a:lnTo>
                    <a:pt x="50823" y="141968"/>
                  </a:lnTo>
                  <a:lnTo>
                    <a:pt x="58628" y="148591"/>
                  </a:lnTo>
                  <a:lnTo>
                    <a:pt x="67251" y="152933"/>
                  </a:lnTo>
                  <a:lnTo>
                    <a:pt x="76463" y="155223"/>
                  </a:lnTo>
                  <a:lnTo>
                    <a:pt x="86092" y="155862"/>
                  </a:lnTo>
                  <a:lnTo>
                    <a:pt x="96001" y="155259"/>
                  </a:lnTo>
                  <a:lnTo>
                    <a:pt x="105836" y="153719"/>
                  </a:lnTo>
                  <a:lnTo>
                    <a:pt x="116089" y="151186"/>
                  </a:lnTo>
                  <a:lnTo>
                    <a:pt x="128777" y="146327"/>
                  </a:lnTo>
                  <a:lnTo>
                    <a:pt x="147399" y="136916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38180" y="189295"/>
              <a:ext cx="120494" cy="370844"/>
            </a:xfrm>
            <a:custGeom>
              <a:avLst/>
              <a:gdLst/>
              <a:ahLst/>
              <a:cxnLst/>
              <a:rect l="0" t="0" r="0" b="0"/>
              <a:pathLst>
                <a:path w="120494" h="370844">
                  <a:moveTo>
                    <a:pt x="88908" y="326601"/>
                  </a:moveTo>
                  <a:lnTo>
                    <a:pt x="88773" y="314933"/>
                  </a:lnTo>
                  <a:lnTo>
                    <a:pt x="87494" y="304444"/>
                  </a:lnTo>
                  <a:lnTo>
                    <a:pt x="84896" y="294147"/>
                  </a:lnTo>
                  <a:lnTo>
                    <a:pt x="81003" y="284018"/>
                  </a:lnTo>
                  <a:lnTo>
                    <a:pt x="75723" y="274323"/>
                  </a:lnTo>
                  <a:lnTo>
                    <a:pt x="69140" y="265205"/>
                  </a:lnTo>
                  <a:lnTo>
                    <a:pt x="61640" y="257293"/>
                  </a:lnTo>
                  <a:lnTo>
                    <a:pt x="53778" y="251725"/>
                  </a:lnTo>
                  <a:lnTo>
                    <a:pt x="45904" y="248924"/>
                  </a:lnTo>
                  <a:lnTo>
                    <a:pt x="38164" y="248995"/>
                  </a:lnTo>
                  <a:lnTo>
                    <a:pt x="30587" y="252076"/>
                  </a:lnTo>
                  <a:lnTo>
                    <a:pt x="23168" y="257927"/>
                  </a:lnTo>
                  <a:lnTo>
                    <a:pt x="16202" y="266057"/>
                  </a:lnTo>
                  <a:lnTo>
                    <a:pt x="10276" y="275930"/>
                  </a:lnTo>
                  <a:lnTo>
                    <a:pt x="5627" y="287076"/>
                  </a:lnTo>
                  <a:lnTo>
                    <a:pt x="2336" y="298960"/>
                  </a:lnTo>
                  <a:lnTo>
                    <a:pt x="493" y="311002"/>
                  </a:lnTo>
                  <a:lnTo>
                    <a:pt x="0" y="322870"/>
                  </a:lnTo>
                  <a:lnTo>
                    <a:pt x="787" y="334296"/>
                  </a:lnTo>
                  <a:lnTo>
                    <a:pt x="2902" y="344976"/>
                  </a:lnTo>
                  <a:lnTo>
                    <a:pt x="6247" y="354810"/>
                  </a:lnTo>
                  <a:lnTo>
                    <a:pt x="10635" y="363217"/>
                  </a:lnTo>
                  <a:lnTo>
                    <a:pt x="16706" y="368780"/>
                  </a:lnTo>
                  <a:lnTo>
                    <a:pt x="24485" y="370843"/>
                  </a:lnTo>
                  <a:lnTo>
                    <a:pt x="32288" y="370056"/>
                  </a:lnTo>
                  <a:lnTo>
                    <a:pt x="39726" y="367242"/>
                  </a:lnTo>
                  <a:lnTo>
                    <a:pt x="46909" y="363042"/>
                  </a:lnTo>
                  <a:lnTo>
                    <a:pt x="53967" y="357909"/>
                  </a:lnTo>
                  <a:lnTo>
                    <a:pt x="60969" y="352141"/>
                  </a:lnTo>
                  <a:lnTo>
                    <a:pt x="67787" y="345617"/>
                  </a:lnTo>
                  <a:lnTo>
                    <a:pt x="74130" y="337863"/>
                  </a:lnTo>
                  <a:lnTo>
                    <a:pt x="79872" y="328712"/>
                  </a:lnTo>
                  <a:lnTo>
                    <a:pt x="85047" y="318292"/>
                  </a:lnTo>
                  <a:lnTo>
                    <a:pt x="89756" y="306847"/>
                  </a:lnTo>
                  <a:lnTo>
                    <a:pt x="94109" y="294627"/>
                  </a:lnTo>
                  <a:lnTo>
                    <a:pt x="98203" y="281845"/>
                  </a:lnTo>
                  <a:lnTo>
                    <a:pt x="102113" y="268666"/>
                  </a:lnTo>
                  <a:lnTo>
                    <a:pt x="105891" y="255208"/>
                  </a:lnTo>
                  <a:lnTo>
                    <a:pt x="109411" y="241391"/>
                  </a:lnTo>
                  <a:lnTo>
                    <a:pt x="112396" y="226971"/>
                  </a:lnTo>
                  <a:lnTo>
                    <a:pt x="114736" y="211858"/>
                  </a:lnTo>
                  <a:lnTo>
                    <a:pt x="116476" y="196114"/>
                  </a:lnTo>
                  <a:lnTo>
                    <a:pt x="117726" y="179859"/>
                  </a:lnTo>
                  <a:lnTo>
                    <a:pt x="118605" y="163219"/>
                  </a:lnTo>
                  <a:lnTo>
                    <a:pt x="119213" y="146298"/>
                  </a:lnTo>
                  <a:lnTo>
                    <a:pt x="119629" y="129179"/>
                  </a:lnTo>
                  <a:lnTo>
                    <a:pt x="119908" y="111928"/>
                  </a:lnTo>
                  <a:lnTo>
                    <a:pt x="119926" y="94750"/>
                  </a:lnTo>
                  <a:lnTo>
                    <a:pt x="119406" y="77983"/>
                  </a:lnTo>
                  <a:lnTo>
                    <a:pt x="118240" y="61783"/>
                  </a:lnTo>
                  <a:lnTo>
                    <a:pt x="116472" y="46293"/>
                  </a:lnTo>
                  <a:lnTo>
                    <a:pt x="114214" y="31730"/>
                  </a:lnTo>
                  <a:lnTo>
                    <a:pt x="111571" y="18161"/>
                  </a:lnTo>
                  <a:lnTo>
                    <a:pt x="108194" y="6956"/>
                  </a:lnTo>
                  <a:lnTo>
                    <a:pt x="104052" y="696"/>
                  </a:lnTo>
                  <a:lnTo>
                    <a:pt x="100151" y="0"/>
                  </a:lnTo>
                  <a:lnTo>
                    <a:pt x="96970" y="3827"/>
                  </a:lnTo>
                  <a:lnTo>
                    <a:pt x="94562" y="10918"/>
                  </a:lnTo>
                  <a:lnTo>
                    <a:pt x="92814" y="20268"/>
                  </a:lnTo>
                  <a:lnTo>
                    <a:pt x="91580" y="31155"/>
                  </a:lnTo>
                  <a:lnTo>
                    <a:pt x="90723" y="43090"/>
                  </a:lnTo>
                  <a:lnTo>
                    <a:pt x="90134" y="56059"/>
                  </a:lnTo>
                  <a:lnTo>
                    <a:pt x="89734" y="70448"/>
                  </a:lnTo>
                  <a:lnTo>
                    <a:pt x="89467" y="86361"/>
                  </a:lnTo>
                  <a:lnTo>
                    <a:pt x="89457" y="103628"/>
                  </a:lnTo>
                  <a:lnTo>
                    <a:pt x="89982" y="121978"/>
                  </a:lnTo>
                  <a:lnTo>
                    <a:pt x="91153" y="141136"/>
                  </a:lnTo>
                  <a:lnTo>
                    <a:pt x="92923" y="160712"/>
                  </a:lnTo>
                  <a:lnTo>
                    <a:pt x="95183" y="180227"/>
                  </a:lnTo>
                  <a:lnTo>
                    <a:pt x="97814" y="199415"/>
                  </a:lnTo>
                  <a:lnTo>
                    <a:pt x="100716" y="217891"/>
                  </a:lnTo>
                  <a:lnTo>
                    <a:pt x="103810" y="235080"/>
                  </a:lnTo>
                  <a:lnTo>
                    <a:pt x="107032" y="250784"/>
                  </a:lnTo>
                  <a:lnTo>
                    <a:pt x="110190" y="265078"/>
                  </a:lnTo>
                  <a:lnTo>
                    <a:pt x="113265" y="279725"/>
                  </a:lnTo>
                  <a:lnTo>
                    <a:pt x="116526" y="298248"/>
                  </a:lnTo>
                  <a:lnTo>
                    <a:pt x="120493" y="326601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32414" y="452725"/>
              <a:ext cx="136872" cy="157928"/>
            </a:xfrm>
            <a:custGeom>
              <a:avLst/>
              <a:gdLst/>
              <a:ahLst/>
              <a:cxnLst/>
              <a:rect l="0" t="0" r="0" b="0"/>
              <a:pathLst>
                <a:path w="136872" h="157928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2000" y="36462"/>
                  </a:lnTo>
                  <a:lnTo>
                    <a:pt x="3686" y="50310"/>
                  </a:lnTo>
                  <a:lnTo>
                    <a:pt x="5355" y="64638"/>
                  </a:lnTo>
                  <a:lnTo>
                    <a:pt x="6772" y="79102"/>
                  </a:lnTo>
                  <a:lnTo>
                    <a:pt x="8044" y="93380"/>
                  </a:lnTo>
                  <a:lnTo>
                    <a:pt x="9502" y="107107"/>
                  </a:lnTo>
                  <a:lnTo>
                    <a:pt x="11307" y="120079"/>
                  </a:lnTo>
                  <a:lnTo>
                    <a:pt x="12519" y="129896"/>
                  </a:lnTo>
                  <a:lnTo>
                    <a:pt x="12056" y="133541"/>
                  </a:lnTo>
                  <a:lnTo>
                    <a:pt x="10453" y="132018"/>
                  </a:lnTo>
                  <a:lnTo>
                    <a:pt x="8340" y="126757"/>
                  </a:lnTo>
                  <a:lnTo>
                    <a:pt x="6279" y="118438"/>
                  </a:lnTo>
                  <a:lnTo>
                    <a:pt x="4554" y="107619"/>
                  </a:lnTo>
                  <a:lnTo>
                    <a:pt x="3391" y="95023"/>
                  </a:lnTo>
                  <a:lnTo>
                    <a:pt x="3058" y="81458"/>
                  </a:lnTo>
                  <a:lnTo>
                    <a:pt x="3616" y="67469"/>
                  </a:lnTo>
                  <a:lnTo>
                    <a:pt x="5125" y="53660"/>
                  </a:lnTo>
                  <a:lnTo>
                    <a:pt x="7733" y="40769"/>
                  </a:lnTo>
                  <a:lnTo>
                    <a:pt x="11417" y="29115"/>
                  </a:lnTo>
                  <a:lnTo>
                    <a:pt x="16177" y="19138"/>
                  </a:lnTo>
                  <a:lnTo>
                    <a:pt x="22121" y="11557"/>
                  </a:lnTo>
                  <a:lnTo>
                    <a:pt x="29189" y="6537"/>
                  </a:lnTo>
                  <a:lnTo>
                    <a:pt x="37035" y="3944"/>
                  </a:lnTo>
                  <a:lnTo>
                    <a:pt x="45140" y="3625"/>
                  </a:lnTo>
                  <a:lnTo>
                    <a:pt x="53181" y="5261"/>
                  </a:lnTo>
                  <a:lnTo>
                    <a:pt x="61036" y="8610"/>
                  </a:lnTo>
                  <a:lnTo>
                    <a:pt x="68691" y="13589"/>
                  </a:lnTo>
                  <a:lnTo>
                    <a:pt x="76167" y="20007"/>
                  </a:lnTo>
                  <a:lnTo>
                    <a:pt x="83340" y="27585"/>
                  </a:lnTo>
                  <a:lnTo>
                    <a:pt x="89939" y="36040"/>
                  </a:lnTo>
                  <a:lnTo>
                    <a:pt x="95861" y="45135"/>
                  </a:lnTo>
                  <a:lnTo>
                    <a:pt x="101161" y="54681"/>
                  </a:lnTo>
                  <a:lnTo>
                    <a:pt x="105956" y="64543"/>
                  </a:lnTo>
                  <a:lnTo>
                    <a:pt x="110367" y="74620"/>
                  </a:lnTo>
                  <a:lnTo>
                    <a:pt x="114501" y="84845"/>
                  </a:lnTo>
                  <a:lnTo>
                    <a:pt x="118437" y="95169"/>
                  </a:lnTo>
                  <a:lnTo>
                    <a:pt x="122232" y="105551"/>
                  </a:lnTo>
                  <a:lnTo>
                    <a:pt x="125777" y="115708"/>
                  </a:lnTo>
                  <a:lnTo>
                    <a:pt x="129156" y="126213"/>
                  </a:lnTo>
                  <a:lnTo>
                    <a:pt x="132665" y="139107"/>
                  </a:lnTo>
                  <a:lnTo>
                    <a:pt x="136871" y="157927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03584" y="442196"/>
              <a:ext cx="113101" cy="154560"/>
            </a:xfrm>
            <a:custGeom>
              <a:avLst/>
              <a:gdLst/>
              <a:ahLst/>
              <a:cxnLst/>
              <a:rect l="0" t="0" r="0" b="0"/>
              <a:pathLst>
                <a:path w="113101" h="154560">
                  <a:moveTo>
                    <a:pt x="7815" y="10529"/>
                  </a:moveTo>
                  <a:lnTo>
                    <a:pt x="4948" y="19397"/>
                  </a:lnTo>
                  <a:lnTo>
                    <a:pt x="2806" y="28384"/>
                  </a:lnTo>
                  <a:lnTo>
                    <a:pt x="1208" y="38379"/>
                  </a:lnTo>
                  <a:lnTo>
                    <a:pt x="200" y="49360"/>
                  </a:lnTo>
                  <a:lnTo>
                    <a:pt x="0" y="61172"/>
                  </a:lnTo>
                  <a:lnTo>
                    <a:pt x="660" y="73625"/>
                  </a:lnTo>
                  <a:lnTo>
                    <a:pt x="2244" y="86390"/>
                  </a:lnTo>
                  <a:lnTo>
                    <a:pt x="4905" y="99023"/>
                  </a:lnTo>
                  <a:lnTo>
                    <a:pt x="8625" y="111282"/>
                  </a:lnTo>
                  <a:lnTo>
                    <a:pt x="13411" y="122799"/>
                  </a:lnTo>
                  <a:lnTo>
                    <a:pt x="19372" y="133008"/>
                  </a:lnTo>
                  <a:lnTo>
                    <a:pt x="26451" y="141711"/>
                  </a:lnTo>
                  <a:lnTo>
                    <a:pt x="34306" y="148555"/>
                  </a:lnTo>
                  <a:lnTo>
                    <a:pt x="42416" y="152879"/>
                  </a:lnTo>
                  <a:lnTo>
                    <a:pt x="50460" y="154559"/>
                  </a:lnTo>
                  <a:lnTo>
                    <a:pt x="58318" y="153756"/>
                  </a:lnTo>
                  <a:lnTo>
                    <a:pt x="65973" y="150641"/>
                  </a:lnTo>
                  <a:lnTo>
                    <a:pt x="73451" y="145551"/>
                  </a:lnTo>
                  <a:lnTo>
                    <a:pt x="80625" y="138899"/>
                  </a:lnTo>
                  <a:lnTo>
                    <a:pt x="87224" y="131081"/>
                  </a:lnTo>
                  <a:lnTo>
                    <a:pt x="93142" y="122417"/>
                  </a:lnTo>
                  <a:lnTo>
                    <a:pt x="98270" y="112993"/>
                  </a:lnTo>
                  <a:lnTo>
                    <a:pt x="102416" y="102683"/>
                  </a:lnTo>
                  <a:lnTo>
                    <a:pt x="105574" y="91486"/>
                  </a:lnTo>
                  <a:lnTo>
                    <a:pt x="107883" y="79526"/>
                  </a:lnTo>
                  <a:lnTo>
                    <a:pt x="109522" y="66965"/>
                  </a:lnTo>
                  <a:lnTo>
                    <a:pt x="110666" y="53976"/>
                  </a:lnTo>
                  <a:lnTo>
                    <a:pt x="111455" y="41291"/>
                  </a:lnTo>
                  <a:lnTo>
                    <a:pt x="112078" y="28954"/>
                  </a:lnTo>
                  <a:lnTo>
                    <a:pt x="112595" y="15883"/>
                  </a:lnTo>
                  <a:lnTo>
                    <a:pt x="113100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58798" y="489039"/>
              <a:ext cx="200042" cy="132143"/>
            </a:xfrm>
            <a:custGeom>
              <a:avLst/>
              <a:gdLst/>
              <a:ahLst/>
              <a:cxnLst/>
              <a:rect l="0" t="0" r="0" b="0"/>
              <a:pathLst>
                <a:path w="200042" h="132143">
                  <a:moveTo>
                    <a:pt x="0" y="16328"/>
                  </a:moveTo>
                  <a:lnTo>
                    <a:pt x="2934" y="25197"/>
                  </a:lnTo>
                  <a:lnTo>
                    <a:pt x="5716" y="34184"/>
                  </a:lnTo>
                  <a:lnTo>
                    <a:pt x="8611" y="44179"/>
                  </a:lnTo>
                  <a:lnTo>
                    <a:pt x="11479" y="55160"/>
                  </a:lnTo>
                  <a:lnTo>
                    <a:pt x="13995" y="66971"/>
                  </a:lnTo>
                  <a:lnTo>
                    <a:pt x="16010" y="79325"/>
                  </a:lnTo>
                  <a:lnTo>
                    <a:pt x="17646" y="88369"/>
                  </a:lnTo>
                  <a:lnTo>
                    <a:pt x="18975" y="89510"/>
                  </a:lnTo>
                  <a:lnTo>
                    <a:pt x="19846" y="84246"/>
                  </a:lnTo>
                  <a:lnTo>
                    <a:pt x="20358" y="74874"/>
                  </a:lnTo>
                  <a:lnTo>
                    <a:pt x="20649" y="63201"/>
                  </a:lnTo>
                  <a:lnTo>
                    <a:pt x="20828" y="50347"/>
                  </a:lnTo>
                  <a:lnTo>
                    <a:pt x="21442" y="37398"/>
                  </a:lnTo>
                  <a:lnTo>
                    <a:pt x="23443" y="25581"/>
                  </a:lnTo>
                  <a:lnTo>
                    <a:pt x="27232" y="15448"/>
                  </a:lnTo>
                  <a:lnTo>
                    <a:pt x="32556" y="7468"/>
                  </a:lnTo>
                  <a:lnTo>
                    <a:pt x="38810" y="2293"/>
                  </a:lnTo>
                  <a:lnTo>
                    <a:pt x="45534" y="0"/>
                  </a:lnTo>
                  <a:lnTo>
                    <a:pt x="52468" y="372"/>
                  </a:lnTo>
                  <a:lnTo>
                    <a:pt x="59488" y="3188"/>
                  </a:lnTo>
                  <a:lnTo>
                    <a:pt x="66533" y="8074"/>
                  </a:lnTo>
                  <a:lnTo>
                    <a:pt x="73413" y="14586"/>
                  </a:lnTo>
                  <a:lnTo>
                    <a:pt x="79813" y="22310"/>
                  </a:lnTo>
                  <a:lnTo>
                    <a:pt x="85593" y="30906"/>
                  </a:lnTo>
                  <a:lnTo>
                    <a:pt x="90457" y="40115"/>
                  </a:lnTo>
                  <a:lnTo>
                    <a:pt x="93896" y="49748"/>
                  </a:lnTo>
                  <a:lnTo>
                    <a:pt x="95762" y="59580"/>
                  </a:lnTo>
                  <a:lnTo>
                    <a:pt x="96279" y="66262"/>
                  </a:lnTo>
                  <a:lnTo>
                    <a:pt x="96208" y="66200"/>
                  </a:lnTo>
                  <a:lnTo>
                    <a:pt x="96494" y="61464"/>
                  </a:lnTo>
                  <a:lnTo>
                    <a:pt x="97461" y="54131"/>
                  </a:lnTo>
                  <a:lnTo>
                    <a:pt x="99255" y="45557"/>
                  </a:lnTo>
                  <a:lnTo>
                    <a:pt x="102062" y="36691"/>
                  </a:lnTo>
                  <a:lnTo>
                    <a:pt x="105882" y="28020"/>
                  </a:lnTo>
                  <a:lnTo>
                    <a:pt x="110736" y="20186"/>
                  </a:lnTo>
                  <a:lnTo>
                    <a:pt x="116745" y="14113"/>
                  </a:lnTo>
                  <a:lnTo>
                    <a:pt x="123856" y="10141"/>
                  </a:lnTo>
                  <a:lnTo>
                    <a:pt x="131732" y="8436"/>
                  </a:lnTo>
                  <a:lnTo>
                    <a:pt x="139856" y="9250"/>
                  </a:lnTo>
                  <a:lnTo>
                    <a:pt x="147906" y="12464"/>
                  </a:lnTo>
                  <a:lnTo>
                    <a:pt x="155597" y="17687"/>
                  </a:lnTo>
                  <a:lnTo>
                    <a:pt x="162608" y="24464"/>
                  </a:lnTo>
                  <a:lnTo>
                    <a:pt x="168840" y="32384"/>
                  </a:lnTo>
                  <a:lnTo>
                    <a:pt x="174364" y="41121"/>
                  </a:lnTo>
                  <a:lnTo>
                    <a:pt x="179316" y="50430"/>
                  </a:lnTo>
                  <a:lnTo>
                    <a:pt x="183832" y="60132"/>
                  </a:lnTo>
                  <a:lnTo>
                    <a:pt x="187880" y="70226"/>
                  </a:lnTo>
                  <a:lnTo>
                    <a:pt x="191660" y="82169"/>
                  </a:lnTo>
                  <a:lnTo>
                    <a:pt x="195506" y="100362"/>
                  </a:lnTo>
                  <a:lnTo>
                    <a:pt x="200041" y="132142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00953" y="263212"/>
              <a:ext cx="150674" cy="331767"/>
            </a:xfrm>
            <a:custGeom>
              <a:avLst/>
              <a:gdLst/>
              <a:ahLst/>
              <a:cxnLst/>
              <a:rect l="0" t="0" r="0" b="0"/>
              <a:pathLst>
                <a:path w="150674" h="33176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9"/>
                  </a:lnTo>
                  <a:lnTo>
                    <a:pt x="178" y="54593"/>
                  </a:lnTo>
                  <a:lnTo>
                    <a:pt x="826" y="68750"/>
                  </a:lnTo>
                  <a:lnTo>
                    <a:pt x="2074" y="83652"/>
                  </a:lnTo>
                  <a:lnTo>
                    <a:pt x="3727" y="99071"/>
                  </a:lnTo>
                  <a:lnTo>
                    <a:pt x="5376" y="114569"/>
                  </a:lnTo>
                  <a:lnTo>
                    <a:pt x="6783" y="129880"/>
                  </a:lnTo>
                  <a:lnTo>
                    <a:pt x="8049" y="144923"/>
                  </a:lnTo>
                  <a:lnTo>
                    <a:pt x="9505" y="159709"/>
                  </a:lnTo>
                  <a:lnTo>
                    <a:pt x="11332" y="174285"/>
                  </a:lnTo>
                  <a:lnTo>
                    <a:pt x="13389" y="188701"/>
                  </a:lnTo>
                  <a:lnTo>
                    <a:pt x="15317" y="203000"/>
                  </a:lnTo>
                  <a:lnTo>
                    <a:pt x="16910" y="217217"/>
                  </a:lnTo>
                  <a:lnTo>
                    <a:pt x="18133" y="231377"/>
                  </a:lnTo>
                  <a:lnTo>
                    <a:pt x="19028" y="245497"/>
                  </a:lnTo>
                  <a:lnTo>
                    <a:pt x="19688" y="259526"/>
                  </a:lnTo>
                  <a:lnTo>
                    <a:pt x="20953" y="271165"/>
                  </a:lnTo>
                  <a:lnTo>
                    <a:pt x="23277" y="276787"/>
                  </a:lnTo>
                  <a:lnTo>
                    <a:pt x="25551" y="276208"/>
                  </a:lnTo>
                  <a:lnTo>
                    <a:pt x="27355" y="271021"/>
                  </a:lnTo>
                  <a:lnTo>
                    <a:pt x="29014" y="262918"/>
                  </a:lnTo>
                  <a:lnTo>
                    <a:pt x="31239" y="253286"/>
                  </a:lnTo>
                  <a:lnTo>
                    <a:pt x="34393" y="242970"/>
                  </a:lnTo>
                  <a:lnTo>
                    <a:pt x="38657" y="232720"/>
                  </a:lnTo>
                  <a:lnTo>
                    <a:pt x="44199" y="223342"/>
                  </a:lnTo>
                  <a:lnTo>
                    <a:pt x="50966" y="215181"/>
                  </a:lnTo>
                  <a:lnTo>
                    <a:pt x="58764" y="208525"/>
                  </a:lnTo>
                  <a:lnTo>
                    <a:pt x="67362" y="203792"/>
                  </a:lnTo>
                  <a:lnTo>
                    <a:pt x="76542" y="201017"/>
                  </a:lnTo>
                  <a:lnTo>
                    <a:pt x="85976" y="200100"/>
                  </a:lnTo>
                  <a:lnTo>
                    <a:pt x="95227" y="200988"/>
                  </a:lnTo>
                  <a:lnTo>
                    <a:pt x="104076" y="203474"/>
                  </a:lnTo>
                  <a:lnTo>
                    <a:pt x="112492" y="207410"/>
                  </a:lnTo>
                  <a:lnTo>
                    <a:pt x="120532" y="212793"/>
                  </a:lnTo>
                  <a:lnTo>
                    <a:pt x="128266" y="219490"/>
                  </a:lnTo>
                  <a:lnTo>
                    <a:pt x="135443" y="227425"/>
                  </a:lnTo>
                  <a:lnTo>
                    <a:pt x="141513" y="236654"/>
                  </a:lnTo>
                  <a:lnTo>
                    <a:pt x="146252" y="247081"/>
                  </a:lnTo>
                  <a:lnTo>
                    <a:pt x="149435" y="258337"/>
                  </a:lnTo>
                  <a:lnTo>
                    <a:pt x="150673" y="269884"/>
                  </a:lnTo>
                  <a:lnTo>
                    <a:pt x="149942" y="281380"/>
                  </a:lnTo>
                  <a:lnTo>
                    <a:pt x="147349" y="292368"/>
                  </a:lnTo>
                  <a:lnTo>
                    <a:pt x="142950" y="302215"/>
                  </a:lnTo>
                  <a:lnTo>
                    <a:pt x="136953" y="310681"/>
                  </a:lnTo>
                  <a:lnTo>
                    <a:pt x="129505" y="317705"/>
                  </a:lnTo>
                  <a:lnTo>
                    <a:pt x="120613" y="323213"/>
                  </a:lnTo>
                  <a:lnTo>
                    <a:pt x="110415" y="327324"/>
                  </a:lnTo>
                  <a:lnTo>
                    <a:pt x="99315" y="330122"/>
                  </a:lnTo>
                  <a:lnTo>
                    <a:pt x="87873" y="331567"/>
                  </a:lnTo>
                  <a:lnTo>
                    <a:pt x="76451" y="331766"/>
                  </a:lnTo>
                  <a:lnTo>
                    <a:pt x="65644" y="330900"/>
                  </a:lnTo>
                  <a:lnTo>
                    <a:pt x="55303" y="328958"/>
                  </a:lnTo>
                  <a:lnTo>
                    <a:pt x="44524" y="324656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79938" y="448120"/>
              <a:ext cx="115814" cy="131362"/>
            </a:xfrm>
            <a:custGeom>
              <a:avLst/>
              <a:gdLst/>
              <a:ahLst/>
              <a:cxnLst/>
              <a:rect l="0" t="0" r="0" b="0"/>
              <a:pathLst>
                <a:path w="115814" h="131362">
                  <a:moveTo>
                    <a:pt x="0" y="46719"/>
                  </a:moveTo>
                  <a:lnTo>
                    <a:pt x="8867" y="49586"/>
                  </a:lnTo>
                  <a:lnTo>
                    <a:pt x="17855" y="51728"/>
                  </a:lnTo>
                  <a:lnTo>
                    <a:pt x="27846" y="53326"/>
                  </a:lnTo>
                  <a:lnTo>
                    <a:pt x="38653" y="54334"/>
                  </a:lnTo>
                  <a:lnTo>
                    <a:pt x="49816" y="54534"/>
                  </a:lnTo>
                  <a:lnTo>
                    <a:pt x="61012" y="53869"/>
                  </a:lnTo>
                  <a:lnTo>
                    <a:pt x="71779" y="52112"/>
                  </a:lnTo>
                  <a:lnTo>
                    <a:pt x="81467" y="48803"/>
                  </a:lnTo>
                  <a:lnTo>
                    <a:pt x="89812" y="43839"/>
                  </a:lnTo>
                  <a:lnTo>
                    <a:pt x="96413" y="37573"/>
                  </a:lnTo>
                  <a:lnTo>
                    <a:pt x="100572" y="30612"/>
                  </a:lnTo>
                  <a:lnTo>
                    <a:pt x="102136" y="23388"/>
                  </a:lnTo>
                  <a:lnTo>
                    <a:pt x="101086" y="16439"/>
                  </a:lnTo>
                  <a:lnTo>
                    <a:pt x="97273" y="10465"/>
                  </a:lnTo>
                  <a:lnTo>
                    <a:pt x="90901" y="5757"/>
                  </a:lnTo>
                  <a:lnTo>
                    <a:pt x="82574" y="2411"/>
                  </a:lnTo>
                  <a:lnTo>
                    <a:pt x="73092" y="526"/>
                  </a:lnTo>
                  <a:lnTo>
                    <a:pt x="63025" y="0"/>
                  </a:lnTo>
                  <a:lnTo>
                    <a:pt x="52846" y="763"/>
                  </a:lnTo>
                  <a:lnTo>
                    <a:pt x="43021" y="2862"/>
                  </a:lnTo>
                  <a:lnTo>
                    <a:pt x="33759" y="6205"/>
                  </a:lnTo>
                  <a:lnTo>
                    <a:pt x="25388" y="10905"/>
                  </a:lnTo>
                  <a:lnTo>
                    <a:pt x="18436" y="17341"/>
                  </a:lnTo>
                  <a:lnTo>
                    <a:pt x="13060" y="25561"/>
                  </a:lnTo>
                  <a:lnTo>
                    <a:pt x="9262" y="35336"/>
                  </a:lnTo>
                  <a:lnTo>
                    <a:pt x="7070" y="46338"/>
                  </a:lnTo>
                  <a:lnTo>
                    <a:pt x="6340" y="58252"/>
                  </a:lnTo>
                  <a:lnTo>
                    <a:pt x="6965" y="70657"/>
                  </a:lnTo>
                  <a:lnTo>
                    <a:pt x="8972" y="83050"/>
                  </a:lnTo>
                  <a:lnTo>
                    <a:pt x="12252" y="95145"/>
                  </a:lnTo>
                  <a:lnTo>
                    <a:pt x="16912" y="106382"/>
                  </a:lnTo>
                  <a:lnTo>
                    <a:pt x="23319" y="115872"/>
                  </a:lnTo>
                  <a:lnTo>
                    <a:pt x="31512" y="123279"/>
                  </a:lnTo>
                  <a:lnTo>
                    <a:pt x="40928" y="128438"/>
                  </a:lnTo>
                  <a:lnTo>
                    <a:pt x="50626" y="131093"/>
                  </a:lnTo>
                  <a:lnTo>
                    <a:pt x="60033" y="131361"/>
                  </a:lnTo>
                  <a:lnTo>
                    <a:pt x="68955" y="129628"/>
                  </a:lnTo>
                  <a:lnTo>
                    <a:pt x="77401" y="126348"/>
                  </a:lnTo>
                  <a:lnTo>
                    <a:pt x="85440" y="121938"/>
                  </a:lnTo>
                  <a:lnTo>
                    <a:pt x="92864" y="117028"/>
                  </a:lnTo>
                  <a:lnTo>
                    <a:pt x="99896" y="111991"/>
                  </a:lnTo>
                  <a:lnTo>
                    <a:pt x="107156" y="106392"/>
                  </a:lnTo>
                  <a:lnTo>
                    <a:pt x="115813" y="99361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16808" y="431668"/>
              <a:ext cx="147400" cy="157269"/>
            </a:xfrm>
            <a:custGeom>
              <a:avLst/>
              <a:gdLst/>
              <a:ahLst/>
              <a:cxnLst/>
              <a:rect l="0" t="0" r="0" b="0"/>
              <a:pathLst>
                <a:path w="147400" h="157269">
                  <a:moveTo>
                    <a:pt x="0" y="84228"/>
                  </a:moveTo>
                  <a:lnTo>
                    <a:pt x="2934" y="95896"/>
                  </a:lnTo>
                  <a:lnTo>
                    <a:pt x="5716" y="106385"/>
                  </a:lnTo>
                  <a:lnTo>
                    <a:pt x="8616" y="116687"/>
                  </a:lnTo>
                  <a:lnTo>
                    <a:pt x="11657" y="126988"/>
                  </a:lnTo>
                  <a:lnTo>
                    <a:pt x="14821" y="137331"/>
                  </a:lnTo>
                  <a:lnTo>
                    <a:pt x="18060" y="147647"/>
                  </a:lnTo>
                  <a:lnTo>
                    <a:pt x="20475" y="155335"/>
                  </a:lnTo>
                  <a:lnTo>
                    <a:pt x="21007" y="157268"/>
                  </a:lnTo>
                  <a:lnTo>
                    <a:pt x="20057" y="154630"/>
                  </a:lnTo>
                  <a:lnTo>
                    <a:pt x="18158" y="148886"/>
                  </a:lnTo>
                  <a:lnTo>
                    <a:pt x="15669" y="140843"/>
                  </a:lnTo>
                  <a:lnTo>
                    <a:pt x="12823" y="131060"/>
                  </a:lnTo>
                  <a:lnTo>
                    <a:pt x="10080" y="119994"/>
                  </a:lnTo>
                  <a:lnTo>
                    <a:pt x="8142" y="108005"/>
                  </a:lnTo>
                  <a:lnTo>
                    <a:pt x="7323" y="95376"/>
                  </a:lnTo>
                  <a:lnTo>
                    <a:pt x="7755" y="82634"/>
                  </a:lnTo>
                  <a:lnTo>
                    <a:pt x="9565" y="70534"/>
                  </a:lnTo>
                  <a:lnTo>
                    <a:pt x="12681" y="59439"/>
                  </a:lnTo>
                  <a:lnTo>
                    <a:pt x="17214" y="49515"/>
                  </a:lnTo>
                  <a:lnTo>
                    <a:pt x="23529" y="40912"/>
                  </a:lnTo>
                  <a:lnTo>
                    <a:pt x="31660" y="33570"/>
                  </a:lnTo>
                  <a:lnTo>
                    <a:pt x="41204" y="27281"/>
                  </a:lnTo>
                  <a:lnTo>
                    <a:pt x="51519" y="21806"/>
                  </a:lnTo>
                  <a:lnTo>
                    <a:pt x="62162" y="16936"/>
                  </a:lnTo>
                  <a:lnTo>
                    <a:pt x="73068" y="12661"/>
                  </a:lnTo>
                  <a:lnTo>
                    <a:pt x="84449" y="9161"/>
                  </a:lnTo>
                  <a:lnTo>
                    <a:pt x="96381" y="6473"/>
                  </a:lnTo>
                  <a:lnTo>
                    <a:pt x="108219" y="4493"/>
                  </a:lnTo>
                  <a:lnTo>
                    <a:pt x="119829" y="2867"/>
                  </a:lnTo>
                  <a:lnTo>
                    <a:pt x="132233" y="145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70107" y="443667"/>
              <a:ext cx="183655" cy="135799"/>
            </a:xfrm>
            <a:custGeom>
              <a:avLst/>
              <a:gdLst/>
              <a:ahLst/>
              <a:cxnLst/>
              <a:rect l="0" t="0" r="0" b="0"/>
              <a:pathLst>
                <a:path w="183655" h="135799">
                  <a:moveTo>
                    <a:pt x="109955" y="82757"/>
                  </a:moveTo>
                  <a:lnTo>
                    <a:pt x="107021" y="73956"/>
                  </a:lnTo>
                  <a:lnTo>
                    <a:pt x="104239" y="65609"/>
                  </a:lnTo>
                  <a:lnTo>
                    <a:pt x="101335" y="56915"/>
                  </a:lnTo>
                  <a:lnTo>
                    <a:pt x="98122" y="47967"/>
                  </a:lnTo>
                  <a:lnTo>
                    <a:pt x="94308" y="39120"/>
                  </a:lnTo>
                  <a:lnTo>
                    <a:pt x="89787" y="30586"/>
                  </a:lnTo>
                  <a:lnTo>
                    <a:pt x="84450" y="22571"/>
                  </a:lnTo>
                  <a:lnTo>
                    <a:pt x="78114" y="15342"/>
                  </a:lnTo>
                  <a:lnTo>
                    <a:pt x="70780" y="8978"/>
                  </a:lnTo>
                  <a:lnTo>
                    <a:pt x="62755" y="3876"/>
                  </a:lnTo>
                  <a:lnTo>
                    <a:pt x="54529" y="805"/>
                  </a:lnTo>
                  <a:lnTo>
                    <a:pt x="46408" y="0"/>
                  </a:lnTo>
                  <a:lnTo>
                    <a:pt x="38499" y="1240"/>
                  </a:lnTo>
                  <a:lnTo>
                    <a:pt x="30809" y="4123"/>
                  </a:lnTo>
                  <a:lnTo>
                    <a:pt x="23312" y="8254"/>
                  </a:lnTo>
                  <a:lnTo>
                    <a:pt x="16296" y="13617"/>
                  </a:lnTo>
                  <a:lnTo>
                    <a:pt x="10335" y="20565"/>
                  </a:lnTo>
                  <a:lnTo>
                    <a:pt x="5664" y="29161"/>
                  </a:lnTo>
                  <a:lnTo>
                    <a:pt x="2357" y="39203"/>
                  </a:lnTo>
                  <a:lnTo>
                    <a:pt x="505" y="50393"/>
                  </a:lnTo>
                  <a:lnTo>
                    <a:pt x="0" y="62436"/>
                  </a:lnTo>
                  <a:lnTo>
                    <a:pt x="608" y="74928"/>
                  </a:lnTo>
                  <a:lnTo>
                    <a:pt x="2072" y="87381"/>
                  </a:lnTo>
                  <a:lnTo>
                    <a:pt x="4176" y="99516"/>
                  </a:lnTo>
                  <a:lnTo>
                    <a:pt x="7230" y="110781"/>
                  </a:lnTo>
                  <a:lnTo>
                    <a:pt x="12022" y="120288"/>
                  </a:lnTo>
                  <a:lnTo>
                    <a:pt x="18834" y="127708"/>
                  </a:lnTo>
                  <a:lnTo>
                    <a:pt x="27171" y="132875"/>
                  </a:lnTo>
                  <a:lnTo>
                    <a:pt x="36071" y="135535"/>
                  </a:lnTo>
                  <a:lnTo>
                    <a:pt x="44901" y="135798"/>
                  </a:lnTo>
                  <a:lnTo>
                    <a:pt x="53251" y="133722"/>
                  </a:lnTo>
                  <a:lnTo>
                    <a:pt x="60771" y="129147"/>
                  </a:lnTo>
                  <a:lnTo>
                    <a:pt x="67376" y="122226"/>
                  </a:lnTo>
                  <a:lnTo>
                    <a:pt x="73166" y="113515"/>
                  </a:lnTo>
                  <a:lnTo>
                    <a:pt x="78304" y="103768"/>
                  </a:lnTo>
                  <a:lnTo>
                    <a:pt x="82967" y="93545"/>
                  </a:lnTo>
                  <a:lnTo>
                    <a:pt x="87798" y="84300"/>
                  </a:lnTo>
                  <a:lnTo>
                    <a:pt x="93489" y="79327"/>
                  </a:lnTo>
                  <a:lnTo>
                    <a:pt x="99357" y="79984"/>
                  </a:lnTo>
                  <a:lnTo>
                    <a:pt x="104492" y="84264"/>
                  </a:lnTo>
                  <a:lnTo>
                    <a:pt x="109097" y="90560"/>
                  </a:lnTo>
                  <a:lnTo>
                    <a:pt x="113748" y="97763"/>
                  </a:lnTo>
                  <a:lnTo>
                    <a:pt x="118771" y="105250"/>
                  </a:lnTo>
                  <a:lnTo>
                    <a:pt x="124412" y="112256"/>
                  </a:lnTo>
                  <a:lnTo>
                    <a:pt x="130936" y="117758"/>
                  </a:lnTo>
                  <a:lnTo>
                    <a:pt x="138383" y="121348"/>
                  </a:lnTo>
                  <a:lnTo>
                    <a:pt x="146372" y="123104"/>
                  </a:lnTo>
                  <a:lnTo>
                    <a:pt x="155093" y="123372"/>
                  </a:lnTo>
                  <a:lnTo>
                    <a:pt x="166430" y="121054"/>
                  </a:lnTo>
                  <a:lnTo>
                    <a:pt x="183654" y="114343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38620" y="424759"/>
              <a:ext cx="120427" cy="133252"/>
            </a:xfrm>
            <a:custGeom>
              <a:avLst/>
              <a:gdLst/>
              <a:ahLst/>
              <a:cxnLst/>
              <a:rect l="0" t="0" r="0" b="0"/>
              <a:pathLst>
                <a:path w="120427" h="133252">
                  <a:moveTo>
                    <a:pt x="4613" y="38494"/>
                  </a:moveTo>
                  <a:lnTo>
                    <a:pt x="1813" y="47363"/>
                  </a:lnTo>
                  <a:lnTo>
                    <a:pt x="311" y="56350"/>
                  </a:lnTo>
                  <a:lnTo>
                    <a:pt x="0" y="66345"/>
                  </a:lnTo>
                  <a:lnTo>
                    <a:pt x="507" y="77326"/>
                  </a:lnTo>
                  <a:lnTo>
                    <a:pt x="1326" y="89137"/>
                  </a:lnTo>
                  <a:lnTo>
                    <a:pt x="2143" y="101507"/>
                  </a:lnTo>
                  <a:lnTo>
                    <a:pt x="2880" y="111146"/>
                  </a:lnTo>
                  <a:lnTo>
                    <a:pt x="3507" y="113724"/>
                  </a:lnTo>
                  <a:lnTo>
                    <a:pt x="3935" y="109870"/>
                  </a:lnTo>
                  <a:lnTo>
                    <a:pt x="4204" y="101422"/>
                  </a:lnTo>
                  <a:lnTo>
                    <a:pt x="4536" y="90056"/>
                  </a:lnTo>
                  <a:lnTo>
                    <a:pt x="5280" y="77126"/>
                  </a:lnTo>
                  <a:lnTo>
                    <a:pt x="6596" y="63467"/>
                  </a:lnTo>
                  <a:lnTo>
                    <a:pt x="8630" y="49831"/>
                  </a:lnTo>
                  <a:lnTo>
                    <a:pt x="11598" y="37032"/>
                  </a:lnTo>
                  <a:lnTo>
                    <a:pt x="15526" y="25428"/>
                  </a:lnTo>
                  <a:lnTo>
                    <a:pt x="20452" y="15479"/>
                  </a:lnTo>
                  <a:lnTo>
                    <a:pt x="26508" y="7914"/>
                  </a:lnTo>
                  <a:lnTo>
                    <a:pt x="33651" y="2903"/>
                  </a:lnTo>
                  <a:lnTo>
                    <a:pt x="41547" y="316"/>
                  </a:lnTo>
                  <a:lnTo>
                    <a:pt x="49686" y="0"/>
                  </a:lnTo>
                  <a:lnTo>
                    <a:pt x="57744" y="1638"/>
                  </a:lnTo>
                  <a:lnTo>
                    <a:pt x="65442" y="4988"/>
                  </a:lnTo>
                  <a:lnTo>
                    <a:pt x="72457" y="9968"/>
                  </a:lnTo>
                  <a:lnTo>
                    <a:pt x="78696" y="16387"/>
                  </a:lnTo>
                  <a:lnTo>
                    <a:pt x="84394" y="23965"/>
                  </a:lnTo>
                  <a:lnTo>
                    <a:pt x="89995" y="32421"/>
                  </a:lnTo>
                  <a:lnTo>
                    <a:pt x="95761" y="41520"/>
                  </a:lnTo>
                  <a:lnTo>
                    <a:pt x="101449" y="51239"/>
                  </a:lnTo>
                  <a:lnTo>
                    <a:pt x="106437" y="61749"/>
                  </a:lnTo>
                  <a:lnTo>
                    <a:pt x="110421" y="73066"/>
                  </a:lnTo>
                  <a:lnTo>
                    <a:pt x="113424" y="84671"/>
                  </a:lnTo>
                  <a:lnTo>
                    <a:pt x="115921" y="96836"/>
                  </a:lnTo>
                  <a:lnTo>
                    <a:pt x="118130" y="111748"/>
                  </a:lnTo>
                  <a:lnTo>
                    <a:pt x="120426" y="133251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17170" y="243048"/>
              <a:ext cx="120862" cy="329302"/>
            </a:xfrm>
            <a:custGeom>
              <a:avLst/>
              <a:gdLst/>
              <a:ahLst/>
              <a:cxnLst/>
              <a:rect l="0" t="0" r="0" b="0"/>
              <a:pathLst>
                <a:path w="120862" h="329302">
                  <a:moveTo>
                    <a:pt x="78747" y="262319"/>
                  </a:moveTo>
                  <a:lnTo>
                    <a:pt x="81480" y="253518"/>
                  </a:lnTo>
                  <a:lnTo>
                    <a:pt x="82341" y="245171"/>
                  </a:lnTo>
                  <a:lnTo>
                    <a:pt x="81342" y="236486"/>
                  </a:lnTo>
                  <a:lnTo>
                    <a:pt x="78457" y="227884"/>
                  </a:lnTo>
                  <a:lnTo>
                    <a:pt x="73377" y="220334"/>
                  </a:lnTo>
                  <a:lnTo>
                    <a:pt x="66144" y="214311"/>
                  </a:lnTo>
                  <a:lnTo>
                    <a:pt x="57406" y="210119"/>
                  </a:lnTo>
                  <a:lnTo>
                    <a:pt x="48179" y="208131"/>
                  </a:lnTo>
                  <a:lnTo>
                    <a:pt x="39101" y="208324"/>
                  </a:lnTo>
                  <a:lnTo>
                    <a:pt x="30571" y="210539"/>
                  </a:lnTo>
                  <a:lnTo>
                    <a:pt x="22923" y="214676"/>
                  </a:lnTo>
                  <a:lnTo>
                    <a:pt x="16233" y="220494"/>
                  </a:lnTo>
                  <a:lnTo>
                    <a:pt x="10555" y="227820"/>
                  </a:lnTo>
                  <a:lnTo>
                    <a:pt x="6024" y="236631"/>
                  </a:lnTo>
                  <a:lnTo>
                    <a:pt x="2609" y="246774"/>
                  </a:lnTo>
                  <a:lnTo>
                    <a:pt x="466" y="257837"/>
                  </a:lnTo>
                  <a:lnTo>
                    <a:pt x="0" y="269254"/>
                  </a:lnTo>
                  <a:lnTo>
                    <a:pt x="1280" y="280668"/>
                  </a:lnTo>
                  <a:lnTo>
                    <a:pt x="4088" y="291771"/>
                  </a:lnTo>
                  <a:lnTo>
                    <a:pt x="8107" y="302227"/>
                  </a:lnTo>
                  <a:lnTo>
                    <a:pt x="13034" y="311906"/>
                  </a:lnTo>
                  <a:lnTo>
                    <a:pt x="18781" y="320219"/>
                  </a:lnTo>
                  <a:lnTo>
                    <a:pt x="25462" y="326068"/>
                  </a:lnTo>
                  <a:lnTo>
                    <a:pt x="33061" y="329067"/>
                  </a:lnTo>
                  <a:lnTo>
                    <a:pt x="41280" y="329301"/>
                  </a:lnTo>
                  <a:lnTo>
                    <a:pt x="49644" y="326958"/>
                  </a:lnTo>
                  <a:lnTo>
                    <a:pt x="57857" y="322420"/>
                  </a:lnTo>
                  <a:lnTo>
                    <a:pt x="65659" y="316157"/>
                  </a:lnTo>
                  <a:lnTo>
                    <a:pt x="72746" y="308607"/>
                  </a:lnTo>
                  <a:lnTo>
                    <a:pt x="79029" y="300127"/>
                  </a:lnTo>
                  <a:lnTo>
                    <a:pt x="84587" y="290828"/>
                  </a:lnTo>
                  <a:lnTo>
                    <a:pt x="89561" y="280602"/>
                  </a:lnTo>
                  <a:lnTo>
                    <a:pt x="94093" y="269457"/>
                  </a:lnTo>
                  <a:lnTo>
                    <a:pt x="98138" y="257362"/>
                  </a:lnTo>
                  <a:lnTo>
                    <a:pt x="101483" y="244179"/>
                  </a:lnTo>
                  <a:lnTo>
                    <a:pt x="104069" y="229935"/>
                  </a:lnTo>
                  <a:lnTo>
                    <a:pt x="105975" y="214793"/>
                  </a:lnTo>
                  <a:lnTo>
                    <a:pt x="107338" y="198950"/>
                  </a:lnTo>
                  <a:lnTo>
                    <a:pt x="108291" y="182590"/>
                  </a:lnTo>
                  <a:lnTo>
                    <a:pt x="108950" y="165858"/>
                  </a:lnTo>
                  <a:lnTo>
                    <a:pt x="109400" y="148867"/>
                  </a:lnTo>
                  <a:lnTo>
                    <a:pt x="109701" y="131697"/>
                  </a:lnTo>
                  <a:lnTo>
                    <a:pt x="109735" y="114403"/>
                  </a:lnTo>
                  <a:lnTo>
                    <a:pt x="109225" y="97027"/>
                  </a:lnTo>
                  <a:lnTo>
                    <a:pt x="108065" y="79599"/>
                  </a:lnTo>
                  <a:lnTo>
                    <a:pt x="106302" y="62301"/>
                  </a:lnTo>
                  <a:lnTo>
                    <a:pt x="104048" y="45453"/>
                  </a:lnTo>
                  <a:lnTo>
                    <a:pt x="101415" y="29225"/>
                  </a:lnTo>
                  <a:lnTo>
                    <a:pt x="98319" y="14747"/>
                  </a:lnTo>
                  <a:lnTo>
                    <a:pt x="93756" y="4485"/>
                  </a:lnTo>
                  <a:lnTo>
                    <a:pt x="87740" y="0"/>
                  </a:lnTo>
                  <a:lnTo>
                    <a:pt x="82292" y="1205"/>
                  </a:lnTo>
                  <a:lnTo>
                    <a:pt x="78076" y="7086"/>
                  </a:lnTo>
                  <a:lnTo>
                    <a:pt x="75013" y="16653"/>
                  </a:lnTo>
                  <a:lnTo>
                    <a:pt x="72855" y="29233"/>
                  </a:lnTo>
                  <a:lnTo>
                    <a:pt x="71367" y="44197"/>
                  </a:lnTo>
                  <a:lnTo>
                    <a:pt x="70518" y="60799"/>
                  </a:lnTo>
                  <a:lnTo>
                    <a:pt x="70471" y="78241"/>
                  </a:lnTo>
                  <a:lnTo>
                    <a:pt x="71255" y="96012"/>
                  </a:lnTo>
                  <a:lnTo>
                    <a:pt x="72764" y="113861"/>
                  </a:lnTo>
                  <a:lnTo>
                    <a:pt x="74848" y="131686"/>
                  </a:lnTo>
                  <a:lnTo>
                    <a:pt x="77367" y="149452"/>
                  </a:lnTo>
                  <a:lnTo>
                    <a:pt x="80363" y="166995"/>
                  </a:lnTo>
                  <a:lnTo>
                    <a:pt x="84052" y="184015"/>
                  </a:lnTo>
                  <a:lnTo>
                    <a:pt x="88492" y="200395"/>
                  </a:lnTo>
                  <a:lnTo>
                    <a:pt x="93439" y="216176"/>
                  </a:lnTo>
                  <a:lnTo>
                    <a:pt x="98453" y="231467"/>
                  </a:lnTo>
                  <a:lnTo>
                    <a:pt x="103264" y="246368"/>
                  </a:lnTo>
                  <a:lnTo>
                    <a:pt x="107643" y="260375"/>
                  </a:lnTo>
                  <a:lnTo>
                    <a:pt x="111745" y="273759"/>
                  </a:lnTo>
                  <a:lnTo>
                    <a:pt x="115927" y="287700"/>
                  </a:lnTo>
                  <a:lnTo>
                    <a:pt x="120861" y="304433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07165" y="463253"/>
              <a:ext cx="15137" cy="105286"/>
            </a:xfrm>
            <a:custGeom>
              <a:avLst/>
              <a:gdLst/>
              <a:ahLst/>
              <a:cxnLst/>
              <a:rect l="0" t="0" r="0" b="0"/>
              <a:pathLst>
                <a:path w="15137" h="105286">
                  <a:moveTo>
                    <a:pt x="4607" y="0"/>
                  </a:moveTo>
                  <a:lnTo>
                    <a:pt x="1808" y="8869"/>
                  </a:lnTo>
                  <a:lnTo>
                    <a:pt x="306" y="17856"/>
                  </a:lnTo>
                  <a:lnTo>
                    <a:pt x="0" y="27846"/>
                  </a:lnTo>
                  <a:lnTo>
                    <a:pt x="678" y="38654"/>
                  </a:lnTo>
                  <a:lnTo>
                    <a:pt x="2146" y="49817"/>
                  </a:lnTo>
                  <a:lnTo>
                    <a:pt x="4210" y="61009"/>
                  </a:lnTo>
                  <a:lnTo>
                    <a:pt x="6557" y="71641"/>
                  </a:lnTo>
                  <a:lnTo>
                    <a:pt x="8985" y="81835"/>
                  </a:lnTo>
                  <a:lnTo>
                    <a:pt x="11705" y="92483"/>
                  </a:lnTo>
                  <a:lnTo>
                    <a:pt x="15136" y="105285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11772" y="36849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85471" y="458757"/>
              <a:ext cx="168457" cy="99254"/>
            </a:xfrm>
            <a:custGeom>
              <a:avLst/>
              <a:gdLst/>
              <a:ahLst/>
              <a:cxnLst/>
              <a:rect l="0" t="0" r="0" b="0"/>
              <a:pathLst>
                <a:path w="168457" h="99254">
                  <a:moveTo>
                    <a:pt x="0" y="46610"/>
                  </a:moveTo>
                  <a:lnTo>
                    <a:pt x="1" y="58346"/>
                  </a:lnTo>
                  <a:lnTo>
                    <a:pt x="1" y="69474"/>
                  </a:lnTo>
                  <a:lnTo>
                    <a:pt x="1" y="80970"/>
                  </a:lnTo>
                  <a:lnTo>
                    <a:pt x="1" y="89325"/>
                  </a:lnTo>
                  <a:lnTo>
                    <a:pt x="1" y="90334"/>
                  </a:lnTo>
                  <a:lnTo>
                    <a:pt x="5" y="85785"/>
                  </a:lnTo>
                  <a:lnTo>
                    <a:pt x="178" y="77746"/>
                  </a:lnTo>
                  <a:lnTo>
                    <a:pt x="826" y="67537"/>
                  </a:lnTo>
                  <a:lnTo>
                    <a:pt x="2084" y="55976"/>
                  </a:lnTo>
                  <a:lnTo>
                    <a:pt x="4083" y="43885"/>
                  </a:lnTo>
                  <a:lnTo>
                    <a:pt x="7027" y="32191"/>
                  </a:lnTo>
                  <a:lnTo>
                    <a:pt x="10937" y="21370"/>
                  </a:lnTo>
                  <a:lnTo>
                    <a:pt x="15681" y="12300"/>
                  </a:lnTo>
                  <a:lnTo>
                    <a:pt x="21081" y="6397"/>
                  </a:lnTo>
                  <a:lnTo>
                    <a:pt x="26967" y="4136"/>
                  </a:lnTo>
                  <a:lnTo>
                    <a:pt x="33036" y="5194"/>
                  </a:lnTo>
                  <a:lnTo>
                    <a:pt x="38876" y="8935"/>
                  </a:lnTo>
                  <a:lnTo>
                    <a:pt x="44282" y="14703"/>
                  </a:lnTo>
                  <a:lnTo>
                    <a:pt x="49233" y="21942"/>
                  </a:lnTo>
                  <a:lnTo>
                    <a:pt x="53792" y="30220"/>
                  </a:lnTo>
                  <a:lnTo>
                    <a:pt x="58052" y="39148"/>
                  </a:lnTo>
                  <a:lnTo>
                    <a:pt x="62302" y="45968"/>
                  </a:lnTo>
                  <a:lnTo>
                    <a:pt x="66429" y="47397"/>
                  </a:lnTo>
                  <a:lnTo>
                    <a:pt x="69885" y="44396"/>
                  </a:lnTo>
                  <a:lnTo>
                    <a:pt x="72913" y="38537"/>
                  </a:lnTo>
                  <a:lnTo>
                    <a:pt x="75993" y="31088"/>
                  </a:lnTo>
                  <a:lnTo>
                    <a:pt x="79599" y="23039"/>
                  </a:lnTo>
                  <a:lnTo>
                    <a:pt x="83921" y="14949"/>
                  </a:lnTo>
                  <a:lnTo>
                    <a:pt x="89094" y="7688"/>
                  </a:lnTo>
                  <a:lnTo>
                    <a:pt x="95305" y="2536"/>
                  </a:lnTo>
                  <a:lnTo>
                    <a:pt x="102544" y="0"/>
                  </a:lnTo>
                  <a:lnTo>
                    <a:pt x="110333" y="73"/>
                  </a:lnTo>
                  <a:lnTo>
                    <a:pt x="117865" y="2621"/>
                  </a:lnTo>
                  <a:lnTo>
                    <a:pt x="124708" y="7295"/>
                  </a:lnTo>
                  <a:lnTo>
                    <a:pt x="130943" y="13649"/>
                  </a:lnTo>
                  <a:lnTo>
                    <a:pt x="136971" y="21259"/>
                  </a:lnTo>
                  <a:lnTo>
                    <a:pt x="143055" y="29779"/>
                  </a:lnTo>
                  <a:lnTo>
                    <a:pt x="148973" y="39106"/>
                  </a:lnTo>
                  <a:lnTo>
                    <a:pt x="154121" y="49349"/>
                  </a:lnTo>
                  <a:lnTo>
                    <a:pt x="158216" y="60478"/>
                  </a:lnTo>
                  <a:lnTo>
                    <a:pt x="161295" y="71560"/>
                  </a:lnTo>
                  <a:lnTo>
                    <a:pt x="163853" y="81828"/>
                  </a:lnTo>
                  <a:lnTo>
                    <a:pt x="166112" y="91067"/>
                  </a:lnTo>
                  <a:lnTo>
                    <a:pt x="168456" y="99253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96042" y="393139"/>
              <a:ext cx="127135" cy="321234"/>
            </a:xfrm>
            <a:custGeom>
              <a:avLst/>
              <a:gdLst/>
              <a:ahLst/>
              <a:cxnLst/>
              <a:rect l="0" t="0" r="0" b="0"/>
              <a:pathLst>
                <a:path w="127135" h="321234">
                  <a:moveTo>
                    <a:pt x="0" y="101700"/>
                  </a:moveTo>
                  <a:lnTo>
                    <a:pt x="2866" y="110635"/>
                  </a:lnTo>
                  <a:lnTo>
                    <a:pt x="5008" y="120262"/>
                  </a:lnTo>
                  <a:lnTo>
                    <a:pt x="6615" y="131550"/>
                  </a:lnTo>
                  <a:lnTo>
                    <a:pt x="7969" y="144217"/>
                  </a:lnTo>
                  <a:lnTo>
                    <a:pt x="9466" y="157697"/>
                  </a:lnTo>
                  <a:lnTo>
                    <a:pt x="11312" y="171573"/>
                  </a:lnTo>
                  <a:lnTo>
                    <a:pt x="13380" y="185782"/>
                  </a:lnTo>
                  <a:lnTo>
                    <a:pt x="15312" y="200522"/>
                  </a:lnTo>
                  <a:lnTo>
                    <a:pt x="16912" y="215871"/>
                  </a:lnTo>
                  <a:lnTo>
                    <a:pt x="18309" y="231618"/>
                  </a:lnTo>
                  <a:lnTo>
                    <a:pt x="19853" y="247348"/>
                  </a:lnTo>
                  <a:lnTo>
                    <a:pt x="21744" y="262821"/>
                  </a:lnTo>
                  <a:lnTo>
                    <a:pt x="24014" y="277975"/>
                  </a:lnTo>
                  <a:lnTo>
                    <a:pt x="26618" y="292838"/>
                  </a:lnTo>
                  <a:lnTo>
                    <a:pt x="29490" y="307368"/>
                  </a:lnTo>
                  <a:lnTo>
                    <a:pt x="32806" y="318203"/>
                  </a:lnTo>
                  <a:lnTo>
                    <a:pt x="36164" y="321233"/>
                  </a:lnTo>
                  <a:lnTo>
                    <a:pt x="38544" y="318012"/>
                  </a:lnTo>
                  <a:lnTo>
                    <a:pt x="39827" y="310753"/>
                  </a:lnTo>
                  <a:lnTo>
                    <a:pt x="40029" y="300988"/>
                  </a:lnTo>
                  <a:lnTo>
                    <a:pt x="39276" y="289665"/>
                  </a:lnTo>
                  <a:lnTo>
                    <a:pt x="37916" y="277202"/>
                  </a:lnTo>
                  <a:lnTo>
                    <a:pt x="36444" y="263649"/>
                  </a:lnTo>
                  <a:lnTo>
                    <a:pt x="35144" y="249097"/>
                  </a:lnTo>
                  <a:lnTo>
                    <a:pt x="33945" y="233719"/>
                  </a:lnTo>
                  <a:lnTo>
                    <a:pt x="32531" y="217704"/>
                  </a:lnTo>
                  <a:lnTo>
                    <a:pt x="30732" y="201225"/>
                  </a:lnTo>
                  <a:lnTo>
                    <a:pt x="28691" y="184582"/>
                  </a:lnTo>
                  <a:lnTo>
                    <a:pt x="26775" y="168180"/>
                  </a:lnTo>
                  <a:lnTo>
                    <a:pt x="25189" y="152223"/>
                  </a:lnTo>
                  <a:lnTo>
                    <a:pt x="23971" y="136728"/>
                  </a:lnTo>
                  <a:lnTo>
                    <a:pt x="23079" y="121630"/>
                  </a:lnTo>
                  <a:lnTo>
                    <a:pt x="22444" y="106841"/>
                  </a:lnTo>
                  <a:lnTo>
                    <a:pt x="22001" y="92280"/>
                  </a:lnTo>
                  <a:lnTo>
                    <a:pt x="21696" y="77883"/>
                  </a:lnTo>
                  <a:lnTo>
                    <a:pt x="21496" y="63609"/>
                  </a:lnTo>
                  <a:lnTo>
                    <a:pt x="21701" y="49751"/>
                  </a:lnTo>
                  <a:lnTo>
                    <a:pt x="22902" y="36898"/>
                  </a:lnTo>
                  <a:lnTo>
                    <a:pt x="25349" y="25305"/>
                  </a:lnTo>
                  <a:lnTo>
                    <a:pt x="29130" y="15386"/>
                  </a:lnTo>
                  <a:lnTo>
                    <a:pt x="34342" y="7853"/>
                  </a:lnTo>
                  <a:lnTo>
                    <a:pt x="40889" y="2868"/>
                  </a:lnTo>
                  <a:lnTo>
                    <a:pt x="48538" y="301"/>
                  </a:lnTo>
                  <a:lnTo>
                    <a:pt x="57034" y="0"/>
                  </a:lnTo>
                  <a:lnTo>
                    <a:pt x="66148" y="1645"/>
                  </a:lnTo>
                  <a:lnTo>
                    <a:pt x="75536" y="4829"/>
                  </a:lnTo>
                  <a:lnTo>
                    <a:pt x="84758" y="9166"/>
                  </a:lnTo>
                  <a:lnTo>
                    <a:pt x="93583" y="14340"/>
                  </a:lnTo>
                  <a:lnTo>
                    <a:pt x="101813" y="20267"/>
                  </a:lnTo>
                  <a:lnTo>
                    <a:pt x="109194" y="27077"/>
                  </a:lnTo>
                  <a:lnTo>
                    <a:pt x="115669" y="34769"/>
                  </a:lnTo>
                  <a:lnTo>
                    <a:pt x="121018" y="43224"/>
                  </a:lnTo>
                  <a:lnTo>
                    <a:pt x="124788" y="52278"/>
                  </a:lnTo>
                  <a:lnTo>
                    <a:pt x="126870" y="61768"/>
                  </a:lnTo>
                  <a:lnTo>
                    <a:pt x="127134" y="71242"/>
                  </a:lnTo>
                  <a:lnTo>
                    <a:pt x="125266" y="79991"/>
                  </a:lnTo>
                  <a:lnTo>
                    <a:pt x="121305" y="87685"/>
                  </a:lnTo>
                  <a:lnTo>
                    <a:pt x="115561" y="94341"/>
                  </a:lnTo>
                  <a:lnTo>
                    <a:pt x="108426" y="100128"/>
                  </a:lnTo>
                  <a:lnTo>
                    <a:pt x="100266" y="105240"/>
                  </a:lnTo>
                  <a:lnTo>
                    <a:pt x="91445" y="109706"/>
                  </a:lnTo>
                  <a:lnTo>
                    <a:pt x="81255" y="113819"/>
                  </a:lnTo>
                  <a:lnTo>
                    <a:pt x="66571" y="117944"/>
                  </a:lnTo>
                  <a:lnTo>
                    <a:pt x="42114" y="122757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64497" y="406778"/>
              <a:ext cx="126343" cy="127913"/>
            </a:xfrm>
            <a:custGeom>
              <a:avLst/>
              <a:gdLst/>
              <a:ahLst/>
              <a:cxnLst/>
              <a:rect l="0" t="0" r="0" b="0"/>
              <a:pathLst>
                <a:path w="126343" h="127913">
                  <a:moveTo>
                    <a:pt x="0" y="24890"/>
                  </a:moveTo>
                  <a:lnTo>
                    <a:pt x="5801" y="30891"/>
                  </a:lnTo>
                  <a:lnTo>
                    <a:pt x="10725" y="37736"/>
                  </a:lnTo>
                  <a:lnTo>
                    <a:pt x="15223" y="46129"/>
                  </a:lnTo>
                  <a:lnTo>
                    <a:pt x="19271" y="55929"/>
                  </a:lnTo>
                  <a:lnTo>
                    <a:pt x="22636" y="66892"/>
                  </a:lnTo>
                  <a:lnTo>
                    <a:pt x="25249" y="78748"/>
                  </a:lnTo>
                  <a:lnTo>
                    <a:pt x="27348" y="91098"/>
                  </a:lnTo>
                  <a:lnTo>
                    <a:pt x="29376" y="103447"/>
                  </a:lnTo>
                  <a:lnTo>
                    <a:pt x="31599" y="115454"/>
                  </a:lnTo>
                  <a:lnTo>
                    <a:pt x="34206" y="124645"/>
                  </a:lnTo>
                  <a:lnTo>
                    <a:pt x="36685" y="127912"/>
                  </a:lnTo>
                  <a:lnTo>
                    <a:pt x="37980" y="126121"/>
                  </a:lnTo>
                  <a:lnTo>
                    <a:pt x="37971" y="120989"/>
                  </a:lnTo>
                  <a:lnTo>
                    <a:pt x="36914" y="113800"/>
                  </a:lnTo>
                  <a:lnTo>
                    <a:pt x="35091" y="105360"/>
                  </a:lnTo>
                  <a:lnTo>
                    <a:pt x="32739" y="96149"/>
                  </a:lnTo>
                  <a:lnTo>
                    <a:pt x="30353" y="86294"/>
                  </a:lnTo>
                  <a:lnTo>
                    <a:pt x="28664" y="75664"/>
                  </a:lnTo>
                  <a:lnTo>
                    <a:pt x="28017" y="64247"/>
                  </a:lnTo>
                  <a:lnTo>
                    <a:pt x="28568" y="52472"/>
                  </a:lnTo>
                  <a:lnTo>
                    <a:pt x="30458" y="41097"/>
                  </a:lnTo>
                  <a:lnTo>
                    <a:pt x="33628" y="30529"/>
                  </a:lnTo>
                  <a:lnTo>
                    <a:pt x="38196" y="21146"/>
                  </a:lnTo>
                  <a:lnTo>
                    <a:pt x="44537" y="13447"/>
                  </a:lnTo>
                  <a:lnTo>
                    <a:pt x="52685" y="7537"/>
                  </a:lnTo>
                  <a:lnTo>
                    <a:pt x="62239" y="3365"/>
                  </a:lnTo>
                  <a:lnTo>
                    <a:pt x="72562" y="916"/>
                  </a:lnTo>
                  <a:lnTo>
                    <a:pt x="83190" y="0"/>
                  </a:lnTo>
                  <a:lnTo>
                    <a:pt x="93447" y="166"/>
                  </a:lnTo>
                  <a:lnTo>
                    <a:pt x="103350" y="809"/>
                  </a:lnTo>
                  <a:lnTo>
                    <a:pt x="113763" y="1981"/>
                  </a:lnTo>
                  <a:lnTo>
                    <a:pt x="126342" y="3833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18959" y="421139"/>
              <a:ext cx="90891" cy="116367"/>
            </a:xfrm>
            <a:custGeom>
              <a:avLst/>
              <a:gdLst/>
              <a:ahLst/>
              <a:cxnLst/>
              <a:rect l="0" t="0" r="0" b="0"/>
              <a:pathLst>
                <a:path w="90891" h="116367">
                  <a:moveTo>
                    <a:pt x="66636" y="10529"/>
                  </a:moveTo>
                  <a:lnTo>
                    <a:pt x="57903" y="7796"/>
                  </a:lnTo>
                  <a:lnTo>
                    <a:pt x="50196" y="6935"/>
                  </a:lnTo>
                  <a:lnTo>
                    <a:pt x="42794" y="7929"/>
                  </a:lnTo>
                  <a:lnTo>
                    <a:pt x="35533" y="10641"/>
                  </a:lnTo>
                  <a:lnTo>
                    <a:pt x="28354" y="15074"/>
                  </a:lnTo>
                  <a:lnTo>
                    <a:pt x="21238" y="21067"/>
                  </a:lnTo>
                  <a:lnTo>
                    <a:pt x="14493" y="28498"/>
                  </a:lnTo>
                  <a:lnTo>
                    <a:pt x="8723" y="37373"/>
                  </a:lnTo>
                  <a:lnTo>
                    <a:pt x="4187" y="47555"/>
                  </a:lnTo>
                  <a:lnTo>
                    <a:pt x="1144" y="58643"/>
                  </a:lnTo>
                  <a:lnTo>
                    <a:pt x="0" y="70076"/>
                  </a:lnTo>
                  <a:lnTo>
                    <a:pt x="798" y="81491"/>
                  </a:lnTo>
                  <a:lnTo>
                    <a:pt x="3606" y="92255"/>
                  </a:lnTo>
                  <a:lnTo>
                    <a:pt x="8682" y="101419"/>
                  </a:lnTo>
                  <a:lnTo>
                    <a:pt x="15939" y="108604"/>
                  </a:lnTo>
                  <a:lnTo>
                    <a:pt x="24706" y="113613"/>
                  </a:lnTo>
                  <a:lnTo>
                    <a:pt x="33959" y="116167"/>
                  </a:lnTo>
                  <a:lnTo>
                    <a:pt x="43064" y="116366"/>
                  </a:lnTo>
                  <a:lnTo>
                    <a:pt x="51782" y="114588"/>
                  </a:lnTo>
                  <a:lnTo>
                    <a:pt x="60090" y="111277"/>
                  </a:lnTo>
                  <a:lnTo>
                    <a:pt x="68037" y="106828"/>
                  </a:lnTo>
                  <a:lnTo>
                    <a:pt x="75374" y="101235"/>
                  </a:lnTo>
                  <a:lnTo>
                    <a:pt x="81557" y="94126"/>
                  </a:lnTo>
                  <a:lnTo>
                    <a:pt x="86376" y="85422"/>
                  </a:lnTo>
                  <a:lnTo>
                    <a:pt x="89614" y="75476"/>
                  </a:lnTo>
                  <a:lnTo>
                    <a:pt x="90890" y="64883"/>
                  </a:lnTo>
                  <a:lnTo>
                    <a:pt x="90188" y="54063"/>
                  </a:lnTo>
                  <a:lnTo>
                    <a:pt x="87713" y="43478"/>
                  </a:lnTo>
                  <a:lnTo>
                    <a:pt x="83248" y="32574"/>
                  </a:lnTo>
                  <a:lnTo>
                    <a:pt x="74168" y="19281"/>
                  </a:lnTo>
                  <a:lnTo>
                    <a:pt x="56108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44516" y="376920"/>
              <a:ext cx="91830" cy="282788"/>
            </a:xfrm>
            <a:custGeom>
              <a:avLst/>
              <a:gdLst/>
              <a:ahLst/>
              <a:cxnLst/>
              <a:rect l="0" t="0" r="0" b="0"/>
              <a:pathLst>
                <a:path w="91830" h="282788">
                  <a:moveTo>
                    <a:pt x="14779" y="149504"/>
                  </a:moveTo>
                  <a:lnTo>
                    <a:pt x="17647" y="164106"/>
                  </a:lnTo>
                  <a:lnTo>
                    <a:pt x="19788" y="177377"/>
                  </a:lnTo>
                  <a:lnTo>
                    <a:pt x="21395" y="190574"/>
                  </a:lnTo>
                  <a:lnTo>
                    <a:pt x="22749" y="203743"/>
                  </a:lnTo>
                  <a:lnTo>
                    <a:pt x="24246" y="216603"/>
                  </a:lnTo>
                  <a:lnTo>
                    <a:pt x="26097" y="229013"/>
                  </a:lnTo>
                  <a:lnTo>
                    <a:pt x="28337" y="241299"/>
                  </a:lnTo>
                  <a:lnTo>
                    <a:pt x="30917" y="254148"/>
                  </a:lnTo>
                  <a:lnTo>
                    <a:pt x="33741" y="267811"/>
                  </a:lnTo>
                  <a:lnTo>
                    <a:pt x="35847" y="278899"/>
                  </a:lnTo>
                  <a:lnTo>
                    <a:pt x="36142" y="282787"/>
                  </a:lnTo>
                  <a:lnTo>
                    <a:pt x="35041" y="280313"/>
                  </a:lnTo>
                  <a:lnTo>
                    <a:pt x="33055" y="273718"/>
                  </a:lnTo>
                  <a:lnTo>
                    <a:pt x="30517" y="264902"/>
                  </a:lnTo>
                  <a:lnTo>
                    <a:pt x="27638" y="255016"/>
                  </a:lnTo>
                  <a:lnTo>
                    <a:pt x="24707" y="244491"/>
                  </a:lnTo>
                  <a:lnTo>
                    <a:pt x="22111" y="233303"/>
                  </a:lnTo>
                  <a:lnTo>
                    <a:pt x="20024" y="221456"/>
                  </a:lnTo>
                  <a:lnTo>
                    <a:pt x="18282" y="209196"/>
                  </a:lnTo>
                  <a:lnTo>
                    <a:pt x="16496" y="196952"/>
                  </a:lnTo>
                  <a:lnTo>
                    <a:pt x="14443" y="184963"/>
                  </a:lnTo>
                  <a:lnTo>
                    <a:pt x="12233" y="173130"/>
                  </a:lnTo>
                  <a:lnTo>
                    <a:pt x="10202" y="161118"/>
                  </a:lnTo>
                  <a:lnTo>
                    <a:pt x="8534" y="148738"/>
                  </a:lnTo>
                  <a:lnTo>
                    <a:pt x="7092" y="135966"/>
                  </a:lnTo>
                  <a:lnTo>
                    <a:pt x="5516" y="122852"/>
                  </a:lnTo>
                  <a:lnTo>
                    <a:pt x="3615" y="109466"/>
                  </a:lnTo>
                  <a:lnTo>
                    <a:pt x="1676" y="95712"/>
                  </a:lnTo>
                  <a:lnTo>
                    <a:pt x="360" y="81341"/>
                  </a:lnTo>
                  <a:lnTo>
                    <a:pt x="0" y="66278"/>
                  </a:lnTo>
                  <a:lnTo>
                    <a:pt x="760" y="51078"/>
                  </a:lnTo>
                  <a:lnTo>
                    <a:pt x="2798" y="36787"/>
                  </a:lnTo>
                  <a:lnTo>
                    <a:pt x="6068" y="23937"/>
                  </a:lnTo>
                  <a:lnTo>
                    <a:pt x="10535" y="13192"/>
                  </a:lnTo>
                  <a:lnTo>
                    <a:pt x="16275" y="5562"/>
                  </a:lnTo>
                  <a:lnTo>
                    <a:pt x="23204" y="1291"/>
                  </a:lnTo>
                  <a:lnTo>
                    <a:pt x="30954" y="0"/>
                  </a:lnTo>
                  <a:lnTo>
                    <a:pt x="38994" y="1086"/>
                  </a:lnTo>
                  <a:lnTo>
                    <a:pt x="46992" y="3960"/>
                  </a:lnTo>
                  <a:lnTo>
                    <a:pt x="54817" y="8289"/>
                  </a:lnTo>
                  <a:lnTo>
                    <a:pt x="62452" y="14000"/>
                  </a:lnTo>
                  <a:lnTo>
                    <a:pt x="69911" y="20954"/>
                  </a:lnTo>
                  <a:lnTo>
                    <a:pt x="76902" y="29248"/>
                  </a:lnTo>
                  <a:lnTo>
                    <a:pt x="82847" y="39257"/>
                  </a:lnTo>
                  <a:lnTo>
                    <a:pt x="87503" y="51020"/>
                  </a:lnTo>
                  <a:lnTo>
                    <a:pt x="90629" y="63818"/>
                  </a:lnTo>
                  <a:lnTo>
                    <a:pt x="91829" y="76408"/>
                  </a:lnTo>
                  <a:lnTo>
                    <a:pt x="91072" y="88088"/>
                  </a:lnTo>
                  <a:lnTo>
                    <a:pt x="88463" y="98536"/>
                  </a:lnTo>
                  <a:lnTo>
                    <a:pt x="84052" y="107556"/>
                  </a:lnTo>
                  <a:lnTo>
                    <a:pt x="78057" y="115207"/>
                  </a:lnTo>
                  <a:lnTo>
                    <a:pt x="70862" y="121566"/>
                  </a:lnTo>
                  <a:lnTo>
                    <a:pt x="62022" y="127244"/>
                  </a:lnTo>
                  <a:lnTo>
                    <a:pt x="48529" y="132744"/>
                  </a:lnTo>
                  <a:lnTo>
                    <a:pt x="25307" y="138976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54052" y="412668"/>
              <a:ext cx="136871" cy="114605"/>
            </a:xfrm>
            <a:custGeom>
              <a:avLst/>
              <a:gdLst/>
              <a:ahLst/>
              <a:cxnLst/>
              <a:rect l="0" t="0" r="0" b="0"/>
              <a:pathLst>
                <a:path w="136871" h="114605">
                  <a:moveTo>
                    <a:pt x="0" y="61114"/>
                  </a:moveTo>
                  <a:lnTo>
                    <a:pt x="14534" y="61181"/>
                  </a:lnTo>
                  <a:lnTo>
                    <a:pt x="27165" y="61821"/>
                  </a:lnTo>
                  <a:lnTo>
                    <a:pt x="39075" y="63109"/>
                  </a:lnTo>
                  <a:lnTo>
                    <a:pt x="50729" y="64623"/>
                  </a:lnTo>
                  <a:lnTo>
                    <a:pt x="62570" y="65642"/>
                  </a:lnTo>
                  <a:lnTo>
                    <a:pt x="74801" y="65798"/>
                  </a:lnTo>
                  <a:lnTo>
                    <a:pt x="87123" y="64898"/>
                  </a:lnTo>
                  <a:lnTo>
                    <a:pt x="98867" y="62763"/>
                  </a:lnTo>
                  <a:lnTo>
                    <a:pt x="109675" y="59429"/>
                  </a:lnTo>
                  <a:lnTo>
                    <a:pt x="119051" y="54918"/>
                  </a:lnTo>
                  <a:lnTo>
                    <a:pt x="126210" y="49148"/>
                  </a:lnTo>
                  <a:lnTo>
                    <a:pt x="130941" y="42201"/>
                  </a:lnTo>
                  <a:lnTo>
                    <a:pt x="133336" y="34436"/>
                  </a:lnTo>
                  <a:lnTo>
                    <a:pt x="133521" y="26387"/>
                  </a:lnTo>
                  <a:lnTo>
                    <a:pt x="131789" y="18398"/>
                  </a:lnTo>
                  <a:lnTo>
                    <a:pt x="128206" y="11087"/>
                  </a:lnTo>
                  <a:lnTo>
                    <a:pt x="122536" y="5395"/>
                  </a:lnTo>
                  <a:lnTo>
                    <a:pt x="114848" y="1689"/>
                  </a:lnTo>
                  <a:lnTo>
                    <a:pt x="105772" y="0"/>
                  </a:lnTo>
                  <a:lnTo>
                    <a:pt x="96304" y="297"/>
                  </a:lnTo>
                  <a:lnTo>
                    <a:pt x="87056" y="2350"/>
                  </a:lnTo>
                  <a:lnTo>
                    <a:pt x="78410" y="5981"/>
                  </a:lnTo>
                  <a:lnTo>
                    <a:pt x="70682" y="11149"/>
                  </a:lnTo>
                  <a:lnTo>
                    <a:pt x="63938" y="17699"/>
                  </a:lnTo>
                  <a:lnTo>
                    <a:pt x="58223" y="25534"/>
                  </a:lnTo>
                  <a:lnTo>
                    <a:pt x="53668" y="34695"/>
                  </a:lnTo>
                  <a:lnTo>
                    <a:pt x="50237" y="45071"/>
                  </a:lnTo>
                  <a:lnTo>
                    <a:pt x="48082" y="56123"/>
                  </a:lnTo>
                  <a:lnTo>
                    <a:pt x="47609" y="67001"/>
                  </a:lnTo>
                  <a:lnTo>
                    <a:pt x="48888" y="77235"/>
                  </a:lnTo>
                  <a:lnTo>
                    <a:pt x="51866" y="86561"/>
                  </a:lnTo>
                  <a:lnTo>
                    <a:pt x="56530" y="94754"/>
                  </a:lnTo>
                  <a:lnTo>
                    <a:pt x="62706" y="101809"/>
                  </a:lnTo>
                  <a:lnTo>
                    <a:pt x="70105" y="107563"/>
                  </a:lnTo>
                  <a:lnTo>
                    <a:pt x="78433" y="111614"/>
                  </a:lnTo>
                  <a:lnTo>
                    <a:pt x="87428" y="113897"/>
                  </a:lnTo>
                  <a:lnTo>
                    <a:pt x="96633" y="114604"/>
                  </a:lnTo>
                  <a:lnTo>
                    <a:pt x="106385" y="113971"/>
                  </a:lnTo>
                  <a:lnTo>
                    <a:pt x="118655" y="110826"/>
                  </a:lnTo>
                  <a:lnTo>
                    <a:pt x="136870" y="103228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11979" y="389554"/>
              <a:ext cx="147400" cy="146232"/>
            </a:xfrm>
            <a:custGeom>
              <a:avLst/>
              <a:gdLst/>
              <a:ahLst/>
              <a:cxnLst/>
              <a:rect l="0" t="0" r="0" b="0"/>
              <a:pathLst>
                <a:path w="147400" h="146232">
                  <a:moveTo>
                    <a:pt x="0" y="63171"/>
                  </a:moveTo>
                  <a:lnTo>
                    <a:pt x="2934" y="77706"/>
                  </a:lnTo>
                  <a:lnTo>
                    <a:pt x="5716" y="90337"/>
                  </a:lnTo>
                  <a:lnTo>
                    <a:pt x="8615" y="102241"/>
                  </a:lnTo>
                  <a:lnTo>
                    <a:pt x="11655" y="113723"/>
                  </a:lnTo>
                  <a:lnTo>
                    <a:pt x="14820" y="124915"/>
                  </a:lnTo>
                  <a:lnTo>
                    <a:pt x="18060" y="135829"/>
                  </a:lnTo>
                  <a:lnTo>
                    <a:pt x="20475" y="143960"/>
                  </a:lnTo>
                  <a:lnTo>
                    <a:pt x="21007" y="146231"/>
                  </a:lnTo>
                  <a:lnTo>
                    <a:pt x="20057" y="143808"/>
                  </a:lnTo>
                  <a:lnTo>
                    <a:pt x="18157" y="138190"/>
                  </a:lnTo>
                  <a:lnTo>
                    <a:pt x="15670" y="130217"/>
                  </a:lnTo>
                  <a:lnTo>
                    <a:pt x="12822" y="120479"/>
                  </a:lnTo>
                  <a:lnTo>
                    <a:pt x="10081" y="109609"/>
                  </a:lnTo>
                  <a:lnTo>
                    <a:pt x="8142" y="98281"/>
                  </a:lnTo>
                  <a:lnTo>
                    <a:pt x="7323" y="86909"/>
                  </a:lnTo>
                  <a:lnTo>
                    <a:pt x="7755" y="75824"/>
                  </a:lnTo>
                  <a:lnTo>
                    <a:pt x="9565" y="65376"/>
                  </a:lnTo>
                  <a:lnTo>
                    <a:pt x="12677" y="55681"/>
                  </a:lnTo>
                  <a:lnTo>
                    <a:pt x="17036" y="46677"/>
                  </a:lnTo>
                  <a:lnTo>
                    <a:pt x="22704" y="38235"/>
                  </a:lnTo>
                  <a:lnTo>
                    <a:pt x="29595" y="30227"/>
                  </a:lnTo>
                  <a:lnTo>
                    <a:pt x="37832" y="22864"/>
                  </a:lnTo>
                  <a:lnTo>
                    <a:pt x="47794" y="16669"/>
                  </a:lnTo>
                  <a:lnTo>
                    <a:pt x="59527" y="11836"/>
                  </a:lnTo>
                  <a:lnTo>
                    <a:pt x="72613" y="8243"/>
                  </a:lnTo>
                  <a:lnTo>
                    <a:pt x="87944" y="5277"/>
                  </a:lnTo>
                  <a:lnTo>
                    <a:pt x="110220" y="267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94107" y="197677"/>
              <a:ext cx="112713" cy="349805"/>
            </a:xfrm>
            <a:custGeom>
              <a:avLst/>
              <a:gdLst/>
              <a:ahLst/>
              <a:cxnLst/>
              <a:rect l="0" t="0" r="0" b="0"/>
              <a:pathLst>
                <a:path w="112713" h="349805">
                  <a:moveTo>
                    <a:pt x="39012" y="349804"/>
                  </a:moveTo>
                  <a:lnTo>
                    <a:pt x="36079" y="341003"/>
                  </a:lnTo>
                  <a:lnTo>
                    <a:pt x="33296" y="332656"/>
                  </a:lnTo>
                  <a:lnTo>
                    <a:pt x="30401" y="323949"/>
                  </a:lnTo>
                  <a:lnTo>
                    <a:pt x="27533" y="314482"/>
                  </a:lnTo>
                  <a:lnTo>
                    <a:pt x="25017" y="303690"/>
                  </a:lnTo>
                  <a:lnTo>
                    <a:pt x="23002" y="291396"/>
                  </a:lnTo>
                  <a:lnTo>
                    <a:pt x="21316" y="277904"/>
                  </a:lnTo>
                  <a:lnTo>
                    <a:pt x="19573" y="263786"/>
                  </a:lnTo>
                  <a:lnTo>
                    <a:pt x="17553" y="249440"/>
                  </a:lnTo>
                  <a:lnTo>
                    <a:pt x="15363" y="235065"/>
                  </a:lnTo>
                  <a:lnTo>
                    <a:pt x="13347" y="220735"/>
                  </a:lnTo>
                  <a:lnTo>
                    <a:pt x="11692" y="206469"/>
                  </a:lnTo>
                  <a:lnTo>
                    <a:pt x="10430" y="192262"/>
                  </a:lnTo>
                  <a:lnTo>
                    <a:pt x="9509" y="178104"/>
                  </a:lnTo>
                  <a:lnTo>
                    <a:pt x="8849" y="163981"/>
                  </a:lnTo>
                  <a:lnTo>
                    <a:pt x="8220" y="149885"/>
                  </a:lnTo>
                  <a:lnTo>
                    <a:pt x="7258" y="135807"/>
                  </a:lnTo>
                  <a:lnTo>
                    <a:pt x="5795" y="121742"/>
                  </a:lnTo>
                  <a:lnTo>
                    <a:pt x="3996" y="107686"/>
                  </a:lnTo>
                  <a:lnTo>
                    <a:pt x="2251" y="93636"/>
                  </a:lnTo>
                  <a:lnTo>
                    <a:pt x="791" y="79594"/>
                  </a:lnTo>
                  <a:lnTo>
                    <a:pt x="0" y="65723"/>
                  </a:lnTo>
                  <a:lnTo>
                    <a:pt x="460" y="52330"/>
                  </a:lnTo>
                  <a:lnTo>
                    <a:pt x="2377" y="39557"/>
                  </a:lnTo>
                  <a:lnTo>
                    <a:pt x="5955" y="27861"/>
                  </a:lnTo>
                  <a:lnTo>
                    <a:pt x="11557" y="18063"/>
                  </a:lnTo>
                  <a:lnTo>
                    <a:pt x="19173" y="10445"/>
                  </a:lnTo>
                  <a:lnTo>
                    <a:pt x="28354" y="4974"/>
                  </a:lnTo>
                  <a:lnTo>
                    <a:pt x="38418" y="1578"/>
                  </a:lnTo>
                  <a:lnTo>
                    <a:pt x="48879" y="0"/>
                  </a:lnTo>
                  <a:lnTo>
                    <a:pt x="59324" y="38"/>
                  </a:lnTo>
                  <a:lnTo>
                    <a:pt x="69329" y="1643"/>
                  </a:lnTo>
                  <a:lnTo>
                    <a:pt x="78711" y="4646"/>
                  </a:lnTo>
                  <a:lnTo>
                    <a:pt x="87191" y="9053"/>
                  </a:lnTo>
                  <a:lnTo>
                    <a:pt x="95118" y="15857"/>
                  </a:lnTo>
                  <a:lnTo>
                    <a:pt x="103191" y="29006"/>
                  </a:lnTo>
                  <a:lnTo>
                    <a:pt x="112712" y="55006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338362" y="41061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6417" y="2867"/>
                  </a:lnTo>
                  <a:lnTo>
                    <a:pt x="87430" y="5009"/>
                  </a:lnTo>
                  <a:lnTo>
                    <a:pt x="77439" y="6612"/>
                  </a:lnTo>
                  <a:lnTo>
                    <a:pt x="66503" y="7795"/>
                  </a:lnTo>
                  <a:lnTo>
                    <a:pt x="53462" y="8773"/>
                  </a:lnTo>
                  <a:lnTo>
                    <a:pt x="33812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93097" y="421139"/>
              <a:ext cx="87422" cy="127550"/>
            </a:xfrm>
            <a:custGeom>
              <a:avLst/>
              <a:gdLst/>
              <a:ahLst/>
              <a:cxnLst/>
              <a:rect l="0" t="0" r="0" b="0"/>
              <a:pathLst>
                <a:path w="87422" h="127550">
                  <a:moveTo>
                    <a:pt x="3193" y="94757"/>
                  </a:moveTo>
                  <a:lnTo>
                    <a:pt x="6126" y="103558"/>
                  </a:lnTo>
                  <a:lnTo>
                    <a:pt x="8909" y="111905"/>
                  </a:lnTo>
                  <a:lnTo>
                    <a:pt x="11782" y="120527"/>
                  </a:lnTo>
                  <a:lnTo>
                    <a:pt x="13872" y="126793"/>
                  </a:lnTo>
                  <a:lnTo>
                    <a:pt x="14124" y="127549"/>
                  </a:lnTo>
                  <a:lnTo>
                    <a:pt x="12986" y="124138"/>
                  </a:lnTo>
                  <a:lnTo>
                    <a:pt x="10977" y="118109"/>
                  </a:lnTo>
                  <a:lnTo>
                    <a:pt x="8424" y="110452"/>
                  </a:lnTo>
                  <a:lnTo>
                    <a:pt x="5542" y="101774"/>
                  </a:lnTo>
                  <a:lnTo>
                    <a:pt x="2778" y="92447"/>
                  </a:lnTo>
                  <a:lnTo>
                    <a:pt x="827" y="82704"/>
                  </a:lnTo>
                  <a:lnTo>
                    <a:pt x="0" y="72696"/>
                  </a:lnTo>
                  <a:lnTo>
                    <a:pt x="428" y="62680"/>
                  </a:lnTo>
                  <a:lnTo>
                    <a:pt x="2235" y="53025"/>
                  </a:lnTo>
                  <a:lnTo>
                    <a:pt x="5345" y="43903"/>
                  </a:lnTo>
                  <a:lnTo>
                    <a:pt x="9703" y="35471"/>
                  </a:lnTo>
                  <a:lnTo>
                    <a:pt x="15369" y="27953"/>
                  </a:lnTo>
                  <a:lnTo>
                    <a:pt x="22252" y="21382"/>
                  </a:lnTo>
                  <a:lnTo>
                    <a:pt x="30260" y="15783"/>
                  </a:lnTo>
                  <a:lnTo>
                    <a:pt x="40487" y="10712"/>
                  </a:lnTo>
                  <a:lnTo>
                    <a:pt x="57181" y="5724"/>
                  </a:lnTo>
                  <a:lnTo>
                    <a:pt x="87421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96009" y="444992"/>
              <a:ext cx="152966" cy="123547"/>
            </a:xfrm>
            <a:custGeom>
              <a:avLst/>
              <a:gdLst/>
              <a:ahLst/>
              <a:cxnLst/>
              <a:rect l="0" t="0" r="0" b="0"/>
              <a:pathLst>
                <a:path w="152966" h="123547">
                  <a:moveTo>
                    <a:pt x="79265" y="70904"/>
                  </a:moveTo>
                  <a:lnTo>
                    <a:pt x="81999" y="59236"/>
                  </a:lnTo>
                  <a:lnTo>
                    <a:pt x="82861" y="48747"/>
                  </a:lnTo>
                  <a:lnTo>
                    <a:pt x="81865" y="38454"/>
                  </a:lnTo>
                  <a:lnTo>
                    <a:pt x="79154" y="28499"/>
                  </a:lnTo>
                  <a:lnTo>
                    <a:pt x="74722" y="19452"/>
                  </a:lnTo>
                  <a:lnTo>
                    <a:pt x="68733" y="11582"/>
                  </a:lnTo>
                  <a:lnTo>
                    <a:pt x="61475" y="5324"/>
                  </a:lnTo>
                  <a:lnTo>
                    <a:pt x="53248" y="1404"/>
                  </a:lnTo>
                  <a:lnTo>
                    <a:pt x="44323" y="0"/>
                  </a:lnTo>
                  <a:lnTo>
                    <a:pt x="35232" y="991"/>
                  </a:lnTo>
                  <a:lnTo>
                    <a:pt x="26745" y="4232"/>
                  </a:lnTo>
                  <a:lnTo>
                    <a:pt x="19230" y="9413"/>
                  </a:lnTo>
                  <a:lnTo>
                    <a:pt x="12864" y="16295"/>
                  </a:lnTo>
                  <a:lnTo>
                    <a:pt x="7805" y="24799"/>
                  </a:lnTo>
                  <a:lnTo>
                    <a:pt x="3999" y="34733"/>
                  </a:lnTo>
                  <a:lnTo>
                    <a:pt x="1407" y="45654"/>
                  </a:lnTo>
                  <a:lnTo>
                    <a:pt x="100" y="56976"/>
                  </a:lnTo>
                  <a:lnTo>
                    <a:pt x="0" y="68325"/>
                  </a:lnTo>
                  <a:lnTo>
                    <a:pt x="1066" y="79385"/>
                  </a:lnTo>
                  <a:lnTo>
                    <a:pt x="3375" y="89813"/>
                  </a:lnTo>
                  <a:lnTo>
                    <a:pt x="6858" y="99477"/>
                  </a:lnTo>
                  <a:lnTo>
                    <a:pt x="11486" y="107950"/>
                  </a:lnTo>
                  <a:lnTo>
                    <a:pt x="17340" y="114438"/>
                  </a:lnTo>
                  <a:lnTo>
                    <a:pt x="24343" y="118681"/>
                  </a:lnTo>
                  <a:lnTo>
                    <a:pt x="31976" y="120563"/>
                  </a:lnTo>
                  <a:lnTo>
                    <a:pt x="39407" y="119866"/>
                  </a:lnTo>
                  <a:lnTo>
                    <a:pt x="46176" y="116729"/>
                  </a:lnTo>
                  <a:lnTo>
                    <a:pt x="52192" y="111557"/>
                  </a:lnTo>
                  <a:lnTo>
                    <a:pt x="57542" y="104815"/>
                  </a:lnTo>
                  <a:lnTo>
                    <a:pt x="62357" y="96913"/>
                  </a:lnTo>
                  <a:lnTo>
                    <a:pt x="66608" y="88018"/>
                  </a:lnTo>
                  <a:lnTo>
                    <a:pt x="70101" y="78071"/>
                  </a:lnTo>
                  <a:lnTo>
                    <a:pt x="72795" y="67221"/>
                  </a:lnTo>
                  <a:lnTo>
                    <a:pt x="75101" y="59072"/>
                  </a:lnTo>
                  <a:lnTo>
                    <a:pt x="77451" y="57647"/>
                  </a:lnTo>
                  <a:lnTo>
                    <a:pt x="79817" y="61071"/>
                  </a:lnTo>
                  <a:lnTo>
                    <a:pt x="82465" y="67184"/>
                  </a:lnTo>
                  <a:lnTo>
                    <a:pt x="85777" y="74487"/>
                  </a:lnTo>
                  <a:lnTo>
                    <a:pt x="89900" y="82165"/>
                  </a:lnTo>
                  <a:lnTo>
                    <a:pt x="94938" y="89696"/>
                  </a:lnTo>
                  <a:lnTo>
                    <a:pt x="101059" y="96644"/>
                  </a:lnTo>
                  <a:lnTo>
                    <a:pt x="108236" y="102851"/>
                  </a:lnTo>
                  <a:lnTo>
                    <a:pt x="116044" y="108214"/>
                  </a:lnTo>
                  <a:lnTo>
                    <a:pt x="124624" y="113105"/>
                  </a:lnTo>
                  <a:lnTo>
                    <a:pt x="135849" y="117952"/>
                  </a:lnTo>
                  <a:lnTo>
                    <a:pt x="152965" y="123546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35761" y="448117"/>
              <a:ext cx="139556" cy="132567"/>
            </a:xfrm>
            <a:custGeom>
              <a:avLst/>
              <a:gdLst/>
              <a:ahLst/>
              <a:cxnLst/>
              <a:rect l="0" t="0" r="0" b="0"/>
              <a:pathLst>
                <a:path w="139556" h="132567">
                  <a:moveTo>
                    <a:pt x="97441" y="4608"/>
                  </a:moveTo>
                  <a:lnTo>
                    <a:pt x="88573" y="1808"/>
                  </a:lnTo>
                  <a:lnTo>
                    <a:pt x="79586" y="306"/>
                  </a:lnTo>
                  <a:lnTo>
                    <a:pt x="69595" y="0"/>
                  </a:lnTo>
                  <a:lnTo>
                    <a:pt x="58787" y="679"/>
                  </a:lnTo>
                  <a:lnTo>
                    <a:pt x="47625" y="2147"/>
                  </a:lnTo>
                  <a:lnTo>
                    <a:pt x="36433" y="4230"/>
                  </a:lnTo>
                  <a:lnTo>
                    <a:pt x="25839" y="7257"/>
                  </a:lnTo>
                  <a:lnTo>
                    <a:pt x="16800" y="12025"/>
                  </a:lnTo>
                  <a:lnTo>
                    <a:pt x="9698" y="18823"/>
                  </a:lnTo>
                  <a:lnTo>
                    <a:pt x="4578" y="27319"/>
                  </a:lnTo>
                  <a:lnTo>
                    <a:pt x="1418" y="36857"/>
                  </a:lnTo>
                  <a:lnTo>
                    <a:pt x="0" y="46933"/>
                  </a:lnTo>
                  <a:lnTo>
                    <a:pt x="145" y="57103"/>
                  </a:lnTo>
                  <a:lnTo>
                    <a:pt x="1820" y="66917"/>
                  </a:lnTo>
                  <a:lnTo>
                    <a:pt x="4871" y="76176"/>
                  </a:lnTo>
                  <a:lnTo>
                    <a:pt x="9204" y="84883"/>
                  </a:lnTo>
                  <a:lnTo>
                    <a:pt x="14860" y="93124"/>
                  </a:lnTo>
                  <a:lnTo>
                    <a:pt x="21739" y="101002"/>
                  </a:lnTo>
                  <a:lnTo>
                    <a:pt x="29629" y="108447"/>
                  </a:lnTo>
                  <a:lnTo>
                    <a:pt x="38296" y="115229"/>
                  </a:lnTo>
                  <a:lnTo>
                    <a:pt x="47536" y="121266"/>
                  </a:lnTo>
                  <a:lnTo>
                    <a:pt x="57351" y="126303"/>
                  </a:lnTo>
                  <a:lnTo>
                    <a:pt x="67924" y="129857"/>
                  </a:lnTo>
                  <a:lnTo>
                    <a:pt x="79284" y="131804"/>
                  </a:lnTo>
                  <a:lnTo>
                    <a:pt x="90918" y="132480"/>
                  </a:lnTo>
                  <a:lnTo>
                    <a:pt x="103105" y="132566"/>
                  </a:lnTo>
                  <a:lnTo>
                    <a:pt x="118035" y="132070"/>
                  </a:lnTo>
                  <a:lnTo>
                    <a:pt x="139555" y="13095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17556" y="294797"/>
              <a:ext cx="20932" cy="326385"/>
            </a:xfrm>
            <a:custGeom>
              <a:avLst/>
              <a:gdLst/>
              <a:ahLst/>
              <a:cxnLst/>
              <a:rect l="0" t="0" r="0" b="0"/>
              <a:pathLst>
                <a:path w="20932" h="326385">
                  <a:moveTo>
                    <a:pt x="10402" y="0"/>
                  </a:moveTo>
                  <a:lnTo>
                    <a:pt x="7536" y="8869"/>
                  </a:lnTo>
                  <a:lnTo>
                    <a:pt x="5393" y="17856"/>
                  </a:lnTo>
                  <a:lnTo>
                    <a:pt x="3791" y="27856"/>
                  </a:lnTo>
                  <a:lnTo>
                    <a:pt x="2610" y="39009"/>
                  </a:lnTo>
                  <a:lnTo>
                    <a:pt x="1762" y="51469"/>
                  </a:lnTo>
                  <a:lnTo>
                    <a:pt x="1165" y="65180"/>
                  </a:lnTo>
                  <a:lnTo>
                    <a:pt x="750" y="79944"/>
                  </a:lnTo>
                  <a:lnTo>
                    <a:pt x="466" y="95521"/>
                  </a:lnTo>
                  <a:lnTo>
                    <a:pt x="272" y="111699"/>
                  </a:lnTo>
                  <a:lnTo>
                    <a:pt x="142" y="128305"/>
                  </a:lnTo>
                  <a:lnTo>
                    <a:pt x="54" y="145212"/>
                  </a:lnTo>
                  <a:lnTo>
                    <a:pt x="0" y="162316"/>
                  </a:lnTo>
                  <a:lnTo>
                    <a:pt x="133" y="179225"/>
                  </a:lnTo>
                  <a:lnTo>
                    <a:pt x="754" y="195279"/>
                  </a:lnTo>
                  <a:lnTo>
                    <a:pt x="1989" y="210193"/>
                  </a:lnTo>
                  <a:lnTo>
                    <a:pt x="3803" y="224174"/>
                  </a:lnTo>
                  <a:lnTo>
                    <a:pt x="6091" y="237717"/>
                  </a:lnTo>
                  <a:lnTo>
                    <a:pt x="8736" y="251158"/>
                  </a:lnTo>
                  <a:lnTo>
                    <a:pt x="11490" y="264427"/>
                  </a:lnTo>
                  <a:lnTo>
                    <a:pt x="14243" y="278651"/>
                  </a:lnTo>
                  <a:lnTo>
                    <a:pt x="17233" y="297322"/>
                  </a:lnTo>
                  <a:lnTo>
                    <a:pt x="20931" y="326384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80559" y="365939"/>
              <a:ext cx="252685" cy="55201"/>
            </a:xfrm>
            <a:custGeom>
              <a:avLst/>
              <a:gdLst/>
              <a:ahLst/>
              <a:cxnLst/>
              <a:rect l="0" t="0" r="0" b="0"/>
              <a:pathLst>
                <a:path w="252685" h="55201">
                  <a:moveTo>
                    <a:pt x="252684" y="55200"/>
                  </a:moveTo>
                  <a:lnTo>
                    <a:pt x="243816" y="49467"/>
                  </a:lnTo>
                  <a:lnTo>
                    <a:pt x="234829" y="45183"/>
                  </a:lnTo>
                  <a:lnTo>
                    <a:pt x="224833" y="41972"/>
                  </a:lnTo>
                  <a:lnTo>
                    <a:pt x="213853" y="39438"/>
                  </a:lnTo>
                  <a:lnTo>
                    <a:pt x="202041" y="37093"/>
                  </a:lnTo>
                  <a:lnTo>
                    <a:pt x="189583" y="34645"/>
                  </a:lnTo>
                  <a:lnTo>
                    <a:pt x="176645" y="31990"/>
                  </a:lnTo>
                  <a:lnTo>
                    <a:pt x="163364" y="29126"/>
                  </a:lnTo>
                  <a:lnTo>
                    <a:pt x="149848" y="26083"/>
                  </a:lnTo>
                  <a:lnTo>
                    <a:pt x="136332" y="22903"/>
                  </a:lnTo>
                  <a:lnTo>
                    <a:pt x="123179" y="19622"/>
                  </a:lnTo>
                  <a:lnTo>
                    <a:pt x="110547" y="16269"/>
                  </a:lnTo>
                  <a:lnTo>
                    <a:pt x="98268" y="12866"/>
                  </a:lnTo>
                  <a:lnTo>
                    <a:pt x="85949" y="9429"/>
                  </a:lnTo>
                  <a:lnTo>
                    <a:pt x="73372" y="5978"/>
                  </a:lnTo>
                  <a:lnTo>
                    <a:pt x="60701" y="2863"/>
                  </a:lnTo>
                  <a:lnTo>
                    <a:pt x="46951" y="565"/>
                  </a:lnTo>
                  <a:lnTo>
                    <a:pt x="28675" y="0"/>
                  </a:lnTo>
                  <a:lnTo>
                    <a:pt x="0" y="2558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033243" y="505367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2867" y="8869"/>
                  </a:lnTo>
                  <a:lnTo>
                    <a:pt x="5009" y="17856"/>
                  </a:lnTo>
                  <a:lnTo>
                    <a:pt x="6613" y="27842"/>
                  </a:lnTo>
                  <a:lnTo>
                    <a:pt x="7797" y="38577"/>
                  </a:lnTo>
                  <a:lnTo>
                    <a:pt x="8775" y="50717"/>
                  </a:lnTo>
                  <a:lnTo>
                    <a:pt x="9635" y="67567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33243" y="41061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04065" y="442196"/>
              <a:ext cx="117243" cy="136553"/>
            </a:xfrm>
            <a:custGeom>
              <a:avLst/>
              <a:gdLst/>
              <a:ahLst/>
              <a:cxnLst/>
              <a:rect l="0" t="0" r="0" b="0"/>
              <a:pathLst>
                <a:path w="117243" h="136553">
                  <a:moveTo>
                    <a:pt x="76577" y="31586"/>
                  </a:moveTo>
                  <a:lnTo>
                    <a:pt x="67776" y="28786"/>
                  </a:lnTo>
                  <a:lnTo>
                    <a:pt x="59429" y="27284"/>
                  </a:lnTo>
                  <a:lnTo>
                    <a:pt x="50735" y="26982"/>
                  </a:lnTo>
                  <a:lnTo>
                    <a:pt x="41788" y="27834"/>
                  </a:lnTo>
                  <a:lnTo>
                    <a:pt x="32940" y="29951"/>
                  </a:lnTo>
                  <a:lnTo>
                    <a:pt x="24411" y="33287"/>
                  </a:lnTo>
                  <a:lnTo>
                    <a:pt x="16568" y="38140"/>
                  </a:lnTo>
                  <a:lnTo>
                    <a:pt x="9987" y="45204"/>
                  </a:lnTo>
                  <a:lnTo>
                    <a:pt x="4872" y="54653"/>
                  </a:lnTo>
                  <a:lnTo>
                    <a:pt x="1423" y="65895"/>
                  </a:lnTo>
                  <a:lnTo>
                    <a:pt x="0" y="77889"/>
                  </a:lnTo>
                  <a:lnTo>
                    <a:pt x="604" y="89941"/>
                  </a:lnTo>
                  <a:lnTo>
                    <a:pt x="3109" y="101436"/>
                  </a:lnTo>
                  <a:lnTo>
                    <a:pt x="7449" y="111689"/>
                  </a:lnTo>
                  <a:lnTo>
                    <a:pt x="13406" y="120456"/>
                  </a:lnTo>
                  <a:lnTo>
                    <a:pt x="20826" y="127526"/>
                  </a:lnTo>
                  <a:lnTo>
                    <a:pt x="29702" y="132541"/>
                  </a:lnTo>
                  <a:lnTo>
                    <a:pt x="39884" y="135506"/>
                  </a:lnTo>
                  <a:lnTo>
                    <a:pt x="50803" y="136552"/>
                  </a:lnTo>
                  <a:lnTo>
                    <a:pt x="61590" y="135750"/>
                  </a:lnTo>
                  <a:lnTo>
                    <a:pt x="71767" y="133327"/>
                  </a:lnTo>
                  <a:lnTo>
                    <a:pt x="81226" y="129601"/>
                  </a:lnTo>
                  <a:lnTo>
                    <a:pt x="90040" y="124893"/>
                  </a:lnTo>
                  <a:lnTo>
                    <a:pt x="98325" y="119462"/>
                  </a:lnTo>
                  <a:lnTo>
                    <a:pt x="105721" y="113191"/>
                  </a:lnTo>
                  <a:lnTo>
                    <a:pt x="111411" y="105618"/>
                  </a:lnTo>
                  <a:lnTo>
                    <a:pt x="115092" y="96599"/>
                  </a:lnTo>
                  <a:lnTo>
                    <a:pt x="116920" y="86440"/>
                  </a:lnTo>
                  <a:lnTo>
                    <a:pt x="117242" y="75703"/>
                  </a:lnTo>
                  <a:lnTo>
                    <a:pt x="116414" y="64782"/>
                  </a:lnTo>
                  <a:lnTo>
                    <a:pt x="114420" y="54026"/>
                  </a:lnTo>
                  <a:lnTo>
                    <a:pt x="110887" y="43811"/>
                  </a:lnTo>
                  <a:lnTo>
                    <a:pt x="105746" y="34288"/>
                  </a:lnTo>
                  <a:lnTo>
                    <a:pt x="99458" y="25714"/>
                  </a:lnTo>
                  <a:lnTo>
                    <a:pt x="92137" y="17712"/>
                  </a:lnTo>
                  <a:lnTo>
                    <a:pt x="82019" y="9579"/>
                  </a:lnTo>
                  <a:lnTo>
                    <a:pt x="66049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233285" y="416404"/>
              <a:ext cx="147400" cy="173192"/>
            </a:xfrm>
            <a:custGeom>
              <a:avLst/>
              <a:gdLst/>
              <a:ahLst/>
              <a:cxnLst/>
              <a:rect l="0" t="0" r="0" b="0"/>
              <a:pathLst>
                <a:path w="147400" h="173192">
                  <a:moveTo>
                    <a:pt x="0" y="46849"/>
                  </a:moveTo>
                  <a:lnTo>
                    <a:pt x="5800" y="52784"/>
                  </a:lnTo>
                  <a:lnTo>
                    <a:pt x="10724" y="58989"/>
                  </a:lnTo>
                  <a:lnTo>
                    <a:pt x="15222" y="66089"/>
                  </a:lnTo>
                  <a:lnTo>
                    <a:pt x="19270" y="74202"/>
                  </a:lnTo>
                  <a:lnTo>
                    <a:pt x="22635" y="83497"/>
                  </a:lnTo>
                  <a:lnTo>
                    <a:pt x="25220" y="93869"/>
                  </a:lnTo>
                  <a:lnTo>
                    <a:pt x="26274" y="102475"/>
                  </a:lnTo>
                  <a:lnTo>
                    <a:pt x="25534" y="105342"/>
                  </a:lnTo>
                  <a:lnTo>
                    <a:pt x="24395" y="102682"/>
                  </a:lnTo>
                  <a:lnTo>
                    <a:pt x="23420" y="96064"/>
                  </a:lnTo>
                  <a:lnTo>
                    <a:pt x="22690" y="86838"/>
                  </a:lnTo>
                  <a:lnTo>
                    <a:pt x="22182" y="75940"/>
                  </a:lnTo>
                  <a:lnTo>
                    <a:pt x="22169" y="64293"/>
                  </a:lnTo>
                  <a:lnTo>
                    <a:pt x="23220" y="52895"/>
                  </a:lnTo>
                  <a:lnTo>
                    <a:pt x="25559" y="42249"/>
                  </a:lnTo>
                  <a:lnTo>
                    <a:pt x="29096" y="32446"/>
                  </a:lnTo>
                  <a:lnTo>
                    <a:pt x="33614" y="23389"/>
                  </a:lnTo>
                  <a:lnTo>
                    <a:pt x="38875" y="14938"/>
                  </a:lnTo>
                  <a:lnTo>
                    <a:pt x="44677" y="7599"/>
                  </a:lnTo>
                  <a:lnTo>
                    <a:pt x="50862" y="2477"/>
                  </a:lnTo>
                  <a:lnTo>
                    <a:pt x="57315" y="0"/>
                  </a:lnTo>
                  <a:lnTo>
                    <a:pt x="63952" y="134"/>
                  </a:lnTo>
                  <a:lnTo>
                    <a:pt x="70713" y="2732"/>
                  </a:lnTo>
                  <a:lnTo>
                    <a:pt x="77553" y="7453"/>
                  </a:lnTo>
                  <a:lnTo>
                    <a:pt x="84284" y="14180"/>
                  </a:lnTo>
                  <a:lnTo>
                    <a:pt x="90578" y="23107"/>
                  </a:lnTo>
                  <a:lnTo>
                    <a:pt x="96287" y="34138"/>
                  </a:lnTo>
                  <a:lnTo>
                    <a:pt x="101272" y="46779"/>
                  </a:lnTo>
                  <a:lnTo>
                    <a:pt x="105323" y="60326"/>
                  </a:lnTo>
                  <a:lnTo>
                    <a:pt x="108422" y="74283"/>
                  </a:lnTo>
                  <a:lnTo>
                    <a:pt x="110860" y="88229"/>
                  </a:lnTo>
                  <a:lnTo>
                    <a:pt x="113119" y="101739"/>
                  </a:lnTo>
                  <a:lnTo>
                    <a:pt x="115501" y="114628"/>
                  </a:lnTo>
                  <a:lnTo>
                    <a:pt x="118341" y="126656"/>
                  </a:lnTo>
                  <a:lnTo>
                    <a:pt x="122585" y="138710"/>
                  </a:lnTo>
                  <a:lnTo>
                    <a:pt x="130846" y="152964"/>
                  </a:lnTo>
                  <a:lnTo>
                    <a:pt x="147399" y="173191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43855" y="54748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51" name="Table 50"/>
          <p:cNvGraphicFramePr>
            <a:graphicFrameLocks noGrp="1"/>
          </p:cNvGraphicFramePr>
          <p:nvPr/>
        </p:nvGraphicFramePr>
        <p:xfrm>
          <a:off x="1663700" y="1803401"/>
          <a:ext cx="2148274" cy="5304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4285"/>
                <a:gridCol w="831751"/>
                <a:gridCol w="642238"/>
              </a:tblGrid>
              <a:tr h="27645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32CD32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32CD32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32CD32">
                        <a:alpha val="99996"/>
                      </a:srgbClr>
                    </a:solidFill>
                  </a:tcPr>
                </a:tc>
              </a:tr>
              <a:tr h="25400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32CD32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32CD32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32CD32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2" name="Table 51"/>
          <p:cNvGraphicFramePr>
            <a:graphicFrameLocks noGrp="1"/>
          </p:cNvGraphicFramePr>
          <p:nvPr/>
        </p:nvGraphicFramePr>
        <p:xfrm>
          <a:off x="4889500" y="1778001"/>
          <a:ext cx="2148332" cy="5529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4243"/>
                <a:gridCol w="831723"/>
                <a:gridCol w="642367"/>
              </a:tblGrid>
              <a:tr h="27647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32CD32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32CD32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276479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32CD32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32CD32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3" name="Freeform 52"/>
          <p:cNvSpPr/>
          <p:nvPr/>
        </p:nvSpPr>
        <p:spPr>
          <a:xfrm>
            <a:off x="2863751" y="3600746"/>
            <a:ext cx="10529" cy="779110"/>
          </a:xfrm>
          <a:custGeom>
            <a:avLst/>
            <a:gdLst/>
            <a:ahLst/>
            <a:cxnLst/>
            <a:rect l="0" t="0" r="0" b="0"/>
            <a:pathLst>
              <a:path w="10529" h="779110">
                <a:moveTo>
                  <a:pt x="10528" y="0"/>
                </a:moveTo>
                <a:lnTo>
                  <a:pt x="10461" y="11869"/>
                </a:lnTo>
                <a:lnTo>
                  <a:pt x="9821" y="24278"/>
                </a:lnTo>
                <a:lnTo>
                  <a:pt x="8534" y="38460"/>
                </a:lnTo>
                <a:lnTo>
                  <a:pt x="7020" y="53996"/>
                </a:lnTo>
                <a:lnTo>
                  <a:pt x="6000" y="69991"/>
                </a:lnTo>
                <a:lnTo>
                  <a:pt x="5835" y="85879"/>
                </a:lnTo>
                <a:lnTo>
                  <a:pt x="6390" y="101600"/>
                </a:lnTo>
                <a:lnTo>
                  <a:pt x="7228" y="117435"/>
                </a:lnTo>
                <a:lnTo>
                  <a:pt x="8051" y="133567"/>
                </a:lnTo>
                <a:lnTo>
                  <a:pt x="8738" y="150195"/>
                </a:lnTo>
                <a:lnTo>
                  <a:pt x="9266" y="167590"/>
                </a:lnTo>
                <a:lnTo>
                  <a:pt x="9653" y="185820"/>
                </a:lnTo>
                <a:lnTo>
                  <a:pt x="9929" y="204795"/>
                </a:lnTo>
                <a:lnTo>
                  <a:pt x="10120" y="224365"/>
                </a:lnTo>
                <a:lnTo>
                  <a:pt x="10252" y="244385"/>
                </a:lnTo>
                <a:lnTo>
                  <a:pt x="10342" y="264897"/>
                </a:lnTo>
                <a:lnTo>
                  <a:pt x="10403" y="286111"/>
                </a:lnTo>
                <a:lnTo>
                  <a:pt x="10445" y="308084"/>
                </a:lnTo>
                <a:lnTo>
                  <a:pt x="10472" y="330569"/>
                </a:lnTo>
                <a:lnTo>
                  <a:pt x="10491" y="353122"/>
                </a:lnTo>
                <a:lnTo>
                  <a:pt x="10503" y="375489"/>
                </a:lnTo>
                <a:lnTo>
                  <a:pt x="10512" y="397917"/>
                </a:lnTo>
                <a:lnTo>
                  <a:pt x="10517" y="421033"/>
                </a:lnTo>
                <a:lnTo>
                  <a:pt x="10516" y="445139"/>
                </a:lnTo>
                <a:lnTo>
                  <a:pt x="10346" y="470059"/>
                </a:lnTo>
                <a:lnTo>
                  <a:pt x="9699" y="495327"/>
                </a:lnTo>
                <a:lnTo>
                  <a:pt x="8452" y="520625"/>
                </a:lnTo>
                <a:lnTo>
                  <a:pt x="6800" y="545817"/>
                </a:lnTo>
                <a:lnTo>
                  <a:pt x="5152" y="570869"/>
                </a:lnTo>
                <a:lnTo>
                  <a:pt x="3750" y="595786"/>
                </a:lnTo>
                <a:lnTo>
                  <a:pt x="2657" y="620263"/>
                </a:lnTo>
                <a:lnTo>
                  <a:pt x="1849" y="643712"/>
                </a:lnTo>
                <a:lnTo>
                  <a:pt x="1271" y="665887"/>
                </a:lnTo>
                <a:lnTo>
                  <a:pt x="866" y="686696"/>
                </a:lnTo>
                <a:lnTo>
                  <a:pt x="541" y="708389"/>
                </a:lnTo>
                <a:lnTo>
                  <a:pt x="269" y="736221"/>
                </a:lnTo>
                <a:lnTo>
                  <a:pt x="0" y="779109"/>
                </a:lnTo>
              </a:path>
            </a:pathLst>
          </a:custGeom>
          <a:ln w="38100" cap="flat" cmpd="sng" algn="ctr">
            <a:solidFill>
              <a:srgbClr val="32CD3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3221720" y="3411233"/>
            <a:ext cx="368498" cy="998985"/>
            <a:chOff x="3221720" y="3411233"/>
            <a:chExt cx="368498" cy="998985"/>
          </a:xfrm>
        </p:grpSpPr>
        <p:sp>
          <p:nvSpPr>
            <p:cNvPr id="54" name="Freeform 53"/>
            <p:cNvSpPr/>
            <p:nvPr/>
          </p:nvSpPr>
          <p:spPr>
            <a:xfrm>
              <a:off x="3443872" y="3411233"/>
              <a:ext cx="9476" cy="357970"/>
            </a:xfrm>
            <a:custGeom>
              <a:avLst/>
              <a:gdLst/>
              <a:ahLst/>
              <a:cxnLst/>
              <a:rect l="0" t="0" r="0" b="0"/>
              <a:pathLst>
                <a:path w="9476" h="357970">
                  <a:moveTo>
                    <a:pt x="9475" y="0"/>
                  </a:moveTo>
                  <a:lnTo>
                    <a:pt x="6608" y="8935"/>
                  </a:lnTo>
                  <a:lnTo>
                    <a:pt x="4466" y="18562"/>
                  </a:lnTo>
                  <a:lnTo>
                    <a:pt x="2863" y="29858"/>
                  </a:lnTo>
                  <a:lnTo>
                    <a:pt x="1683" y="42872"/>
                  </a:lnTo>
                  <a:lnTo>
                    <a:pt x="834" y="57648"/>
                  </a:lnTo>
                  <a:lnTo>
                    <a:pt x="241" y="74017"/>
                  </a:lnTo>
                  <a:lnTo>
                    <a:pt x="0" y="91359"/>
                  </a:lnTo>
                  <a:lnTo>
                    <a:pt x="364" y="108747"/>
                  </a:lnTo>
                  <a:lnTo>
                    <a:pt x="1419" y="125662"/>
                  </a:lnTo>
                  <a:lnTo>
                    <a:pt x="2941" y="142287"/>
                  </a:lnTo>
                  <a:lnTo>
                    <a:pt x="4500" y="159282"/>
                  </a:lnTo>
                  <a:lnTo>
                    <a:pt x="5844" y="177011"/>
                  </a:lnTo>
                  <a:lnTo>
                    <a:pt x="6897" y="195360"/>
                  </a:lnTo>
                  <a:lnTo>
                    <a:pt x="7678" y="213918"/>
                  </a:lnTo>
                  <a:lnTo>
                    <a:pt x="8239" y="232408"/>
                  </a:lnTo>
                  <a:lnTo>
                    <a:pt x="8632" y="250724"/>
                  </a:lnTo>
                  <a:lnTo>
                    <a:pt x="8904" y="268855"/>
                  </a:lnTo>
                  <a:lnTo>
                    <a:pt x="9090" y="286804"/>
                  </a:lnTo>
                  <a:lnTo>
                    <a:pt x="9216" y="303849"/>
                  </a:lnTo>
                  <a:lnTo>
                    <a:pt x="9315" y="320215"/>
                  </a:lnTo>
                  <a:lnTo>
                    <a:pt x="9396" y="337342"/>
                  </a:lnTo>
                  <a:lnTo>
                    <a:pt x="9475" y="35796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65631" y="3432290"/>
              <a:ext cx="187717" cy="233134"/>
            </a:xfrm>
            <a:custGeom>
              <a:avLst/>
              <a:gdLst/>
              <a:ahLst/>
              <a:cxnLst/>
              <a:rect l="0" t="0" r="0" b="0"/>
              <a:pathLst>
                <a:path w="187717" h="233134">
                  <a:moveTo>
                    <a:pt x="187716" y="157927"/>
                  </a:moveTo>
                  <a:lnTo>
                    <a:pt x="178847" y="160861"/>
                  </a:lnTo>
                  <a:lnTo>
                    <a:pt x="169861" y="163643"/>
                  </a:lnTo>
                  <a:lnTo>
                    <a:pt x="159866" y="166543"/>
                  </a:lnTo>
                  <a:lnTo>
                    <a:pt x="148885" y="169583"/>
                  </a:lnTo>
                  <a:lnTo>
                    <a:pt x="137074" y="172748"/>
                  </a:lnTo>
                  <a:lnTo>
                    <a:pt x="124620" y="176017"/>
                  </a:lnTo>
                  <a:lnTo>
                    <a:pt x="111855" y="179527"/>
                  </a:lnTo>
                  <a:lnTo>
                    <a:pt x="99222" y="183567"/>
                  </a:lnTo>
                  <a:lnTo>
                    <a:pt x="86958" y="188249"/>
                  </a:lnTo>
                  <a:lnTo>
                    <a:pt x="75268" y="193529"/>
                  </a:lnTo>
                  <a:lnTo>
                    <a:pt x="64411" y="199299"/>
                  </a:lnTo>
                  <a:lnTo>
                    <a:pt x="54441" y="205439"/>
                  </a:lnTo>
                  <a:lnTo>
                    <a:pt x="45253" y="211850"/>
                  </a:lnTo>
                  <a:lnTo>
                    <a:pt x="36687" y="218453"/>
                  </a:lnTo>
                  <a:lnTo>
                    <a:pt x="28571" y="225156"/>
                  </a:lnTo>
                  <a:lnTo>
                    <a:pt x="20242" y="230718"/>
                  </a:lnTo>
                  <a:lnTo>
                    <a:pt x="11831" y="233133"/>
                  </a:lnTo>
                  <a:lnTo>
                    <a:pt x="5183" y="232067"/>
                  </a:lnTo>
                  <a:lnTo>
                    <a:pt x="1243" y="228163"/>
                  </a:lnTo>
                  <a:lnTo>
                    <a:pt x="0" y="222179"/>
                  </a:lnTo>
                  <a:lnTo>
                    <a:pt x="864" y="214570"/>
                  </a:lnTo>
                  <a:lnTo>
                    <a:pt x="3010" y="205484"/>
                  </a:lnTo>
                  <a:lnTo>
                    <a:pt x="5842" y="195109"/>
                  </a:lnTo>
                  <a:lnTo>
                    <a:pt x="9021" y="183700"/>
                  </a:lnTo>
                  <a:lnTo>
                    <a:pt x="12373" y="171507"/>
                  </a:lnTo>
                  <a:lnTo>
                    <a:pt x="15808" y="158747"/>
                  </a:lnTo>
                  <a:lnTo>
                    <a:pt x="19283" y="145583"/>
                  </a:lnTo>
                  <a:lnTo>
                    <a:pt x="22778" y="132139"/>
                  </a:lnTo>
                  <a:lnTo>
                    <a:pt x="26281" y="118503"/>
                  </a:lnTo>
                  <a:lnTo>
                    <a:pt x="29788" y="104736"/>
                  </a:lnTo>
                  <a:lnTo>
                    <a:pt x="33297" y="90880"/>
                  </a:lnTo>
                  <a:lnTo>
                    <a:pt x="36801" y="76972"/>
                  </a:lnTo>
                  <a:lnTo>
                    <a:pt x="40150" y="63255"/>
                  </a:lnTo>
                  <a:lnTo>
                    <a:pt x="43376" y="48616"/>
                  </a:lnTo>
                  <a:lnTo>
                    <a:pt x="46760" y="29533"/>
                  </a:lnTo>
                  <a:lnTo>
                    <a:pt x="50845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21720" y="3832373"/>
              <a:ext cx="368498" cy="84229"/>
            </a:xfrm>
            <a:custGeom>
              <a:avLst/>
              <a:gdLst/>
              <a:ahLst/>
              <a:cxnLst/>
              <a:rect l="0" t="0" r="0" b="0"/>
              <a:pathLst>
                <a:path w="368498" h="84229">
                  <a:moveTo>
                    <a:pt x="368497" y="0"/>
                  </a:moveTo>
                  <a:lnTo>
                    <a:pt x="353895" y="2866"/>
                  </a:lnTo>
                  <a:lnTo>
                    <a:pt x="340624" y="5009"/>
                  </a:lnTo>
                  <a:lnTo>
                    <a:pt x="327424" y="6616"/>
                  </a:lnTo>
                  <a:lnTo>
                    <a:pt x="314082" y="7969"/>
                  </a:lnTo>
                  <a:lnTo>
                    <a:pt x="300573" y="9467"/>
                  </a:lnTo>
                  <a:lnTo>
                    <a:pt x="286924" y="11317"/>
                  </a:lnTo>
                  <a:lnTo>
                    <a:pt x="273331" y="13557"/>
                  </a:lnTo>
                  <a:lnTo>
                    <a:pt x="260129" y="16138"/>
                  </a:lnTo>
                  <a:lnTo>
                    <a:pt x="247470" y="18987"/>
                  </a:lnTo>
                  <a:lnTo>
                    <a:pt x="235173" y="22037"/>
                  </a:lnTo>
                  <a:lnTo>
                    <a:pt x="222843" y="25229"/>
                  </a:lnTo>
                  <a:lnTo>
                    <a:pt x="210243" y="28523"/>
                  </a:lnTo>
                  <a:lnTo>
                    <a:pt x="197151" y="31886"/>
                  </a:lnTo>
                  <a:lnTo>
                    <a:pt x="183291" y="35296"/>
                  </a:lnTo>
                  <a:lnTo>
                    <a:pt x="168595" y="38744"/>
                  </a:lnTo>
                  <a:lnTo>
                    <a:pt x="153317" y="42381"/>
                  </a:lnTo>
                  <a:lnTo>
                    <a:pt x="137916" y="46509"/>
                  </a:lnTo>
                  <a:lnTo>
                    <a:pt x="122670" y="51243"/>
                  </a:lnTo>
                  <a:lnTo>
                    <a:pt x="107672" y="56219"/>
                  </a:lnTo>
                  <a:lnTo>
                    <a:pt x="92915" y="60719"/>
                  </a:lnTo>
                  <a:lnTo>
                    <a:pt x="78368" y="64377"/>
                  </a:lnTo>
                  <a:lnTo>
                    <a:pt x="64204" y="67357"/>
                  </a:lnTo>
                  <a:lnTo>
                    <a:pt x="49208" y="70582"/>
                  </a:lnTo>
                  <a:lnTo>
                    <a:pt x="29828" y="7544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327005" y="3979772"/>
              <a:ext cx="218526" cy="430446"/>
            </a:xfrm>
            <a:custGeom>
              <a:avLst/>
              <a:gdLst/>
              <a:ahLst/>
              <a:cxnLst/>
              <a:rect l="0" t="0" r="0" b="0"/>
              <a:pathLst>
                <a:path w="218526" h="430446">
                  <a:moveTo>
                    <a:pt x="136870" y="0"/>
                  </a:moveTo>
                  <a:lnTo>
                    <a:pt x="131003" y="5934"/>
                  </a:lnTo>
                  <a:lnTo>
                    <a:pt x="125438" y="12139"/>
                  </a:lnTo>
                  <a:lnTo>
                    <a:pt x="119639" y="19239"/>
                  </a:lnTo>
                  <a:lnTo>
                    <a:pt x="113559" y="27352"/>
                  </a:lnTo>
                  <a:lnTo>
                    <a:pt x="107229" y="36647"/>
                  </a:lnTo>
                  <a:lnTo>
                    <a:pt x="100700" y="47100"/>
                  </a:lnTo>
                  <a:lnTo>
                    <a:pt x="94024" y="58697"/>
                  </a:lnTo>
                  <a:lnTo>
                    <a:pt x="87242" y="71532"/>
                  </a:lnTo>
                  <a:lnTo>
                    <a:pt x="80389" y="85534"/>
                  </a:lnTo>
                  <a:lnTo>
                    <a:pt x="73652" y="100511"/>
                  </a:lnTo>
                  <a:lnTo>
                    <a:pt x="67356" y="116242"/>
                  </a:lnTo>
                  <a:lnTo>
                    <a:pt x="61640" y="132526"/>
                  </a:lnTo>
                  <a:lnTo>
                    <a:pt x="56479" y="149207"/>
                  </a:lnTo>
                  <a:lnTo>
                    <a:pt x="51779" y="166164"/>
                  </a:lnTo>
                  <a:lnTo>
                    <a:pt x="47432" y="183312"/>
                  </a:lnTo>
                  <a:lnTo>
                    <a:pt x="43341" y="200589"/>
                  </a:lnTo>
                  <a:lnTo>
                    <a:pt x="39433" y="217955"/>
                  </a:lnTo>
                  <a:lnTo>
                    <a:pt x="35657" y="235381"/>
                  </a:lnTo>
                  <a:lnTo>
                    <a:pt x="32137" y="252848"/>
                  </a:lnTo>
                  <a:lnTo>
                    <a:pt x="29152" y="270341"/>
                  </a:lnTo>
                  <a:lnTo>
                    <a:pt x="26817" y="287843"/>
                  </a:lnTo>
                  <a:lnTo>
                    <a:pt x="25250" y="305020"/>
                  </a:lnTo>
                  <a:lnTo>
                    <a:pt x="24648" y="321255"/>
                  </a:lnTo>
                  <a:lnTo>
                    <a:pt x="25028" y="336290"/>
                  </a:lnTo>
                  <a:lnTo>
                    <a:pt x="26419" y="350352"/>
                  </a:lnTo>
                  <a:lnTo>
                    <a:pt x="28947" y="363949"/>
                  </a:lnTo>
                  <a:lnTo>
                    <a:pt x="32579" y="377421"/>
                  </a:lnTo>
                  <a:lnTo>
                    <a:pt x="37304" y="390437"/>
                  </a:lnTo>
                  <a:lnTo>
                    <a:pt x="43224" y="402126"/>
                  </a:lnTo>
                  <a:lnTo>
                    <a:pt x="50286" y="412091"/>
                  </a:lnTo>
                  <a:lnTo>
                    <a:pt x="58468" y="420088"/>
                  </a:lnTo>
                  <a:lnTo>
                    <a:pt x="67862" y="425785"/>
                  </a:lnTo>
                  <a:lnTo>
                    <a:pt x="78396" y="429232"/>
                  </a:lnTo>
                  <a:lnTo>
                    <a:pt x="89553" y="430445"/>
                  </a:lnTo>
                  <a:lnTo>
                    <a:pt x="100502" y="429230"/>
                  </a:lnTo>
                  <a:lnTo>
                    <a:pt x="110792" y="425713"/>
                  </a:lnTo>
                  <a:lnTo>
                    <a:pt x="120495" y="420271"/>
                  </a:lnTo>
                  <a:lnTo>
                    <a:pt x="130006" y="413340"/>
                  </a:lnTo>
                  <a:lnTo>
                    <a:pt x="139586" y="405311"/>
                  </a:lnTo>
                  <a:lnTo>
                    <a:pt x="149173" y="396500"/>
                  </a:lnTo>
                  <a:lnTo>
                    <a:pt x="158472" y="387142"/>
                  </a:lnTo>
                  <a:lnTo>
                    <a:pt x="167325" y="377401"/>
                  </a:lnTo>
                  <a:lnTo>
                    <a:pt x="175728" y="367234"/>
                  </a:lnTo>
                  <a:lnTo>
                    <a:pt x="183752" y="356417"/>
                  </a:lnTo>
                  <a:lnTo>
                    <a:pt x="191473" y="344876"/>
                  </a:lnTo>
                  <a:lnTo>
                    <a:pt x="198640" y="332682"/>
                  </a:lnTo>
                  <a:lnTo>
                    <a:pt x="204701" y="319965"/>
                  </a:lnTo>
                  <a:lnTo>
                    <a:pt x="209445" y="306853"/>
                  </a:lnTo>
                  <a:lnTo>
                    <a:pt x="212969" y="293454"/>
                  </a:lnTo>
                  <a:lnTo>
                    <a:pt x="215501" y="279853"/>
                  </a:lnTo>
                  <a:lnTo>
                    <a:pt x="217274" y="266116"/>
                  </a:lnTo>
                  <a:lnTo>
                    <a:pt x="218331" y="252452"/>
                  </a:lnTo>
                  <a:lnTo>
                    <a:pt x="218525" y="239197"/>
                  </a:lnTo>
                  <a:lnTo>
                    <a:pt x="217839" y="226508"/>
                  </a:lnTo>
                  <a:lnTo>
                    <a:pt x="216227" y="214529"/>
                  </a:lnTo>
                  <a:lnTo>
                    <a:pt x="213543" y="203476"/>
                  </a:lnTo>
                  <a:lnTo>
                    <a:pt x="209799" y="193384"/>
                  </a:lnTo>
                  <a:lnTo>
                    <a:pt x="204827" y="184454"/>
                  </a:lnTo>
                  <a:lnTo>
                    <a:pt x="198208" y="177126"/>
                  </a:lnTo>
                  <a:lnTo>
                    <a:pt x="189868" y="171506"/>
                  </a:lnTo>
                  <a:lnTo>
                    <a:pt x="180184" y="167884"/>
                  </a:lnTo>
                  <a:lnTo>
                    <a:pt x="169774" y="166877"/>
                  </a:lnTo>
                  <a:lnTo>
                    <a:pt x="159076" y="168568"/>
                  </a:lnTo>
                  <a:lnTo>
                    <a:pt x="148472" y="172448"/>
                  </a:lnTo>
                  <a:lnTo>
                    <a:pt x="138359" y="177717"/>
                  </a:lnTo>
                  <a:lnTo>
                    <a:pt x="128891" y="183781"/>
                  </a:lnTo>
                  <a:lnTo>
                    <a:pt x="119873" y="190611"/>
                  </a:lnTo>
                  <a:lnTo>
                    <a:pt x="110890" y="198624"/>
                  </a:lnTo>
                  <a:lnTo>
                    <a:pt x="101701" y="207971"/>
                  </a:lnTo>
                  <a:lnTo>
                    <a:pt x="92560" y="218366"/>
                  </a:lnTo>
                  <a:lnTo>
                    <a:pt x="84101" y="229269"/>
                  </a:lnTo>
                  <a:lnTo>
                    <a:pt x="76625" y="240318"/>
                  </a:lnTo>
                  <a:lnTo>
                    <a:pt x="69791" y="251670"/>
                  </a:lnTo>
                  <a:lnTo>
                    <a:pt x="62828" y="263883"/>
                  </a:lnTo>
                  <a:lnTo>
                    <a:pt x="55298" y="277202"/>
                  </a:lnTo>
                  <a:lnTo>
                    <a:pt x="47425" y="291248"/>
                  </a:lnTo>
                  <a:lnTo>
                    <a:pt x="39894" y="305224"/>
                  </a:lnTo>
                  <a:lnTo>
                    <a:pt x="33085" y="318662"/>
                  </a:lnTo>
                  <a:lnTo>
                    <a:pt x="27055" y="331448"/>
                  </a:lnTo>
                  <a:lnTo>
                    <a:pt x="21704" y="343640"/>
                  </a:lnTo>
                  <a:lnTo>
                    <a:pt x="16892" y="355345"/>
                  </a:lnTo>
                  <a:lnTo>
                    <a:pt x="12630" y="366225"/>
                  </a:lnTo>
                  <a:lnTo>
                    <a:pt x="8678" y="376565"/>
                  </a:lnTo>
                  <a:lnTo>
                    <a:pt x="4685" y="38727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506197" y="3737616"/>
            <a:ext cx="336913" cy="189514"/>
            <a:chOff x="4506197" y="3737616"/>
            <a:chExt cx="336913" cy="189514"/>
          </a:xfrm>
        </p:grpSpPr>
        <p:sp>
          <p:nvSpPr>
            <p:cNvPr id="59" name="Freeform 58"/>
            <p:cNvSpPr/>
            <p:nvPr/>
          </p:nvSpPr>
          <p:spPr>
            <a:xfrm>
              <a:off x="4558839" y="3737616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63171"/>
                  </a:moveTo>
                  <a:lnTo>
                    <a:pt x="243815" y="60170"/>
                  </a:lnTo>
                  <a:lnTo>
                    <a:pt x="234829" y="56748"/>
                  </a:lnTo>
                  <a:lnTo>
                    <a:pt x="224833" y="52556"/>
                  </a:lnTo>
                  <a:lnTo>
                    <a:pt x="213853" y="47829"/>
                  </a:lnTo>
                  <a:lnTo>
                    <a:pt x="202041" y="42996"/>
                  </a:lnTo>
                  <a:lnTo>
                    <a:pt x="189578" y="38319"/>
                  </a:lnTo>
                  <a:lnTo>
                    <a:pt x="176468" y="33882"/>
                  </a:lnTo>
                  <a:lnTo>
                    <a:pt x="162539" y="29680"/>
                  </a:lnTo>
                  <a:lnTo>
                    <a:pt x="147769" y="25672"/>
                  </a:lnTo>
                  <a:lnTo>
                    <a:pt x="132428" y="21812"/>
                  </a:lnTo>
                  <a:lnTo>
                    <a:pt x="116977" y="18060"/>
                  </a:lnTo>
                  <a:lnTo>
                    <a:pt x="101695" y="14388"/>
                  </a:lnTo>
                  <a:lnTo>
                    <a:pt x="86670" y="10939"/>
                  </a:lnTo>
                  <a:lnTo>
                    <a:pt x="71896" y="8001"/>
                  </a:lnTo>
                  <a:lnTo>
                    <a:pt x="57346" y="5693"/>
                  </a:lnTo>
                  <a:lnTo>
                    <a:pt x="43577" y="3971"/>
                  </a:lnTo>
                  <a:lnTo>
                    <a:pt x="30378" y="2546"/>
                  </a:lnTo>
                  <a:lnTo>
                    <a:pt x="16589" y="12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06197" y="3821844"/>
              <a:ext cx="336913" cy="105286"/>
            </a:xfrm>
            <a:custGeom>
              <a:avLst/>
              <a:gdLst/>
              <a:ahLst/>
              <a:cxnLst/>
              <a:rect l="0" t="0" r="0" b="0"/>
              <a:pathLst>
                <a:path w="336913" h="105286">
                  <a:moveTo>
                    <a:pt x="336912" y="105285"/>
                  </a:moveTo>
                  <a:lnTo>
                    <a:pt x="325243" y="102285"/>
                  </a:lnTo>
                  <a:lnTo>
                    <a:pt x="314755" y="98862"/>
                  </a:lnTo>
                  <a:lnTo>
                    <a:pt x="304444" y="94666"/>
                  </a:lnTo>
                  <a:lnTo>
                    <a:pt x="293797" y="89766"/>
                  </a:lnTo>
                  <a:lnTo>
                    <a:pt x="282157" y="84284"/>
                  </a:lnTo>
                  <a:lnTo>
                    <a:pt x="269261" y="78359"/>
                  </a:lnTo>
                  <a:lnTo>
                    <a:pt x="255181" y="72270"/>
                  </a:lnTo>
                  <a:lnTo>
                    <a:pt x="240130" y="66420"/>
                  </a:lnTo>
                  <a:lnTo>
                    <a:pt x="224347" y="61009"/>
                  </a:lnTo>
                  <a:lnTo>
                    <a:pt x="208361" y="56055"/>
                  </a:lnTo>
                  <a:lnTo>
                    <a:pt x="192943" y="51495"/>
                  </a:lnTo>
                  <a:lnTo>
                    <a:pt x="178454" y="47241"/>
                  </a:lnTo>
                  <a:lnTo>
                    <a:pt x="164422" y="43213"/>
                  </a:lnTo>
                  <a:lnTo>
                    <a:pt x="149780" y="39348"/>
                  </a:lnTo>
                  <a:lnTo>
                    <a:pt x="133963" y="35596"/>
                  </a:lnTo>
                  <a:lnTo>
                    <a:pt x="117065" y="31922"/>
                  </a:lnTo>
                  <a:lnTo>
                    <a:pt x="99563" y="28302"/>
                  </a:lnTo>
                  <a:lnTo>
                    <a:pt x="81840" y="24718"/>
                  </a:lnTo>
                  <a:lnTo>
                    <a:pt x="64644" y="21117"/>
                  </a:lnTo>
                  <a:lnTo>
                    <a:pt x="47365" y="16951"/>
                  </a:lnTo>
                  <a:lnTo>
                    <a:pt x="27373" y="107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377561" y="3475823"/>
            <a:ext cx="673825" cy="938277"/>
            <a:chOff x="5377561" y="3475823"/>
            <a:chExt cx="673825" cy="938277"/>
          </a:xfrm>
        </p:grpSpPr>
        <p:sp>
          <p:nvSpPr>
            <p:cNvPr id="62" name="Freeform 61"/>
            <p:cNvSpPr/>
            <p:nvPr/>
          </p:nvSpPr>
          <p:spPr>
            <a:xfrm>
              <a:off x="5619717" y="3478221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18190" y="8935"/>
                  </a:lnTo>
                  <a:lnTo>
                    <a:pt x="16048" y="18562"/>
                  </a:lnTo>
                  <a:lnTo>
                    <a:pt x="14445" y="29859"/>
                  </a:lnTo>
                  <a:lnTo>
                    <a:pt x="13264" y="42872"/>
                  </a:lnTo>
                  <a:lnTo>
                    <a:pt x="12416" y="57648"/>
                  </a:lnTo>
                  <a:lnTo>
                    <a:pt x="11818" y="74021"/>
                  </a:lnTo>
                  <a:lnTo>
                    <a:pt x="11404" y="91536"/>
                  </a:lnTo>
                  <a:lnTo>
                    <a:pt x="11120" y="109572"/>
                  </a:lnTo>
                  <a:lnTo>
                    <a:pt x="10927" y="127732"/>
                  </a:lnTo>
                  <a:lnTo>
                    <a:pt x="10796" y="145836"/>
                  </a:lnTo>
                  <a:lnTo>
                    <a:pt x="10707" y="163831"/>
                  </a:lnTo>
                  <a:lnTo>
                    <a:pt x="10649" y="181713"/>
                  </a:lnTo>
                  <a:lnTo>
                    <a:pt x="10609" y="199503"/>
                  </a:lnTo>
                  <a:lnTo>
                    <a:pt x="10582" y="217221"/>
                  </a:lnTo>
                  <a:lnTo>
                    <a:pt x="10560" y="234877"/>
                  </a:lnTo>
                  <a:lnTo>
                    <a:pt x="10375" y="252160"/>
                  </a:lnTo>
                  <a:lnTo>
                    <a:pt x="9718" y="268466"/>
                  </a:lnTo>
                  <a:lnTo>
                    <a:pt x="8465" y="283535"/>
                  </a:lnTo>
                  <a:lnTo>
                    <a:pt x="6800" y="297184"/>
                  </a:lnTo>
                  <a:lnTo>
                    <a:pt x="4971" y="310576"/>
                  </a:lnTo>
                  <a:lnTo>
                    <a:pt x="2814" y="32600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747897" y="3475823"/>
              <a:ext cx="278388" cy="350377"/>
            </a:xfrm>
            <a:custGeom>
              <a:avLst/>
              <a:gdLst/>
              <a:ahLst/>
              <a:cxnLst/>
              <a:rect l="0" t="0" r="0" b="0"/>
              <a:pathLst>
                <a:path w="278388" h="350377">
                  <a:moveTo>
                    <a:pt x="156089" y="12926"/>
                  </a:moveTo>
                  <a:lnTo>
                    <a:pt x="144421" y="15859"/>
                  </a:lnTo>
                  <a:lnTo>
                    <a:pt x="133933" y="18641"/>
                  </a:lnTo>
                  <a:lnTo>
                    <a:pt x="123631" y="21551"/>
                  </a:lnTo>
                  <a:lnTo>
                    <a:pt x="113330" y="24936"/>
                  </a:lnTo>
                  <a:lnTo>
                    <a:pt x="102986" y="29398"/>
                  </a:lnTo>
                  <a:lnTo>
                    <a:pt x="92601" y="35169"/>
                  </a:lnTo>
                  <a:lnTo>
                    <a:pt x="82346" y="42158"/>
                  </a:lnTo>
                  <a:lnTo>
                    <a:pt x="72536" y="50142"/>
                  </a:lnTo>
                  <a:lnTo>
                    <a:pt x="63310" y="58882"/>
                  </a:lnTo>
                  <a:lnTo>
                    <a:pt x="54640" y="68174"/>
                  </a:lnTo>
                  <a:lnTo>
                    <a:pt x="46431" y="77856"/>
                  </a:lnTo>
                  <a:lnTo>
                    <a:pt x="38578" y="87809"/>
                  </a:lnTo>
                  <a:lnTo>
                    <a:pt x="31151" y="97948"/>
                  </a:lnTo>
                  <a:lnTo>
                    <a:pt x="24382" y="108214"/>
                  </a:lnTo>
                  <a:lnTo>
                    <a:pt x="18351" y="118571"/>
                  </a:lnTo>
                  <a:lnTo>
                    <a:pt x="13147" y="129155"/>
                  </a:lnTo>
                  <a:lnTo>
                    <a:pt x="8949" y="140252"/>
                  </a:lnTo>
                  <a:lnTo>
                    <a:pt x="5756" y="151981"/>
                  </a:lnTo>
                  <a:lnTo>
                    <a:pt x="3425" y="164300"/>
                  </a:lnTo>
                  <a:lnTo>
                    <a:pt x="1771" y="177102"/>
                  </a:lnTo>
                  <a:lnTo>
                    <a:pt x="621" y="190270"/>
                  </a:lnTo>
                  <a:lnTo>
                    <a:pt x="0" y="203707"/>
                  </a:lnTo>
                  <a:lnTo>
                    <a:pt x="107" y="217333"/>
                  </a:lnTo>
                  <a:lnTo>
                    <a:pt x="993" y="231091"/>
                  </a:lnTo>
                  <a:lnTo>
                    <a:pt x="2571" y="244939"/>
                  </a:lnTo>
                  <a:lnTo>
                    <a:pt x="4701" y="258849"/>
                  </a:lnTo>
                  <a:lnTo>
                    <a:pt x="7253" y="272793"/>
                  </a:lnTo>
                  <a:lnTo>
                    <a:pt x="10442" y="286428"/>
                  </a:lnTo>
                  <a:lnTo>
                    <a:pt x="14793" y="299131"/>
                  </a:lnTo>
                  <a:lnTo>
                    <a:pt x="20501" y="310632"/>
                  </a:lnTo>
                  <a:lnTo>
                    <a:pt x="27453" y="320829"/>
                  </a:lnTo>
                  <a:lnTo>
                    <a:pt x="35415" y="329614"/>
                  </a:lnTo>
                  <a:lnTo>
                    <a:pt x="44147" y="337071"/>
                  </a:lnTo>
                  <a:lnTo>
                    <a:pt x="53602" y="343095"/>
                  </a:lnTo>
                  <a:lnTo>
                    <a:pt x="63927" y="347328"/>
                  </a:lnTo>
                  <a:lnTo>
                    <a:pt x="75125" y="349729"/>
                  </a:lnTo>
                  <a:lnTo>
                    <a:pt x="86915" y="350376"/>
                  </a:lnTo>
                  <a:lnTo>
                    <a:pt x="98828" y="349299"/>
                  </a:lnTo>
                  <a:lnTo>
                    <a:pt x="110587" y="346682"/>
                  </a:lnTo>
                  <a:lnTo>
                    <a:pt x="122262" y="342655"/>
                  </a:lnTo>
                  <a:lnTo>
                    <a:pt x="134167" y="337212"/>
                  </a:lnTo>
                  <a:lnTo>
                    <a:pt x="146469" y="330474"/>
                  </a:lnTo>
                  <a:lnTo>
                    <a:pt x="159020" y="322510"/>
                  </a:lnTo>
                  <a:lnTo>
                    <a:pt x="171452" y="313263"/>
                  </a:lnTo>
                  <a:lnTo>
                    <a:pt x="183559" y="302819"/>
                  </a:lnTo>
                  <a:lnTo>
                    <a:pt x="195300" y="291382"/>
                  </a:lnTo>
                  <a:lnTo>
                    <a:pt x="206717" y="279181"/>
                  </a:lnTo>
                  <a:lnTo>
                    <a:pt x="217869" y="266419"/>
                  </a:lnTo>
                  <a:lnTo>
                    <a:pt x="228494" y="253257"/>
                  </a:lnTo>
                  <a:lnTo>
                    <a:pt x="238030" y="239814"/>
                  </a:lnTo>
                  <a:lnTo>
                    <a:pt x="246259" y="226180"/>
                  </a:lnTo>
                  <a:lnTo>
                    <a:pt x="253277" y="212414"/>
                  </a:lnTo>
                  <a:lnTo>
                    <a:pt x="259308" y="198559"/>
                  </a:lnTo>
                  <a:lnTo>
                    <a:pt x="264584" y="184644"/>
                  </a:lnTo>
                  <a:lnTo>
                    <a:pt x="269145" y="170688"/>
                  </a:lnTo>
                  <a:lnTo>
                    <a:pt x="272845" y="156705"/>
                  </a:lnTo>
                  <a:lnTo>
                    <a:pt x="275667" y="142704"/>
                  </a:lnTo>
                  <a:lnTo>
                    <a:pt x="277564" y="128690"/>
                  </a:lnTo>
                  <a:lnTo>
                    <a:pt x="278387" y="114668"/>
                  </a:lnTo>
                  <a:lnTo>
                    <a:pt x="278158" y="100646"/>
                  </a:lnTo>
                  <a:lnTo>
                    <a:pt x="276868" y="86788"/>
                  </a:lnTo>
                  <a:lnTo>
                    <a:pt x="274406" y="73403"/>
                  </a:lnTo>
                  <a:lnTo>
                    <a:pt x="270819" y="60627"/>
                  </a:lnTo>
                  <a:lnTo>
                    <a:pt x="266124" y="48589"/>
                  </a:lnTo>
                  <a:lnTo>
                    <a:pt x="260223" y="37497"/>
                  </a:lnTo>
                  <a:lnTo>
                    <a:pt x="253175" y="27379"/>
                  </a:lnTo>
                  <a:lnTo>
                    <a:pt x="245002" y="18431"/>
                  </a:lnTo>
                  <a:lnTo>
                    <a:pt x="235614" y="11091"/>
                  </a:lnTo>
                  <a:lnTo>
                    <a:pt x="225075" y="5459"/>
                  </a:lnTo>
                  <a:lnTo>
                    <a:pt x="213575" y="1660"/>
                  </a:lnTo>
                  <a:lnTo>
                    <a:pt x="201332" y="0"/>
                  </a:lnTo>
                  <a:lnTo>
                    <a:pt x="188546" y="440"/>
                  </a:lnTo>
                  <a:lnTo>
                    <a:pt x="175537" y="2666"/>
                  </a:lnTo>
                  <a:lnTo>
                    <a:pt x="162731" y="6285"/>
                  </a:lnTo>
                  <a:lnTo>
                    <a:pt x="150351" y="10932"/>
                  </a:lnTo>
                  <a:lnTo>
                    <a:pt x="138682" y="16201"/>
                  </a:lnTo>
                  <a:lnTo>
                    <a:pt x="126916" y="22263"/>
                  </a:lnTo>
                  <a:lnTo>
                    <a:pt x="112904" y="30762"/>
                  </a:lnTo>
                  <a:lnTo>
                    <a:pt x="92918" y="4451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377561" y="3867775"/>
              <a:ext cx="673825" cy="21058"/>
            </a:xfrm>
            <a:custGeom>
              <a:avLst/>
              <a:gdLst/>
              <a:ahLst/>
              <a:cxnLst/>
              <a:rect l="0" t="0" r="0" b="0"/>
              <a:pathLst>
                <a:path w="673825" h="21058">
                  <a:moveTo>
                    <a:pt x="673824" y="0"/>
                  </a:moveTo>
                  <a:lnTo>
                    <a:pt x="662090" y="0"/>
                  </a:lnTo>
                  <a:lnTo>
                    <a:pt x="650960" y="0"/>
                  </a:lnTo>
                  <a:lnTo>
                    <a:pt x="639358" y="0"/>
                  </a:lnTo>
                  <a:lnTo>
                    <a:pt x="627023" y="0"/>
                  </a:lnTo>
                  <a:lnTo>
                    <a:pt x="613715" y="0"/>
                  </a:lnTo>
                  <a:lnTo>
                    <a:pt x="599401" y="0"/>
                  </a:lnTo>
                  <a:lnTo>
                    <a:pt x="584051" y="0"/>
                  </a:lnTo>
                  <a:lnTo>
                    <a:pt x="567541" y="0"/>
                  </a:lnTo>
                  <a:lnTo>
                    <a:pt x="549916" y="0"/>
                  </a:lnTo>
                  <a:lnTo>
                    <a:pt x="531353" y="0"/>
                  </a:lnTo>
                  <a:lnTo>
                    <a:pt x="512063" y="0"/>
                  </a:lnTo>
                  <a:lnTo>
                    <a:pt x="492229" y="0"/>
                  </a:lnTo>
                  <a:lnTo>
                    <a:pt x="471843" y="0"/>
                  </a:lnTo>
                  <a:lnTo>
                    <a:pt x="450713" y="0"/>
                  </a:lnTo>
                  <a:lnTo>
                    <a:pt x="428807" y="0"/>
                  </a:lnTo>
                  <a:lnTo>
                    <a:pt x="406706" y="0"/>
                  </a:lnTo>
                  <a:lnTo>
                    <a:pt x="385474" y="0"/>
                  </a:lnTo>
                  <a:lnTo>
                    <a:pt x="365625" y="0"/>
                  </a:lnTo>
                  <a:lnTo>
                    <a:pt x="346687" y="0"/>
                  </a:lnTo>
                  <a:lnTo>
                    <a:pt x="327523" y="0"/>
                  </a:lnTo>
                  <a:lnTo>
                    <a:pt x="307490" y="4"/>
                  </a:lnTo>
                  <a:lnTo>
                    <a:pt x="286930" y="177"/>
                  </a:lnTo>
                  <a:lnTo>
                    <a:pt x="266873" y="826"/>
                  </a:lnTo>
                  <a:lnTo>
                    <a:pt x="247882" y="2074"/>
                  </a:lnTo>
                  <a:lnTo>
                    <a:pt x="229552" y="3727"/>
                  </a:lnTo>
                  <a:lnTo>
                    <a:pt x="210811" y="5375"/>
                  </a:lnTo>
                  <a:lnTo>
                    <a:pt x="191056" y="6782"/>
                  </a:lnTo>
                  <a:lnTo>
                    <a:pt x="170175" y="8048"/>
                  </a:lnTo>
                  <a:lnTo>
                    <a:pt x="148308" y="9504"/>
                  </a:lnTo>
                  <a:lnTo>
                    <a:pt x="125679" y="11330"/>
                  </a:lnTo>
                  <a:lnTo>
                    <a:pt x="102974" y="13398"/>
                  </a:lnTo>
                  <a:lnTo>
                    <a:pt x="78765" y="15549"/>
                  </a:lnTo>
                  <a:lnTo>
                    <a:pt x="47575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56546" y="3952003"/>
              <a:ext cx="248093" cy="462097"/>
            </a:xfrm>
            <a:custGeom>
              <a:avLst/>
              <a:gdLst/>
              <a:ahLst/>
              <a:cxnLst/>
              <a:rect l="0" t="0" r="0" b="0"/>
              <a:pathLst>
                <a:path w="248093" h="462097">
                  <a:moveTo>
                    <a:pt x="221098" y="0"/>
                  </a:moveTo>
                  <a:lnTo>
                    <a:pt x="209497" y="8801"/>
                  </a:lnTo>
                  <a:lnTo>
                    <a:pt x="199649" y="17148"/>
                  </a:lnTo>
                  <a:lnTo>
                    <a:pt x="190639" y="25847"/>
                  </a:lnTo>
                  <a:lnTo>
                    <a:pt x="182025" y="34967"/>
                  </a:lnTo>
                  <a:lnTo>
                    <a:pt x="173349" y="44463"/>
                  </a:lnTo>
                  <a:lnTo>
                    <a:pt x="164382" y="54255"/>
                  </a:lnTo>
                  <a:lnTo>
                    <a:pt x="155397" y="64269"/>
                  </a:lnTo>
                  <a:lnTo>
                    <a:pt x="147046" y="74443"/>
                  </a:lnTo>
                  <a:lnTo>
                    <a:pt x="139652" y="84729"/>
                  </a:lnTo>
                  <a:lnTo>
                    <a:pt x="133214" y="95093"/>
                  </a:lnTo>
                  <a:lnTo>
                    <a:pt x="127581" y="105511"/>
                  </a:lnTo>
                  <a:lnTo>
                    <a:pt x="122567" y="115960"/>
                  </a:lnTo>
                  <a:lnTo>
                    <a:pt x="117842" y="126266"/>
                  </a:lnTo>
                  <a:lnTo>
                    <a:pt x="112969" y="136112"/>
                  </a:lnTo>
                  <a:lnTo>
                    <a:pt x="107724" y="145369"/>
                  </a:lnTo>
                  <a:lnTo>
                    <a:pt x="102232" y="154230"/>
                  </a:lnTo>
                  <a:lnTo>
                    <a:pt x="96852" y="163100"/>
                  </a:lnTo>
                  <a:lnTo>
                    <a:pt x="91790" y="172220"/>
                  </a:lnTo>
                  <a:lnTo>
                    <a:pt x="87088" y="181651"/>
                  </a:lnTo>
                  <a:lnTo>
                    <a:pt x="82703" y="191368"/>
                  </a:lnTo>
                  <a:lnTo>
                    <a:pt x="78571" y="201317"/>
                  </a:lnTo>
                  <a:lnTo>
                    <a:pt x="74626" y="211439"/>
                  </a:lnTo>
                  <a:lnTo>
                    <a:pt x="70817" y="221687"/>
                  </a:lnTo>
                  <a:lnTo>
                    <a:pt x="67103" y="232038"/>
                  </a:lnTo>
                  <a:lnTo>
                    <a:pt x="63455" y="242955"/>
                  </a:lnTo>
                  <a:lnTo>
                    <a:pt x="59853" y="255340"/>
                  </a:lnTo>
                  <a:lnTo>
                    <a:pt x="56280" y="269564"/>
                  </a:lnTo>
                  <a:lnTo>
                    <a:pt x="52728" y="285357"/>
                  </a:lnTo>
                  <a:lnTo>
                    <a:pt x="49190" y="302101"/>
                  </a:lnTo>
                  <a:lnTo>
                    <a:pt x="45670" y="319321"/>
                  </a:lnTo>
                  <a:lnTo>
                    <a:pt x="42494" y="336594"/>
                  </a:lnTo>
                  <a:lnTo>
                    <a:pt x="40272" y="353483"/>
                  </a:lnTo>
                  <a:lnTo>
                    <a:pt x="39264" y="369800"/>
                  </a:lnTo>
                  <a:lnTo>
                    <a:pt x="39402" y="385551"/>
                  </a:lnTo>
                  <a:lnTo>
                    <a:pt x="40483" y="400828"/>
                  </a:lnTo>
                  <a:lnTo>
                    <a:pt x="42297" y="415722"/>
                  </a:lnTo>
                  <a:lnTo>
                    <a:pt x="45142" y="429675"/>
                  </a:lnTo>
                  <a:lnTo>
                    <a:pt x="49786" y="441536"/>
                  </a:lnTo>
                  <a:lnTo>
                    <a:pt x="56495" y="450836"/>
                  </a:lnTo>
                  <a:lnTo>
                    <a:pt x="64762" y="457418"/>
                  </a:lnTo>
                  <a:lnTo>
                    <a:pt x="73614" y="461102"/>
                  </a:lnTo>
                  <a:lnTo>
                    <a:pt x="82416" y="462096"/>
                  </a:lnTo>
                  <a:lnTo>
                    <a:pt x="90916" y="460869"/>
                  </a:lnTo>
                  <a:lnTo>
                    <a:pt x="99070" y="457934"/>
                  </a:lnTo>
                  <a:lnTo>
                    <a:pt x="106919" y="453750"/>
                  </a:lnTo>
                  <a:lnTo>
                    <a:pt x="114528" y="448676"/>
                  </a:lnTo>
                  <a:lnTo>
                    <a:pt x="121958" y="442980"/>
                  </a:lnTo>
                  <a:lnTo>
                    <a:pt x="129265" y="436852"/>
                  </a:lnTo>
                  <a:lnTo>
                    <a:pt x="136649" y="430264"/>
                  </a:lnTo>
                  <a:lnTo>
                    <a:pt x="144447" y="423003"/>
                  </a:lnTo>
                  <a:lnTo>
                    <a:pt x="152808" y="414997"/>
                  </a:lnTo>
                  <a:lnTo>
                    <a:pt x="161711" y="406163"/>
                  </a:lnTo>
                  <a:lnTo>
                    <a:pt x="171067" y="396320"/>
                  </a:lnTo>
                  <a:lnTo>
                    <a:pt x="180764" y="385474"/>
                  </a:lnTo>
                  <a:lnTo>
                    <a:pt x="190547" y="373765"/>
                  </a:lnTo>
                  <a:lnTo>
                    <a:pt x="200034" y="361382"/>
                  </a:lnTo>
                  <a:lnTo>
                    <a:pt x="209036" y="348501"/>
                  </a:lnTo>
                  <a:lnTo>
                    <a:pt x="217386" y="335430"/>
                  </a:lnTo>
                  <a:lnTo>
                    <a:pt x="224848" y="322581"/>
                  </a:lnTo>
                  <a:lnTo>
                    <a:pt x="231380" y="310159"/>
                  </a:lnTo>
                  <a:lnTo>
                    <a:pt x="236937" y="298021"/>
                  </a:lnTo>
                  <a:lnTo>
                    <a:pt x="241380" y="285798"/>
                  </a:lnTo>
                  <a:lnTo>
                    <a:pt x="244736" y="273279"/>
                  </a:lnTo>
                  <a:lnTo>
                    <a:pt x="247007" y="260581"/>
                  </a:lnTo>
                  <a:lnTo>
                    <a:pt x="248092" y="248049"/>
                  </a:lnTo>
                  <a:lnTo>
                    <a:pt x="248031" y="235890"/>
                  </a:lnTo>
                  <a:lnTo>
                    <a:pt x="246516" y="224623"/>
                  </a:lnTo>
                  <a:lnTo>
                    <a:pt x="242840" y="215121"/>
                  </a:lnTo>
                  <a:lnTo>
                    <a:pt x="236812" y="207709"/>
                  </a:lnTo>
                  <a:lnTo>
                    <a:pt x="228848" y="202548"/>
                  </a:lnTo>
                  <a:lnTo>
                    <a:pt x="219675" y="199893"/>
                  </a:lnTo>
                  <a:lnTo>
                    <a:pt x="209838" y="199625"/>
                  </a:lnTo>
                  <a:lnTo>
                    <a:pt x="199491" y="201358"/>
                  </a:lnTo>
                  <a:lnTo>
                    <a:pt x="188494" y="204639"/>
                  </a:lnTo>
                  <a:lnTo>
                    <a:pt x="176813" y="209064"/>
                  </a:lnTo>
                  <a:lnTo>
                    <a:pt x="164852" y="214470"/>
                  </a:lnTo>
                  <a:lnTo>
                    <a:pt x="153348" y="220922"/>
                  </a:lnTo>
                  <a:lnTo>
                    <a:pt x="142684" y="228366"/>
                  </a:lnTo>
                  <a:lnTo>
                    <a:pt x="132894" y="236482"/>
                  </a:lnTo>
                  <a:lnTo>
                    <a:pt x="123858" y="244777"/>
                  </a:lnTo>
                  <a:lnTo>
                    <a:pt x="115410" y="252953"/>
                  </a:lnTo>
                  <a:lnTo>
                    <a:pt x="107396" y="261070"/>
                  </a:lnTo>
                  <a:lnTo>
                    <a:pt x="99693" y="269433"/>
                  </a:lnTo>
                  <a:lnTo>
                    <a:pt x="92208" y="278208"/>
                  </a:lnTo>
                  <a:lnTo>
                    <a:pt x="84874" y="287407"/>
                  </a:lnTo>
                  <a:lnTo>
                    <a:pt x="77642" y="296969"/>
                  </a:lnTo>
                  <a:lnTo>
                    <a:pt x="70484" y="306813"/>
                  </a:lnTo>
                  <a:lnTo>
                    <a:pt x="63542" y="316865"/>
                  </a:lnTo>
                  <a:lnTo>
                    <a:pt x="57107" y="327067"/>
                  </a:lnTo>
                  <a:lnTo>
                    <a:pt x="51294" y="337367"/>
                  </a:lnTo>
                  <a:lnTo>
                    <a:pt x="45898" y="347572"/>
                  </a:lnTo>
                  <a:lnTo>
                    <a:pt x="40509" y="357351"/>
                  </a:lnTo>
                  <a:lnTo>
                    <a:pt x="34884" y="366552"/>
                  </a:lnTo>
                  <a:lnTo>
                    <a:pt x="29071" y="375093"/>
                  </a:lnTo>
                  <a:lnTo>
                    <a:pt x="22642" y="383807"/>
                  </a:lnTo>
                  <a:lnTo>
                    <a:pt x="13908" y="394575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400082" y="336911"/>
            <a:ext cx="3108359" cy="569882"/>
            <a:chOff x="400082" y="336911"/>
            <a:chExt cx="3108359" cy="569882"/>
          </a:xfrm>
        </p:grpSpPr>
        <p:sp>
          <p:nvSpPr>
            <p:cNvPr id="2" name="Freeform 1"/>
            <p:cNvSpPr/>
            <p:nvPr/>
          </p:nvSpPr>
          <p:spPr>
            <a:xfrm>
              <a:off x="611706" y="400082"/>
              <a:ext cx="9476" cy="347442"/>
            </a:xfrm>
            <a:custGeom>
              <a:avLst/>
              <a:gdLst/>
              <a:ahLst/>
              <a:cxnLst/>
              <a:rect l="0" t="0" r="0" b="0"/>
              <a:pathLst>
                <a:path w="9476" h="347442">
                  <a:moveTo>
                    <a:pt x="9475" y="0"/>
                  </a:moveTo>
                  <a:lnTo>
                    <a:pt x="6608" y="14602"/>
                  </a:lnTo>
                  <a:lnTo>
                    <a:pt x="4466" y="27873"/>
                  </a:lnTo>
                  <a:lnTo>
                    <a:pt x="2863" y="41079"/>
                  </a:lnTo>
                  <a:lnTo>
                    <a:pt x="1683" y="54594"/>
                  </a:lnTo>
                  <a:lnTo>
                    <a:pt x="834" y="68751"/>
                  </a:lnTo>
                  <a:lnTo>
                    <a:pt x="241" y="83657"/>
                  </a:lnTo>
                  <a:lnTo>
                    <a:pt x="0" y="99249"/>
                  </a:lnTo>
                  <a:lnTo>
                    <a:pt x="364" y="115395"/>
                  </a:lnTo>
                  <a:lnTo>
                    <a:pt x="1414" y="131960"/>
                  </a:lnTo>
                  <a:lnTo>
                    <a:pt x="2763" y="148828"/>
                  </a:lnTo>
                  <a:lnTo>
                    <a:pt x="3675" y="165911"/>
                  </a:lnTo>
                  <a:lnTo>
                    <a:pt x="3775" y="183138"/>
                  </a:lnTo>
                  <a:lnTo>
                    <a:pt x="3348" y="200299"/>
                  </a:lnTo>
                  <a:lnTo>
                    <a:pt x="3129" y="217055"/>
                  </a:lnTo>
                  <a:lnTo>
                    <a:pt x="3535" y="233253"/>
                  </a:lnTo>
                  <a:lnTo>
                    <a:pt x="4488" y="248910"/>
                  </a:lnTo>
                  <a:lnTo>
                    <a:pt x="5600" y="264118"/>
                  </a:lnTo>
                  <a:lnTo>
                    <a:pt x="6611" y="278967"/>
                  </a:lnTo>
                  <a:lnTo>
                    <a:pt x="7427" y="293137"/>
                  </a:lnTo>
                  <a:lnTo>
                    <a:pt x="8130" y="307393"/>
                  </a:lnTo>
                  <a:lnTo>
                    <a:pt x="8777" y="324108"/>
                  </a:lnTo>
                  <a:lnTo>
                    <a:pt x="9475" y="34744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0082" y="336911"/>
              <a:ext cx="421141" cy="168457"/>
            </a:xfrm>
            <a:custGeom>
              <a:avLst/>
              <a:gdLst/>
              <a:ahLst/>
              <a:cxnLst/>
              <a:rect l="0" t="0" r="0" b="0"/>
              <a:pathLst>
                <a:path w="421141" h="168457">
                  <a:moveTo>
                    <a:pt x="421140" y="0"/>
                  </a:moveTo>
                  <a:lnTo>
                    <a:pt x="412272" y="5868"/>
                  </a:lnTo>
                  <a:lnTo>
                    <a:pt x="403285" y="11432"/>
                  </a:lnTo>
                  <a:lnTo>
                    <a:pt x="393290" y="17227"/>
                  </a:lnTo>
                  <a:lnTo>
                    <a:pt x="382309" y="23135"/>
                  </a:lnTo>
                  <a:lnTo>
                    <a:pt x="370498" y="28816"/>
                  </a:lnTo>
                  <a:lnTo>
                    <a:pt x="358035" y="34096"/>
                  </a:lnTo>
                  <a:lnTo>
                    <a:pt x="344924" y="39119"/>
                  </a:lnTo>
                  <a:lnTo>
                    <a:pt x="330995" y="44254"/>
                  </a:lnTo>
                  <a:lnTo>
                    <a:pt x="316220" y="49708"/>
                  </a:lnTo>
                  <a:lnTo>
                    <a:pt x="300706" y="55525"/>
                  </a:lnTo>
                  <a:lnTo>
                    <a:pt x="284608" y="61662"/>
                  </a:lnTo>
                  <a:lnTo>
                    <a:pt x="268072" y="68049"/>
                  </a:lnTo>
                  <a:lnTo>
                    <a:pt x="251223" y="74457"/>
                  </a:lnTo>
                  <a:lnTo>
                    <a:pt x="234151" y="80525"/>
                  </a:lnTo>
                  <a:lnTo>
                    <a:pt x="216927" y="86090"/>
                  </a:lnTo>
                  <a:lnTo>
                    <a:pt x="199598" y="91316"/>
                  </a:lnTo>
                  <a:lnTo>
                    <a:pt x="182197" y="96593"/>
                  </a:lnTo>
                  <a:lnTo>
                    <a:pt x="164753" y="102141"/>
                  </a:lnTo>
                  <a:lnTo>
                    <a:pt x="147444" y="107852"/>
                  </a:lnTo>
                  <a:lnTo>
                    <a:pt x="130589" y="113386"/>
                  </a:lnTo>
                  <a:lnTo>
                    <a:pt x="114329" y="118559"/>
                  </a:lnTo>
                  <a:lnTo>
                    <a:pt x="98799" y="123508"/>
                  </a:lnTo>
                  <a:lnTo>
                    <a:pt x="84210" y="128590"/>
                  </a:lnTo>
                  <a:lnTo>
                    <a:pt x="70585" y="134005"/>
                  </a:lnTo>
                  <a:lnTo>
                    <a:pt x="57861" y="139676"/>
                  </a:lnTo>
                  <a:lnTo>
                    <a:pt x="44519" y="145994"/>
                  </a:lnTo>
                  <a:lnTo>
                    <a:pt x="27152" y="15463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42196" y="715937"/>
              <a:ext cx="357970" cy="94758"/>
            </a:xfrm>
            <a:custGeom>
              <a:avLst/>
              <a:gdLst/>
              <a:ahLst/>
              <a:cxnLst/>
              <a:rect l="0" t="0" r="0" b="0"/>
              <a:pathLst>
                <a:path w="357970" h="94758">
                  <a:moveTo>
                    <a:pt x="357969" y="0"/>
                  </a:moveTo>
                  <a:lnTo>
                    <a:pt x="346301" y="67"/>
                  </a:lnTo>
                  <a:lnTo>
                    <a:pt x="335812" y="708"/>
                  </a:lnTo>
                  <a:lnTo>
                    <a:pt x="325511" y="2004"/>
                  </a:lnTo>
                  <a:lnTo>
                    <a:pt x="315209" y="3864"/>
                  </a:lnTo>
                  <a:lnTo>
                    <a:pt x="304866" y="6180"/>
                  </a:lnTo>
                  <a:lnTo>
                    <a:pt x="294472" y="8851"/>
                  </a:lnTo>
                  <a:lnTo>
                    <a:pt x="283871" y="11948"/>
                  </a:lnTo>
                  <a:lnTo>
                    <a:pt x="272764" y="15703"/>
                  </a:lnTo>
                  <a:lnTo>
                    <a:pt x="261031" y="20187"/>
                  </a:lnTo>
                  <a:lnTo>
                    <a:pt x="248711" y="25164"/>
                  </a:lnTo>
                  <a:lnTo>
                    <a:pt x="235908" y="30197"/>
                  </a:lnTo>
                  <a:lnTo>
                    <a:pt x="222744" y="35025"/>
                  </a:lnTo>
                  <a:lnTo>
                    <a:pt x="209480" y="39571"/>
                  </a:lnTo>
                  <a:lnTo>
                    <a:pt x="196502" y="43850"/>
                  </a:lnTo>
                  <a:lnTo>
                    <a:pt x="183997" y="47917"/>
                  </a:lnTo>
                  <a:lnTo>
                    <a:pt x="171974" y="51987"/>
                  </a:lnTo>
                  <a:lnTo>
                    <a:pt x="160360" y="56414"/>
                  </a:lnTo>
                  <a:lnTo>
                    <a:pt x="149060" y="61355"/>
                  </a:lnTo>
                  <a:lnTo>
                    <a:pt x="137825" y="66642"/>
                  </a:lnTo>
                  <a:lnTo>
                    <a:pt x="126281" y="71884"/>
                  </a:lnTo>
                  <a:lnTo>
                    <a:pt x="114245" y="76849"/>
                  </a:lnTo>
                  <a:lnTo>
                    <a:pt x="101549" y="81316"/>
                  </a:lnTo>
                  <a:lnTo>
                    <a:pt x="87962" y="85011"/>
                  </a:lnTo>
                  <a:lnTo>
                    <a:pt x="73466" y="87862"/>
                  </a:lnTo>
                  <a:lnTo>
                    <a:pt x="58748" y="89967"/>
                  </a:lnTo>
                  <a:lnTo>
                    <a:pt x="43550" y="91698"/>
                  </a:lnTo>
                  <a:lnTo>
                    <a:pt x="25420" y="9320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27143" y="608555"/>
              <a:ext cx="236236" cy="138969"/>
            </a:xfrm>
            <a:custGeom>
              <a:avLst/>
              <a:gdLst/>
              <a:ahLst/>
              <a:cxnLst/>
              <a:rect l="0" t="0" r="0" b="0"/>
              <a:pathLst>
                <a:path w="236236" h="138969">
                  <a:moveTo>
                    <a:pt x="4608" y="44211"/>
                  </a:moveTo>
                  <a:lnTo>
                    <a:pt x="1808" y="53013"/>
                  </a:lnTo>
                  <a:lnTo>
                    <a:pt x="306" y="61359"/>
                  </a:lnTo>
                  <a:lnTo>
                    <a:pt x="0" y="70063"/>
                  </a:lnTo>
                  <a:lnTo>
                    <a:pt x="679" y="79356"/>
                  </a:lnTo>
                  <a:lnTo>
                    <a:pt x="2147" y="89500"/>
                  </a:lnTo>
                  <a:lnTo>
                    <a:pt x="4222" y="100442"/>
                  </a:lnTo>
                  <a:lnTo>
                    <a:pt x="6951" y="108465"/>
                  </a:lnTo>
                  <a:lnTo>
                    <a:pt x="9861" y="109264"/>
                  </a:lnTo>
                  <a:lnTo>
                    <a:pt x="11964" y="104593"/>
                  </a:lnTo>
                  <a:lnTo>
                    <a:pt x="13426" y="96487"/>
                  </a:lnTo>
                  <a:lnTo>
                    <a:pt x="14832" y="86242"/>
                  </a:lnTo>
                  <a:lnTo>
                    <a:pt x="16528" y="74655"/>
                  </a:lnTo>
                  <a:lnTo>
                    <a:pt x="18616" y="62381"/>
                  </a:lnTo>
                  <a:lnTo>
                    <a:pt x="21071" y="50032"/>
                  </a:lnTo>
                  <a:lnTo>
                    <a:pt x="23833" y="37950"/>
                  </a:lnTo>
                  <a:lnTo>
                    <a:pt x="27157" y="26880"/>
                  </a:lnTo>
                  <a:lnTo>
                    <a:pt x="31597" y="18030"/>
                  </a:lnTo>
                  <a:lnTo>
                    <a:pt x="37357" y="11864"/>
                  </a:lnTo>
                  <a:lnTo>
                    <a:pt x="44175" y="8350"/>
                  </a:lnTo>
                  <a:lnTo>
                    <a:pt x="51514" y="7338"/>
                  </a:lnTo>
                  <a:lnTo>
                    <a:pt x="59005" y="8474"/>
                  </a:lnTo>
                  <a:lnTo>
                    <a:pt x="66473" y="11470"/>
                  </a:lnTo>
                  <a:lnTo>
                    <a:pt x="73860" y="16204"/>
                  </a:lnTo>
                  <a:lnTo>
                    <a:pt x="81154" y="22454"/>
                  </a:lnTo>
                  <a:lnTo>
                    <a:pt x="88203" y="29917"/>
                  </a:lnTo>
                  <a:lnTo>
                    <a:pt x="94717" y="38296"/>
                  </a:lnTo>
                  <a:lnTo>
                    <a:pt x="100592" y="47266"/>
                  </a:lnTo>
                  <a:lnTo>
                    <a:pt x="106161" y="54101"/>
                  </a:lnTo>
                  <a:lnTo>
                    <a:pt x="111346" y="55532"/>
                  </a:lnTo>
                  <a:lnTo>
                    <a:pt x="115512" y="52530"/>
                  </a:lnTo>
                  <a:lnTo>
                    <a:pt x="118971" y="46671"/>
                  </a:lnTo>
                  <a:lnTo>
                    <a:pt x="122308" y="39221"/>
                  </a:lnTo>
                  <a:lnTo>
                    <a:pt x="126068" y="31170"/>
                  </a:lnTo>
                  <a:lnTo>
                    <a:pt x="130488" y="23070"/>
                  </a:lnTo>
                  <a:lnTo>
                    <a:pt x="135891" y="15463"/>
                  </a:lnTo>
                  <a:lnTo>
                    <a:pt x="142787" y="9015"/>
                  </a:lnTo>
                  <a:lnTo>
                    <a:pt x="151302" y="3981"/>
                  </a:lnTo>
                  <a:lnTo>
                    <a:pt x="160931" y="749"/>
                  </a:lnTo>
                  <a:lnTo>
                    <a:pt x="170769" y="0"/>
                  </a:lnTo>
                  <a:lnTo>
                    <a:pt x="180265" y="1869"/>
                  </a:lnTo>
                  <a:lnTo>
                    <a:pt x="189077" y="6037"/>
                  </a:lnTo>
                  <a:lnTo>
                    <a:pt x="196916" y="12031"/>
                  </a:lnTo>
                  <a:lnTo>
                    <a:pt x="203738" y="19395"/>
                  </a:lnTo>
                  <a:lnTo>
                    <a:pt x="209675" y="27911"/>
                  </a:lnTo>
                  <a:lnTo>
                    <a:pt x="214911" y="37596"/>
                  </a:lnTo>
                  <a:lnTo>
                    <a:pt x="219622" y="48366"/>
                  </a:lnTo>
                  <a:lnTo>
                    <a:pt x="223790" y="60036"/>
                  </a:lnTo>
                  <a:lnTo>
                    <a:pt x="227218" y="72401"/>
                  </a:lnTo>
                  <a:lnTo>
                    <a:pt x="229859" y="85259"/>
                  </a:lnTo>
                  <a:lnTo>
                    <a:pt x="231806" y="97855"/>
                  </a:lnTo>
                  <a:lnTo>
                    <a:pt x="233407" y="110123"/>
                  </a:lnTo>
                  <a:lnTo>
                    <a:pt x="234803" y="123138"/>
                  </a:lnTo>
                  <a:lnTo>
                    <a:pt x="236235" y="13896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29262" y="554649"/>
              <a:ext cx="115350" cy="352144"/>
            </a:xfrm>
            <a:custGeom>
              <a:avLst/>
              <a:gdLst/>
              <a:ahLst/>
              <a:cxnLst/>
              <a:rect l="0" t="0" r="0" b="0"/>
              <a:pathLst>
                <a:path w="115350" h="352144">
                  <a:moveTo>
                    <a:pt x="7815" y="108646"/>
                  </a:moveTo>
                  <a:lnTo>
                    <a:pt x="4949" y="117581"/>
                  </a:lnTo>
                  <a:lnTo>
                    <a:pt x="2807" y="127208"/>
                  </a:lnTo>
                  <a:lnTo>
                    <a:pt x="1208" y="138496"/>
                  </a:lnTo>
                  <a:lnTo>
                    <a:pt x="200" y="151163"/>
                  </a:lnTo>
                  <a:lnTo>
                    <a:pt x="0" y="164643"/>
                  </a:lnTo>
                  <a:lnTo>
                    <a:pt x="656" y="178514"/>
                  </a:lnTo>
                  <a:lnTo>
                    <a:pt x="2067" y="192550"/>
                  </a:lnTo>
                  <a:lnTo>
                    <a:pt x="4079" y="206642"/>
                  </a:lnTo>
                  <a:lnTo>
                    <a:pt x="6537" y="220743"/>
                  </a:lnTo>
                  <a:lnTo>
                    <a:pt x="9152" y="234837"/>
                  </a:lnTo>
                  <a:lnTo>
                    <a:pt x="11520" y="248919"/>
                  </a:lnTo>
                  <a:lnTo>
                    <a:pt x="13446" y="262985"/>
                  </a:lnTo>
                  <a:lnTo>
                    <a:pt x="15077" y="276873"/>
                  </a:lnTo>
                  <a:lnTo>
                    <a:pt x="16786" y="290279"/>
                  </a:lnTo>
                  <a:lnTo>
                    <a:pt x="18786" y="303080"/>
                  </a:lnTo>
                  <a:lnTo>
                    <a:pt x="20962" y="315473"/>
                  </a:lnTo>
                  <a:lnTo>
                    <a:pt x="22969" y="327868"/>
                  </a:lnTo>
                  <a:lnTo>
                    <a:pt x="24615" y="340410"/>
                  </a:lnTo>
                  <a:lnTo>
                    <a:pt x="25808" y="349791"/>
                  </a:lnTo>
                  <a:lnTo>
                    <a:pt x="26280" y="352143"/>
                  </a:lnTo>
                  <a:lnTo>
                    <a:pt x="25769" y="349295"/>
                  </a:lnTo>
                  <a:lnTo>
                    <a:pt x="24550" y="343005"/>
                  </a:lnTo>
                  <a:lnTo>
                    <a:pt x="23149" y="333949"/>
                  </a:lnTo>
                  <a:lnTo>
                    <a:pt x="21887" y="322619"/>
                  </a:lnTo>
                  <a:lnTo>
                    <a:pt x="20876" y="309674"/>
                  </a:lnTo>
                  <a:lnTo>
                    <a:pt x="20116" y="295872"/>
                  </a:lnTo>
                  <a:lnTo>
                    <a:pt x="19562" y="281710"/>
                  </a:lnTo>
                  <a:lnTo>
                    <a:pt x="19002" y="267276"/>
                  </a:lnTo>
                  <a:lnTo>
                    <a:pt x="18085" y="252368"/>
                  </a:lnTo>
                  <a:lnTo>
                    <a:pt x="16653" y="236897"/>
                  </a:lnTo>
                  <a:lnTo>
                    <a:pt x="14875" y="221066"/>
                  </a:lnTo>
                  <a:lnTo>
                    <a:pt x="13142" y="205277"/>
                  </a:lnTo>
                  <a:lnTo>
                    <a:pt x="11682" y="189763"/>
                  </a:lnTo>
                  <a:lnTo>
                    <a:pt x="10551" y="174582"/>
                  </a:lnTo>
                  <a:lnTo>
                    <a:pt x="9717" y="159701"/>
                  </a:lnTo>
                  <a:lnTo>
                    <a:pt x="9122" y="145057"/>
                  </a:lnTo>
                  <a:lnTo>
                    <a:pt x="8705" y="130425"/>
                  </a:lnTo>
                  <a:lnTo>
                    <a:pt x="8418" y="115448"/>
                  </a:lnTo>
                  <a:lnTo>
                    <a:pt x="8226" y="99968"/>
                  </a:lnTo>
                  <a:lnTo>
                    <a:pt x="8266" y="84315"/>
                  </a:lnTo>
                  <a:lnTo>
                    <a:pt x="8824" y="69187"/>
                  </a:lnTo>
                  <a:lnTo>
                    <a:pt x="10026" y="54942"/>
                  </a:lnTo>
                  <a:lnTo>
                    <a:pt x="12157" y="41769"/>
                  </a:lnTo>
                  <a:lnTo>
                    <a:pt x="15723" y="29840"/>
                  </a:lnTo>
                  <a:lnTo>
                    <a:pt x="20867" y="19133"/>
                  </a:lnTo>
                  <a:lnTo>
                    <a:pt x="27424" y="10113"/>
                  </a:lnTo>
                  <a:lnTo>
                    <a:pt x="35113" y="3782"/>
                  </a:lnTo>
                  <a:lnTo>
                    <a:pt x="43649" y="455"/>
                  </a:lnTo>
                  <a:lnTo>
                    <a:pt x="52633" y="0"/>
                  </a:lnTo>
                  <a:lnTo>
                    <a:pt x="61575" y="2195"/>
                  </a:lnTo>
                  <a:lnTo>
                    <a:pt x="70209" y="6633"/>
                  </a:lnTo>
                  <a:lnTo>
                    <a:pt x="78309" y="12829"/>
                  </a:lnTo>
                  <a:lnTo>
                    <a:pt x="85603" y="20334"/>
                  </a:lnTo>
                  <a:lnTo>
                    <a:pt x="92028" y="28780"/>
                  </a:lnTo>
                  <a:lnTo>
                    <a:pt x="97683" y="37886"/>
                  </a:lnTo>
                  <a:lnTo>
                    <a:pt x="102723" y="47451"/>
                  </a:lnTo>
                  <a:lnTo>
                    <a:pt x="107294" y="57328"/>
                  </a:lnTo>
                  <a:lnTo>
                    <a:pt x="111197" y="67419"/>
                  </a:lnTo>
                  <a:lnTo>
                    <a:pt x="113914" y="77654"/>
                  </a:lnTo>
                  <a:lnTo>
                    <a:pt x="115259" y="87985"/>
                  </a:lnTo>
                  <a:lnTo>
                    <a:pt x="115349" y="98382"/>
                  </a:lnTo>
                  <a:lnTo>
                    <a:pt x="114421" y="108823"/>
                  </a:lnTo>
                  <a:lnTo>
                    <a:pt x="112714" y="119283"/>
                  </a:lnTo>
                  <a:lnTo>
                    <a:pt x="110111" y="129427"/>
                  </a:lnTo>
                  <a:lnTo>
                    <a:pt x="106162" y="138632"/>
                  </a:lnTo>
                  <a:lnTo>
                    <a:pt x="100728" y="146628"/>
                  </a:lnTo>
                  <a:lnTo>
                    <a:pt x="93961" y="153148"/>
                  </a:lnTo>
                  <a:lnTo>
                    <a:pt x="86123" y="157779"/>
                  </a:lnTo>
                  <a:lnTo>
                    <a:pt x="77488" y="160488"/>
                  </a:lnTo>
                  <a:lnTo>
                    <a:pt x="68544" y="161696"/>
                  </a:lnTo>
                  <a:lnTo>
                    <a:pt x="59001" y="162205"/>
                  </a:lnTo>
                  <a:lnTo>
                    <a:pt x="46908" y="162061"/>
                  </a:lnTo>
                  <a:lnTo>
                    <a:pt x="28872" y="16128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05533" y="558010"/>
              <a:ext cx="84229" cy="135386"/>
            </a:xfrm>
            <a:custGeom>
              <a:avLst/>
              <a:gdLst/>
              <a:ahLst/>
              <a:cxnLst/>
              <a:rect l="0" t="0" r="0" b="0"/>
              <a:pathLst>
                <a:path w="84229" h="135386">
                  <a:moveTo>
                    <a:pt x="0" y="63171"/>
                  </a:moveTo>
                  <a:lnTo>
                    <a:pt x="67" y="74839"/>
                  </a:lnTo>
                  <a:lnTo>
                    <a:pt x="707" y="85328"/>
                  </a:lnTo>
                  <a:lnTo>
                    <a:pt x="2004" y="95629"/>
                  </a:lnTo>
                  <a:lnTo>
                    <a:pt x="3864" y="105931"/>
                  </a:lnTo>
                  <a:lnTo>
                    <a:pt x="6180" y="116274"/>
                  </a:lnTo>
                  <a:lnTo>
                    <a:pt x="8821" y="126586"/>
                  </a:lnTo>
                  <a:lnTo>
                    <a:pt x="10793" y="134101"/>
                  </a:lnTo>
                  <a:lnTo>
                    <a:pt x="10987" y="135385"/>
                  </a:lnTo>
                  <a:lnTo>
                    <a:pt x="9826" y="131498"/>
                  </a:lnTo>
                  <a:lnTo>
                    <a:pt x="7975" y="124102"/>
                  </a:lnTo>
                  <a:lnTo>
                    <a:pt x="6064" y="114410"/>
                  </a:lnTo>
                  <a:lnTo>
                    <a:pt x="4431" y="103230"/>
                  </a:lnTo>
                  <a:lnTo>
                    <a:pt x="3491" y="91244"/>
                  </a:lnTo>
                  <a:lnTo>
                    <a:pt x="3836" y="79095"/>
                  </a:lnTo>
                  <a:lnTo>
                    <a:pt x="5665" y="67137"/>
                  </a:lnTo>
                  <a:lnTo>
                    <a:pt x="9011" y="55642"/>
                  </a:lnTo>
                  <a:lnTo>
                    <a:pt x="13922" y="44911"/>
                  </a:lnTo>
                  <a:lnTo>
                    <a:pt x="20261" y="35032"/>
                  </a:lnTo>
                  <a:lnTo>
                    <a:pt x="27888" y="26215"/>
                  </a:lnTo>
                  <a:lnTo>
                    <a:pt x="37808" y="18021"/>
                  </a:lnTo>
                  <a:lnTo>
                    <a:pt x="54244" y="973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52102" y="589595"/>
              <a:ext cx="104566" cy="113461"/>
            </a:xfrm>
            <a:custGeom>
              <a:avLst/>
              <a:gdLst/>
              <a:ahLst/>
              <a:cxnLst/>
              <a:rect l="0" t="0" r="0" b="0"/>
              <a:pathLst>
                <a:path w="104566" h="113461">
                  <a:moveTo>
                    <a:pt x="85058" y="31586"/>
                  </a:moveTo>
                  <a:lnTo>
                    <a:pt x="79057" y="25852"/>
                  </a:lnTo>
                  <a:lnTo>
                    <a:pt x="72212" y="21568"/>
                  </a:lnTo>
                  <a:lnTo>
                    <a:pt x="63829" y="18371"/>
                  </a:lnTo>
                  <a:lnTo>
                    <a:pt x="54374" y="16356"/>
                  </a:lnTo>
                  <a:lnTo>
                    <a:pt x="44708" y="15955"/>
                  </a:lnTo>
                  <a:lnTo>
                    <a:pt x="35358" y="17271"/>
                  </a:lnTo>
                  <a:lnTo>
                    <a:pt x="26659" y="20267"/>
                  </a:lnTo>
                  <a:lnTo>
                    <a:pt x="18903" y="24940"/>
                  </a:lnTo>
                  <a:lnTo>
                    <a:pt x="12149" y="31123"/>
                  </a:lnTo>
                  <a:lnTo>
                    <a:pt x="6600" y="38696"/>
                  </a:lnTo>
                  <a:lnTo>
                    <a:pt x="2688" y="47673"/>
                  </a:lnTo>
                  <a:lnTo>
                    <a:pt x="503" y="57923"/>
                  </a:lnTo>
                  <a:lnTo>
                    <a:pt x="0" y="68889"/>
                  </a:lnTo>
                  <a:lnTo>
                    <a:pt x="1174" y="79708"/>
                  </a:lnTo>
                  <a:lnTo>
                    <a:pt x="3856" y="89892"/>
                  </a:lnTo>
                  <a:lnTo>
                    <a:pt x="7926" y="98847"/>
                  </a:lnTo>
                  <a:lnTo>
                    <a:pt x="13398" y="105725"/>
                  </a:lnTo>
                  <a:lnTo>
                    <a:pt x="20151" y="110270"/>
                  </a:lnTo>
                  <a:lnTo>
                    <a:pt x="27954" y="112711"/>
                  </a:lnTo>
                  <a:lnTo>
                    <a:pt x="36562" y="113460"/>
                  </a:lnTo>
                  <a:lnTo>
                    <a:pt x="45754" y="112930"/>
                  </a:lnTo>
                  <a:lnTo>
                    <a:pt x="55196" y="111308"/>
                  </a:lnTo>
                  <a:lnTo>
                    <a:pt x="64455" y="108559"/>
                  </a:lnTo>
                  <a:lnTo>
                    <a:pt x="73305" y="104743"/>
                  </a:lnTo>
                  <a:lnTo>
                    <a:pt x="81552" y="99709"/>
                  </a:lnTo>
                  <a:lnTo>
                    <a:pt x="88945" y="93041"/>
                  </a:lnTo>
                  <a:lnTo>
                    <a:pt x="95423" y="84666"/>
                  </a:lnTo>
                  <a:lnTo>
                    <a:pt x="100604" y="74956"/>
                  </a:lnTo>
                  <a:lnTo>
                    <a:pt x="103729" y="64528"/>
                  </a:lnTo>
                  <a:lnTo>
                    <a:pt x="104565" y="53822"/>
                  </a:lnTo>
                  <a:lnTo>
                    <a:pt x="103177" y="43382"/>
                  </a:lnTo>
                  <a:lnTo>
                    <a:pt x="99662" y="33912"/>
                  </a:lnTo>
                  <a:lnTo>
                    <a:pt x="94308" y="25702"/>
                  </a:lnTo>
                  <a:lnTo>
                    <a:pt x="87759" y="18833"/>
                  </a:lnTo>
                  <a:lnTo>
                    <a:pt x="80176" y="12692"/>
                  </a:lnTo>
                  <a:lnTo>
                    <a:pt x="69779" y="6741"/>
                  </a:lnTo>
                  <a:lnTo>
                    <a:pt x="53473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31917" y="540696"/>
              <a:ext cx="85302" cy="278909"/>
            </a:xfrm>
            <a:custGeom>
              <a:avLst/>
              <a:gdLst/>
              <a:ahLst/>
              <a:cxnLst/>
              <a:rect l="0" t="0" r="0" b="0"/>
              <a:pathLst>
                <a:path w="85302" h="278909">
                  <a:moveTo>
                    <a:pt x="0" y="154184"/>
                  </a:moveTo>
                  <a:lnTo>
                    <a:pt x="67" y="165919"/>
                  </a:lnTo>
                  <a:lnTo>
                    <a:pt x="707" y="177048"/>
                  </a:lnTo>
                  <a:lnTo>
                    <a:pt x="1999" y="188647"/>
                  </a:lnTo>
                  <a:lnTo>
                    <a:pt x="3686" y="200808"/>
                  </a:lnTo>
                  <a:lnTo>
                    <a:pt x="5354" y="213468"/>
                  </a:lnTo>
                  <a:lnTo>
                    <a:pt x="6767" y="226524"/>
                  </a:lnTo>
                  <a:lnTo>
                    <a:pt x="7865" y="239876"/>
                  </a:lnTo>
                  <a:lnTo>
                    <a:pt x="8676" y="253441"/>
                  </a:lnTo>
                  <a:lnTo>
                    <a:pt x="9256" y="267053"/>
                  </a:lnTo>
                  <a:lnTo>
                    <a:pt x="9690" y="277041"/>
                  </a:lnTo>
                  <a:lnTo>
                    <a:pt x="10023" y="278908"/>
                  </a:lnTo>
                  <a:lnTo>
                    <a:pt x="10232" y="274110"/>
                  </a:lnTo>
                  <a:lnTo>
                    <a:pt x="10184" y="265009"/>
                  </a:lnTo>
                  <a:lnTo>
                    <a:pt x="9606" y="253488"/>
                  </a:lnTo>
                  <a:lnTo>
                    <a:pt x="8397" y="240707"/>
                  </a:lnTo>
                  <a:lnTo>
                    <a:pt x="6767" y="227289"/>
                  </a:lnTo>
                  <a:lnTo>
                    <a:pt x="5132" y="213556"/>
                  </a:lnTo>
                  <a:lnTo>
                    <a:pt x="3737" y="199667"/>
                  </a:lnTo>
                  <a:lnTo>
                    <a:pt x="2649" y="185702"/>
                  </a:lnTo>
                  <a:lnTo>
                    <a:pt x="1844" y="171700"/>
                  </a:lnTo>
                  <a:lnTo>
                    <a:pt x="1268" y="157674"/>
                  </a:lnTo>
                  <a:lnTo>
                    <a:pt x="864" y="143471"/>
                  </a:lnTo>
                  <a:lnTo>
                    <a:pt x="585" y="128789"/>
                  </a:lnTo>
                  <a:lnTo>
                    <a:pt x="399" y="113504"/>
                  </a:lnTo>
                  <a:lnTo>
                    <a:pt x="443" y="97814"/>
                  </a:lnTo>
                  <a:lnTo>
                    <a:pt x="1004" y="82128"/>
                  </a:lnTo>
                  <a:lnTo>
                    <a:pt x="2203" y="66697"/>
                  </a:lnTo>
                  <a:lnTo>
                    <a:pt x="4161" y="51912"/>
                  </a:lnTo>
                  <a:lnTo>
                    <a:pt x="7080" y="38363"/>
                  </a:lnTo>
                  <a:lnTo>
                    <a:pt x="10976" y="26267"/>
                  </a:lnTo>
                  <a:lnTo>
                    <a:pt x="15881" y="15993"/>
                  </a:lnTo>
                  <a:lnTo>
                    <a:pt x="21922" y="8214"/>
                  </a:lnTo>
                  <a:lnTo>
                    <a:pt x="29056" y="3061"/>
                  </a:lnTo>
                  <a:lnTo>
                    <a:pt x="36947" y="379"/>
                  </a:lnTo>
                  <a:lnTo>
                    <a:pt x="45081" y="0"/>
                  </a:lnTo>
                  <a:lnTo>
                    <a:pt x="53137" y="1597"/>
                  </a:lnTo>
                  <a:lnTo>
                    <a:pt x="60832" y="4920"/>
                  </a:lnTo>
                  <a:lnTo>
                    <a:pt x="67847" y="9881"/>
                  </a:lnTo>
                  <a:lnTo>
                    <a:pt x="74071" y="16288"/>
                  </a:lnTo>
                  <a:lnTo>
                    <a:pt x="79250" y="23857"/>
                  </a:lnTo>
                  <a:lnTo>
                    <a:pt x="82906" y="32308"/>
                  </a:lnTo>
                  <a:lnTo>
                    <a:pt x="84916" y="41399"/>
                  </a:lnTo>
                  <a:lnTo>
                    <a:pt x="85301" y="50943"/>
                  </a:lnTo>
                  <a:lnTo>
                    <a:pt x="84047" y="60803"/>
                  </a:lnTo>
                  <a:lnTo>
                    <a:pt x="81316" y="70874"/>
                  </a:lnTo>
                  <a:lnTo>
                    <a:pt x="77382" y="80926"/>
                  </a:lnTo>
                  <a:lnTo>
                    <a:pt x="72534" y="90601"/>
                  </a:lnTo>
                  <a:lnTo>
                    <a:pt x="67014" y="99726"/>
                  </a:lnTo>
                  <a:lnTo>
                    <a:pt x="60852" y="107818"/>
                  </a:lnTo>
                  <a:lnTo>
                    <a:pt x="53885" y="114044"/>
                  </a:lnTo>
                  <a:lnTo>
                    <a:pt x="46052" y="118120"/>
                  </a:lnTo>
                  <a:lnTo>
                    <a:pt x="37209" y="120853"/>
                  </a:lnTo>
                  <a:lnTo>
                    <a:pt x="26075" y="122295"/>
                  </a:lnTo>
                  <a:lnTo>
                    <a:pt x="10528" y="1225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37202" y="549848"/>
              <a:ext cx="126421" cy="134220"/>
            </a:xfrm>
            <a:custGeom>
              <a:avLst/>
              <a:gdLst/>
              <a:ahLst/>
              <a:cxnLst/>
              <a:rect l="0" t="0" r="0" b="0"/>
              <a:pathLst>
                <a:path w="126421" h="134220">
                  <a:moveTo>
                    <a:pt x="0" y="92390"/>
                  </a:moveTo>
                  <a:lnTo>
                    <a:pt x="8801" y="89590"/>
                  </a:lnTo>
                  <a:lnTo>
                    <a:pt x="17148" y="88088"/>
                  </a:lnTo>
                  <a:lnTo>
                    <a:pt x="25847" y="87773"/>
                  </a:lnTo>
                  <a:lnTo>
                    <a:pt x="34968" y="88106"/>
                  </a:lnTo>
                  <a:lnTo>
                    <a:pt x="44463" y="88278"/>
                  </a:lnTo>
                  <a:lnTo>
                    <a:pt x="54254" y="87840"/>
                  </a:lnTo>
                  <a:lnTo>
                    <a:pt x="64269" y="86698"/>
                  </a:lnTo>
                  <a:lnTo>
                    <a:pt x="74442" y="84928"/>
                  </a:lnTo>
                  <a:lnTo>
                    <a:pt x="84719" y="82649"/>
                  </a:lnTo>
                  <a:lnTo>
                    <a:pt x="94738" y="79660"/>
                  </a:lnTo>
                  <a:lnTo>
                    <a:pt x="103859" y="75450"/>
                  </a:lnTo>
                  <a:lnTo>
                    <a:pt x="111797" y="69842"/>
                  </a:lnTo>
                  <a:lnTo>
                    <a:pt x="118279" y="62958"/>
                  </a:lnTo>
                  <a:lnTo>
                    <a:pt x="122884" y="55042"/>
                  </a:lnTo>
                  <a:lnTo>
                    <a:pt x="125567" y="46350"/>
                  </a:lnTo>
                  <a:lnTo>
                    <a:pt x="126420" y="37261"/>
                  </a:lnTo>
                  <a:lnTo>
                    <a:pt x="125489" y="28247"/>
                  </a:lnTo>
                  <a:lnTo>
                    <a:pt x="122968" y="19574"/>
                  </a:lnTo>
                  <a:lnTo>
                    <a:pt x="118837" y="11788"/>
                  </a:lnTo>
                  <a:lnTo>
                    <a:pt x="112793" y="5768"/>
                  </a:lnTo>
                  <a:lnTo>
                    <a:pt x="104847" y="1840"/>
                  </a:lnTo>
                  <a:lnTo>
                    <a:pt x="95598" y="0"/>
                  </a:lnTo>
                  <a:lnTo>
                    <a:pt x="86014" y="194"/>
                  </a:lnTo>
                  <a:lnTo>
                    <a:pt x="76683" y="2180"/>
                  </a:lnTo>
                  <a:lnTo>
                    <a:pt x="67811" y="5764"/>
                  </a:lnTo>
                  <a:lnTo>
                    <a:pt x="59399" y="10901"/>
                  </a:lnTo>
                  <a:lnTo>
                    <a:pt x="51383" y="17435"/>
                  </a:lnTo>
                  <a:lnTo>
                    <a:pt x="44000" y="25429"/>
                  </a:lnTo>
                  <a:lnTo>
                    <a:pt x="37786" y="35230"/>
                  </a:lnTo>
                  <a:lnTo>
                    <a:pt x="32945" y="46853"/>
                  </a:lnTo>
                  <a:lnTo>
                    <a:pt x="29693" y="59726"/>
                  </a:lnTo>
                  <a:lnTo>
                    <a:pt x="28408" y="72898"/>
                  </a:lnTo>
                  <a:lnTo>
                    <a:pt x="29108" y="85781"/>
                  </a:lnTo>
                  <a:lnTo>
                    <a:pt x="31679" y="97852"/>
                  </a:lnTo>
                  <a:lnTo>
                    <a:pt x="36063" y="108500"/>
                  </a:lnTo>
                  <a:lnTo>
                    <a:pt x="42051" y="117535"/>
                  </a:lnTo>
                  <a:lnTo>
                    <a:pt x="49492" y="124787"/>
                  </a:lnTo>
                  <a:lnTo>
                    <a:pt x="58381" y="129925"/>
                  </a:lnTo>
                  <a:lnTo>
                    <a:pt x="68567" y="132977"/>
                  </a:lnTo>
                  <a:lnTo>
                    <a:pt x="79391" y="134219"/>
                  </a:lnTo>
                  <a:lnTo>
                    <a:pt x="90939" y="134013"/>
                  </a:lnTo>
                  <a:lnTo>
                    <a:pt x="105339" y="131223"/>
                  </a:lnTo>
                  <a:lnTo>
                    <a:pt x="126342" y="12397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05658" y="547481"/>
              <a:ext cx="136871" cy="136721"/>
            </a:xfrm>
            <a:custGeom>
              <a:avLst/>
              <a:gdLst/>
              <a:ahLst/>
              <a:cxnLst/>
              <a:rect l="0" t="0" r="0" b="0"/>
              <a:pathLst>
                <a:path w="136871" h="136721">
                  <a:moveTo>
                    <a:pt x="0" y="73700"/>
                  </a:moveTo>
                  <a:lnTo>
                    <a:pt x="2933" y="82501"/>
                  </a:lnTo>
                  <a:lnTo>
                    <a:pt x="5716" y="90848"/>
                  </a:lnTo>
                  <a:lnTo>
                    <a:pt x="8615" y="99547"/>
                  </a:lnTo>
                  <a:lnTo>
                    <a:pt x="11655" y="108668"/>
                  </a:lnTo>
                  <a:lnTo>
                    <a:pt x="14820" y="118163"/>
                  </a:lnTo>
                  <a:lnTo>
                    <a:pt x="18060" y="127880"/>
                  </a:lnTo>
                  <a:lnTo>
                    <a:pt x="20475" y="135125"/>
                  </a:lnTo>
                  <a:lnTo>
                    <a:pt x="21006" y="136720"/>
                  </a:lnTo>
                  <a:lnTo>
                    <a:pt x="20061" y="133866"/>
                  </a:lnTo>
                  <a:lnTo>
                    <a:pt x="18335" y="127998"/>
                  </a:lnTo>
                  <a:lnTo>
                    <a:pt x="16495" y="119883"/>
                  </a:lnTo>
                  <a:lnTo>
                    <a:pt x="14896" y="110061"/>
                  </a:lnTo>
                  <a:lnTo>
                    <a:pt x="13807" y="98972"/>
                  </a:lnTo>
                  <a:lnTo>
                    <a:pt x="13517" y="86970"/>
                  </a:lnTo>
                  <a:lnTo>
                    <a:pt x="14105" y="74333"/>
                  </a:lnTo>
                  <a:lnTo>
                    <a:pt x="15803" y="61586"/>
                  </a:lnTo>
                  <a:lnTo>
                    <a:pt x="19069" y="49483"/>
                  </a:lnTo>
                  <a:lnTo>
                    <a:pt x="24012" y="38391"/>
                  </a:lnTo>
                  <a:lnTo>
                    <a:pt x="30602" y="28638"/>
                  </a:lnTo>
                  <a:lnTo>
                    <a:pt x="38845" y="20683"/>
                  </a:lnTo>
                  <a:lnTo>
                    <a:pt x="48576" y="14593"/>
                  </a:lnTo>
                  <a:lnTo>
                    <a:pt x="59514" y="10129"/>
                  </a:lnTo>
                  <a:lnTo>
                    <a:pt x="71373" y="6951"/>
                  </a:lnTo>
                  <a:lnTo>
                    <a:pt x="83883" y="4732"/>
                  </a:lnTo>
                  <a:lnTo>
                    <a:pt x="96242" y="3200"/>
                  </a:lnTo>
                  <a:lnTo>
                    <a:pt x="108325" y="1988"/>
                  </a:lnTo>
                  <a:lnTo>
                    <a:pt x="121188" y="98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79440" y="336911"/>
              <a:ext cx="189514" cy="348071"/>
            </a:xfrm>
            <a:custGeom>
              <a:avLst/>
              <a:gdLst/>
              <a:ahLst/>
              <a:cxnLst/>
              <a:rect l="0" t="0" r="0" b="0"/>
              <a:pathLst>
                <a:path w="189514" h="348071">
                  <a:moveTo>
                    <a:pt x="0" y="94757"/>
                  </a:moveTo>
                  <a:lnTo>
                    <a:pt x="0" y="109426"/>
                  </a:lnTo>
                  <a:lnTo>
                    <a:pt x="0" y="123337"/>
                  </a:lnTo>
                  <a:lnTo>
                    <a:pt x="0" y="137839"/>
                  </a:lnTo>
                  <a:lnTo>
                    <a:pt x="0" y="153214"/>
                  </a:lnTo>
                  <a:lnTo>
                    <a:pt x="0" y="169687"/>
                  </a:lnTo>
                  <a:lnTo>
                    <a:pt x="0" y="187251"/>
                  </a:lnTo>
                  <a:lnTo>
                    <a:pt x="0" y="205421"/>
                  </a:lnTo>
                  <a:lnTo>
                    <a:pt x="0" y="223377"/>
                  </a:lnTo>
                  <a:lnTo>
                    <a:pt x="0" y="240671"/>
                  </a:lnTo>
                  <a:lnTo>
                    <a:pt x="0" y="257212"/>
                  </a:lnTo>
                  <a:lnTo>
                    <a:pt x="0" y="273086"/>
                  </a:lnTo>
                  <a:lnTo>
                    <a:pt x="4" y="288427"/>
                  </a:lnTo>
                  <a:lnTo>
                    <a:pt x="177" y="303204"/>
                  </a:lnTo>
                  <a:lnTo>
                    <a:pt x="826" y="317223"/>
                  </a:lnTo>
                  <a:lnTo>
                    <a:pt x="2091" y="330407"/>
                  </a:lnTo>
                  <a:lnTo>
                    <a:pt x="4356" y="341741"/>
                  </a:lnTo>
                  <a:lnTo>
                    <a:pt x="7915" y="348070"/>
                  </a:lnTo>
                  <a:lnTo>
                    <a:pt x="11771" y="347802"/>
                  </a:lnTo>
                  <a:lnTo>
                    <a:pt x="14797" y="342898"/>
                  </a:lnTo>
                  <a:lnTo>
                    <a:pt x="16898" y="334809"/>
                  </a:lnTo>
                  <a:lnTo>
                    <a:pt x="18302" y="324234"/>
                  </a:lnTo>
                  <a:lnTo>
                    <a:pt x="19231" y="311708"/>
                  </a:lnTo>
                  <a:lnTo>
                    <a:pt x="19846" y="297867"/>
                  </a:lnTo>
                  <a:lnTo>
                    <a:pt x="20253" y="283420"/>
                  </a:lnTo>
                  <a:lnTo>
                    <a:pt x="20522" y="268808"/>
                  </a:lnTo>
                  <a:lnTo>
                    <a:pt x="20701" y="254231"/>
                  </a:lnTo>
                  <a:lnTo>
                    <a:pt x="20820" y="239755"/>
                  </a:lnTo>
                  <a:lnTo>
                    <a:pt x="20899" y="225385"/>
                  </a:lnTo>
                  <a:lnTo>
                    <a:pt x="20952" y="211107"/>
                  </a:lnTo>
                  <a:lnTo>
                    <a:pt x="20987" y="196900"/>
                  </a:lnTo>
                  <a:lnTo>
                    <a:pt x="21010" y="182744"/>
                  </a:lnTo>
                  <a:lnTo>
                    <a:pt x="21026" y="168625"/>
                  </a:lnTo>
                  <a:lnTo>
                    <a:pt x="21036" y="154532"/>
                  </a:lnTo>
                  <a:lnTo>
                    <a:pt x="21052" y="140466"/>
                  </a:lnTo>
                  <a:lnTo>
                    <a:pt x="21402" y="126748"/>
                  </a:lnTo>
                  <a:lnTo>
                    <a:pt x="22702" y="113990"/>
                  </a:lnTo>
                  <a:lnTo>
                    <a:pt x="25215" y="102452"/>
                  </a:lnTo>
                  <a:lnTo>
                    <a:pt x="29041" y="92230"/>
                  </a:lnTo>
                  <a:lnTo>
                    <a:pt x="34283" y="83428"/>
                  </a:lnTo>
                  <a:lnTo>
                    <a:pt x="40849" y="75948"/>
                  </a:lnTo>
                  <a:lnTo>
                    <a:pt x="48511" y="69397"/>
                  </a:lnTo>
                  <a:lnTo>
                    <a:pt x="57017" y="63214"/>
                  </a:lnTo>
                  <a:lnTo>
                    <a:pt x="66146" y="57051"/>
                  </a:lnTo>
                  <a:lnTo>
                    <a:pt x="75884" y="50924"/>
                  </a:lnTo>
                  <a:lnTo>
                    <a:pt x="86405" y="45110"/>
                  </a:lnTo>
                  <a:lnTo>
                    <a:pt x="97738" y="39754"/>
                  </a:lnTo>
                  <a:lnTo>
                    <a:pt x="109620" y="34852"/>
                  </a:lnTo>
                  <a:lnTo>
                    <a:pt x="121596" y="30333"/>
                  </a:lnTo>
                  <a:lnTo>
                    <a:pt x="133383" y="26111"/>
                  </a:lnTo>
                  <a:lnTo>
                    <a:pt x="144636" y="22064"/>
                  </a:lnTo>
                  <a:lnTo>
                    <a:pt x="156070" y="17543"/>
                  </a:lnTo>
                  <a:lnTo>
                    <a:pt x="169803" y="11031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00497" y="547481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117540" y="2934"/>
                  </a:lnTo>
                  <a:lnTo>
                    <a:pt x="109194" y="5716"/>
                  </a:lnTo>
                  <a:lnTo>
                    <a:pt x="100490" y="8611"/>
                  </a:lnTo>
                  <a:lnTo>
                    <a:pt x="91197" y="11479"/>
                  </a:lnTo>
                  <a:lnTo>
                    <a:pt x="81053" y="13996"/>
                  </a:lnTo>
                  <a:lnTo>
                    <a:pt x="70017" y="16011"/>
                  </a:lnTo>
                  <a:lnTo>
                    <a:pt x="58421" y="17728"/>
                  </a:lnTo>
                  <a:lnTo>
                    <a:pt x="45528" y="19891"/>
                  </a:lnTo>
                  <a:lnTo>
                    <a:pt x="27969" y="23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37367" y="526424"/>
              <a:ext cx="126343" cy="157269"/>
            </a:xfrm>
            <a:custGeom>
              <a:avLst/>
              <a:gdLst/>
              <a:ahLst/>
              <a:cxnLst/>
              <a:rect l="0" t="0" r="0" b="0"/>
              <a:pathLst>
                <a:path w="126343" h="157269">
                  <a:moveTo>
                    <a:pt x="0" y="84228"/>
                  </a:moveTo>
                  <a:lnTo>
                    <a:pt x="2934" y="95896"/>
                  </a:lnTo>
                  <a:lnTo>
                    <a:pt x="5717" y="106385"/>
                  </a:lnTo>
                  <a:lnTo>
                    <a:pt x="8616" y="116687"/>
                  </a:lnTo>
                  <a:lnTo>
                    <a:pt x="11656" y="126988"/>
                  </a:lnTo>
                  <a:lnTo>
                    <a:pt x="14821" y="137332"/>
                  </a:lnTo>
                  <a:lnTo>
                    <a:pt x="18060" y="147648"/>
                  </a:lnTo>
                  <a:lnTo>
                    <a:pt x="20476" y="155335"/>
                  </a:lnTo>
                  <a:lnTo>
                    <a:pt x="21007" y="157268"/>
                  </a:lnTo>
                  <a:lnTo>
                    <a:pt x="20057" y="154626"/>
                  </a:lnTo>
                  <a:lnTo>
                    <a:pt x="18159" y="148709"/>
                  </a:lnTo>
                  <a:lnTo>
                    <a:pt x="15670" y="140017"/>
                  </a:lnTo>
                  <a:lnTo>
                    <a:pt x="12823" y="128991"/>
                  </a:lnTo>
                  <a:lnTo>
                    <a:pt x="10081" y="116445"/>
                  </a:lnTo>
                  <a:lnTo>
                    <a:pt x="8142" y="103456"/>
                  </a:lnTo>
                  <a:lnTo>
                    <a:pt x="7323" y="90673"/>
                  </a:lnTo>
                  <a:lnTo>
                    <a:pt x="7756" y="78491"/>
                  </a:lnTo>
                  <a:lnTo>
                    <a:pt x="9565" y="67231"/>
                  </a:lnTo>
                  <a:lnTo>
                    <a:pt x="12673" y="56956"/>
                  </a:lnTo>
                  <a:lnTo>
                    <a:pt x="16859" y="47547"/>
                  </a:lnTo>
                  <a:lnTo>
                    <a:pt x="21878" y="38825"/>
                  </a:lnTo>
                  <a:lnTo>
                    <a:pt x="27517" y="30625"/>
                  </a:lnTo>
                  <a:lnTo>
                    <a:pt x="33928" y="23131"/>
                  </a:lnTo>
                  <a:lnTo>
                    <a:pt x="41594" y="16849"/>
                  </a:lnTo>
                  <a:lnTo>
                    <a:pt x="50676" y="11956"/>
                  </a:lnTo>
                  <a:lnTo>
                    <a:pt x="61005" y="8324"/>
                  </a:lnTo>
                  <a:lnTo>
                    <a:pt x="73581" y="5327"/>
                  </a:lnTo>
                  <a:lnTo>
                    <a:pt x="92864" y="270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69663" y="550566"/>
              <a:ext cx="183560" cy="133787"/>
            </a:xfrm>
            <a:custGeom>
              <a:avLst/>
              <a:gdLst/>
              <a:ahLst/>
              <a:cxnLst/>
              <a:rect l="0" t="0" r="0" b="0"/>
              <a:pathLst>
                <a:path w="183560" h="133787">
                  <a:moveTo>
                    <a:pt x="88803" y="81143"/>
                  </a:moveTo>
                  <a:lnTo>
                    <a:pt x="91670" y="72275"/>
                  </a:lnTo>
                  <a:lnTo>
                    <a:pt x="93812" y="63288"/>
                  </a:lnTo>
                  <a:lnTo>
                    <a:pt x="95401" y="53302"/>
                  </a:lnTo>
                  <a:lnTo>
                    <a:pt x="96063" y="42667"/>
                  </a:lnTo>
                  <a:lnTo>
                    <a:pt x="94967" y="32152"/>
                  </a:lnTo>
                  <a:lnTo>
                    <a:pt x="91805" y="22214"/>
                  </a:lnTo>
                  <a:lnTo>
                    <a:pt x="86742" y="13446"/>
                  </a:lnTo>
                  <a:lnTo>
                    <a:pt x="80137" y="6703"/>
                  </a:lnTo>
                  <a:lnTo>
                    <a:pt x="72362" y="2257"/>
                  </a:lnTo>
                  <a:lnTo>
                    <a:pt x="63738" y="55"/>
                  </a:lnTo>
                  <a:lnTo>
                    <a:pt x="54513" y="0"/>
                  </a:lnTo>
                  <a:lnTo>
                    <a:pt x="44879" y="1819"/>
                  </a:lnTo>
                  <a:lnTo>
                    <a:pt x="35294" y="5461"/>
                  </a:lnTo>
                  <a:lnTo>
                    <a:pt x="26466" y="11169"/>
                  </a:lnTo>
                  <a:lnTo>
                    <a:pt x="18719" y="18894"/>
                  </a:lnTo>
                  <a:lnTo>
                    <a:pt x="12196" y="28333"/>
                  </a:lnTo>
                  <a:lnTo>
                    <a:pt x="7030" y="39109"/>
                  </a:lnTo>
                  <a:lnTo>
                    <a:pt x="3157" y="50866"/>
                  </a:lnTo>
                  <a:lnTo>
                    <a:pt x="691" y="62996"/>
                  </a:lnTo>
                  <a:lnTo>
                    <a:pt x="0" y="74672"/>
                  </a:lnTo>
                  <a:lnTo>
                    <a:pt x="1127" y="85482"/>
                  </a:lnTo>
                  <a:lnTo>
                    <a:pt x="3830" y="95382"/>
                  </a:lnTo>
                  <a:lnTo>
                    <a:pt x="7778" y="104499"/>
                  </a:lnTo>
                  <a:lnTo>
                    <a:pt x="12658" y="112992"/>
                  </a:lnTo>
                  <a:lnTo>
                    <a:pt x="18373" y="120528"/>
                  </a:lnTo>
                  <a:lnTo>
                    <a:pt x="25032" y="126313"/>
                  </a:lnTo>
                  <a:lnTo>
                    <a:pt x="32616" y="130053"/>
                  </a:lnTo>
                  <a:lnTo>
                    <a:pt x="40827" y="131751"/>
                  </a:lnTo>
                  <a:lnTo>
                    <a:pt x="49184" y="131454"/>
                  </a:lnTo>
                  <a:lnTo>
                    <a:pt x="57393" y="129396"/>
                  </a:lnTo>
                  <a:lnTo>
                    <a:pt x="65192" y="125762"/>
                  </a:lnTo>
                  <a:lnTo>
                    <a:pt x="72277" y="120589"/>
                  </a:lnTo>
                  <a:lnTo>
                    <a:pt x="78554" y="114037"/>
                  </a:lnTo>
                  <a:lnTo>
                    <a:pt x="83938" y="106200"/>
                  </a:lnTo>
                  <a:lnTo>
                    <a:pt x="88264" y="97037"/>
                  </a:lnTo>
                  <a:lnTo>
                    <a:pt x="91561" y="86684"/>
                  </a:lnTo>
                  <a:lnTo>
                    <a:pt x="94503" y="76572"/>
                  </a:lnTo>
                  <a:lnTo>
                    <a:pt x="98131" y="70366"/>
                  </a:lnTo>
                  <a:lnTo>
                    <a:pt x="102307" y="69927"/>
                  </a:lnTo>
                  <a:lnTo>
                    <a:pt x="106302" y="73449"/>
                  </a:lnTo>
                  <a:lnTo>
                    <a:pt x="110194" y="79430"/>
                  </a:lnTo>
                  <a:lnTo>
                    <a:pt x="114404" y="86978"/>
                  </a:lnTo>
                  <a:lnTo>
                    <a:pt x="119160" y="95528"/>
                  </a:lnTo>
                  <a:lnTo>
                    <a:pt x="124803" y="104238"/>
                  </a:lnTo>
                  <a:lnTo>
                    <a:pt x="131867" y="111961"/>
                  </a:lnTo>
                  <a:lnTo>
                    <a:pt x="140489" y="118157"/>
                  </a:lnTo>
                  <a:lnTo>
                    <a:pt x="149892" y="122839"/>
                  </a:lnTo>
                  <a:lnTo>
                    <a:pt x="159504" y="126739"/>
                  </a:lnTo>
                  <a:lnTo>
                    <a:pt x="170171" y="130192"/>
                  </a:lnTo>
                  <a:lnTo>
                    <a:pt x="183559" y="13378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49878" y="527931"/>
              <a:ext cx="150744" cy="145901"/>
            </a:xfrm>
            <a:custGeom>
              <a:avLst/>
              <a:gdLst/>
              <a:ahLst/>
              <a:cxnLst/>
              <a:rect l="0" t="0" r="0" b="0"/>
              <a:pathLst>
                <a:path w="150744" h="145901">
                  <a:moveTo>
                    <a:pt x="98101" y="40607"/>
                  </a:moveTo>
                  <a:lnTo>
                    <a:pt x="95100" y="31873"/>
                  </a:lnTo>
                  <a:lnTo>
                    <a:pt x="91678" y="24167"/>
                  </a:lnTo>
                  <a:lnTo>
                    <a:pt x="87477" y="16778"/>
                  </a:lnTo>
                  <a:lnTo>
                    <a:pt x="82404" y="10035"/>
                  </a:lnTo>
                  <a:lnTo>
                    <a:pt x="76274" y="4802"/>
                  </a:lnTo>
                  <a:lnTo>
                    <a:pt x="69095" y="1441"/>
                  </a:lnTo>
                  <a:lnTo>
                    <a:pt x="61181" y="0"/>
                  </a:lnTo>
                  <a:lnTo>
                    <a:pt x="53034" y="471"/>
                  </a:lnTo>
                  <a:lnTo>
                    <a:pt x="44967" y="2641"/>
                  </a:lnTo>
                  <a:lnTo>
                    <a:pt x="37096" y="6181"/>
                  </a:lnTo>
                  <a:lnTo>
                    <a:pt x="29431" y="10758"/>
                  </a:lnTo>
                  <a:lnTo>
                    <a:pt x="21952" y="16097"/>
                  </a:lnTo>
                  <a:lnTo>
                    <a:pt x="14947" y="22305"/>
                  </a:lnTo>
                  <a:lnTo>
                    <a:pt x="8994" y="29835"/>
                  </a:lnTo>
                  <a:lnTo>
                    <a:pt x="4332" y="38825"/>
                  </a:lnTo>
                  <a:lnTo>
                    <a:pt x="1202" y="48965"/>
                  </a:lnTo>
                  <a:lnTo>
                    <a:pt x="0" y="59688"/>
                  </a:lnTo>
                  <a:lnTo>
                    <a:pt x="750" y="70605"/>
                  </a:lnTo>
                  <a:lnTo>
                    <a:pt x="3186" y="81527"/>
                  </a:lnTo>
                  <a:lnTo>
                    <a:pt x="6946" y="92387"/>
                  </a:lnTo>
                  <a:lnTo>
                    <a:pt x="11697" y="103161"/>
                  </a:lnTo>
                  <a:lnTo>
                    <a:pt x="17324" y="113530"/>
                  </a:lnTo>
                  <a:lnTo>
                    <a:pt x="23924" y="122895"/>
                  </a:lnTo>
                  <a:lnTo>
                    <a:pt x="31477" y="131000"/>
                  </a:lnTo>
                  <a:lnTo>
                    <a:pt x="40006" y="137595"/>
                  </a:lnTo>
                  <a:lnTo>
                    <a:pt x="49641" y="142278"/>
                  </a:lnTo>
                  <a:lnTo>
                    <a:pt x="60340" y="145013"/>
                  </a:lnTo>
                  <a:lnTo>
                    <a:pt x="71610" y="145900"/>
                  </a:lnTo>
                  <a:lnTo>
                    <a:pt x="82634" y="144992"/>
                  </a:lnTo>
                  <a:lnTo>
                    <a:pt x="92971" y="142505"/>
                  </a:lnTo>
                  <a:lnTo>
                    <a:pt x="102624" y="139059"/>
                  </a:lnTo>
                  <a:lnTo>
                    <a:pt x="113023" y="135244"/>
                  </a:lnTo>
                  <a:lnTo>
                    <a:pt x="127310" y="130731"/>
                  </a:lnTo>
                  <a:lnTo>
                    <a:pt x="150743" y="12483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66506" y="347440"/>
              <a:ext cx="18344" cy="336913"/>
            </a:xfrm>
            <a:custGeom>
              <a:avLst/>
              <a:gdLst/>
              <a:ahLst/>
              <a:cxnLst/>
              <a:rect l="0" t="0" r="0" b="0"/>
              <a:pathLst>
                <a:path w="18344" h="336913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57"/>
                  </a:lnTo>
                  <a:lnTo>
                    <a:pt x="200" y="50132"/>
                  </a:lnTo>
                  <a:lnTo>
                    <a:pt x="0" y="63812"/>
                  </a:lnTo>
                  <a:lnTo>
                    <a:pt x="651" y="77033"/>
                  </a:lnTo>
                  <a:lnTo>
                    <a:pt x="1889" y="89830"/>
                  </a:lnTo>
                  <a:lnTo>
                    <a:pt x="3253" y="102558"/>
                  </a:lnTo>
                  <a:lnTo>
                    <a:pt x="4463" y="115459"/>
                  </a:lnTo>
                  <a:lnTo>
                    <a:pt x="5425" y="128936"/>
                  </a:lnTo>
                  <a:lnTo>
                    <a:pt x="6145" y="143595"/>
                  </a:lnTo>
                  <a:lnTo>
                    <a:pt x="6668" y="159648"/>
                  </a:lnTo>
                  <a:lnTo>
                    <a:pt x="7206" y="176823"/>
                  </a:lnTo>
                  <a:lnTo>
                    <a:pt x="8107" y="194569"/>
                  </a:lnTo>
                  <a:lnTo>
                    <a:pt x="9530" y="212499"/>
                  </a:lnTo>
                  <a:lnTo>
                    <a:pt x="11300" y="230265"/>
                  </a:lnTo>
                  <a:lnTo>
                    <a:pt x="13027" y="247493"/>
                  </a:lnTo>
                  <a:lnTo>
                    <a:pt x="14484" y="264026"/>
                  </a:lnTo>
                  <a:lnTo>
                    <a:pt x="15615" y="279496"/>
                  </a:lnTo>
                  <a:lnTo>
                    <a:pt x="16571" y="294847"/>
                  </a:lnTo>
                  <a:lnTo>
                    <a:pt x="17433" y="312544"/>
                  </a:lnTo>
                  <a:lnTo>
                    <a:pt x="18343" y="3369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05865" y="452725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10528"/>
                  </a:moveTo>
                  <a:lnTo>
                    <a:pt x="262006" y="10528"/>
                  </a:lnTo>
                  <a:lnTo>
                    <a:pt x="250877" y="10528"/>
                  </a:lnTo>
                  <a:lnTo>
                    <a:pt x="239274" y="10524"/>
                  </a:lnTo>
                  <a:lnTo>
                    <a:pt x="226940" y="10351"/>
                  </a:lnTo>
                  <a:lnTo>
                    <a:pt x="213632" y="9703"/>
                  </a:lnTo>
                  <a:lnTo>
                    <a:pt x="199322" y="8454"/>
                  </a:lnTo>
                  <a:lnTo>
                    <a:pt x="184145" y="6801"/>
                  </a:lnTo>
                  <a:lnTo>
                    <a:pt x="168283" y="5153"/>
                  </a:lnTo>
                  <a:lnTo>
                    <a:pt x="151917" y="3750"/>
                  </a:lnTo>
                  <a:lnTo>
                    <a:pt x="135352" y="2658"/>
                  </a:lnTo>
                  <a:lnTo>
                    <a:pt x="119006" y="1850"/>
                  </a:lnTo>
                  <a:lnTo>
                    <a:pt x="103086" y="1272"/>
                  </a:lnTo>
                  <a:lnTo>
                    <a:pt x="87617" y="867"/>
                  </a:lnTo>
                  <a:lnTo>
                    <a:pt x="72537" y="587"/>
                  </a:lnTo>
                  <a:lnTo>
                    <a:pt x="57778" y="396"/>
                  </a:lnTo>
                  <a:lnTo>
                    <a:pt x="43866" y="266"/>
                  </a:lnTo>
                  <a:lnTo>
                    <a:pt x="30556" y="164"/>
                  </a:lnTo>
                  <a:lnTo>
                    <a:pt x="16676" y="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69077" y="558010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10529" y="11735"/>
                  </a:lnTo>
                  <a:lnTo>
                    <a:pt x="10529" y="22864"/>
                  </a:lnTo>
                  <a:lnTo>
                    <a:pt x="10524" y="34448"/>
                  </a:lnTo>
                  <a:lnTo>
                    <a:pt x="10323" y="46165"/>
                  </a:lnTo>
                  <a:lnTo>
                    <a:pt x="9421" y="58381"/>
                  </a:lnTo>
                  <a:lnTo>
                    <a:pt x="6623" y="7329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69077" y="442196"/>
              <a:ext cx="31587" cy="10530"/>
            </a:xfrm>
            <a:custGeom>
              <a:avLst/>
              <a:gdLst/>
              <a:ahLst/>
              <a:cxnLst/>
              <a:rect l="0" t="0" r="0" b="0"/>
              <a:pathLst>
                <a:path w="31587" h="10530">
                  <a:moveTo>
                    <a:pt x="0" y="0"/>
                  </a:moveTo>
                  <a:lnTo>
                    <a:pt x="9359" y="3120"/>
                  </a:lnTo>
                  <a:lnTo>
                    <a:pt x="16768" y="5590"/>
                  </a:lnTo>
                  <a:lnTo>
                    <a:pt x="31586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60368" y="526424"/>
              <a:ext cx="113012" cy="134910"/>
            </a:xfrm>
            <a:custGeom>
              <a:avLst/>
              <a:gdLst/>
              <a:ahLst/>
              <a:cxnLst/>
              <a:rect l="0" t="0" r="0" b="0"/>
              <a:pathLst>
                <a:path w="113012" h="134910">
                  <a:moveTo>
                    <a:pt x="66637" y="0"/>
                  </a:moveTo>
                  <a:lnTo>
                    <a:pt x="57903" y="3001"/>
                  </a:lnTo>
                  <a:lnTo>
                    <a:pt x="50196" y="6424"/>
                  </a:lnTo>
                  <a:lnTo>
                    <a:pt x="42794" y="10624"/>
                  </a:lnTo>
                  <a:lnTo>
                    <a:pt x="35532" y="15697"/>
                  </a:lnTo>
                  <a:lnTo>
                    <a:pt x="28354" y="21827"/>
                  </a:lnTo>
                  <a:lnTo>
                    <a:pt x="21237" y="29015"/>
                  </a:lnTo>
                  <a:lnTo>
                    <a:pt x="14493" y="37275"/>
                  </a:lnTo>
                  <a:lnTo>
                    <a:pt x="8723" y="46718"/>
                  </a:lnTo>
                  <a:lnTo>
                    <a:pt x="4188" y="57283"/>
                  </a:lnTo>
                  <a:lnTo>
                    <a:pt x="1144" y="68460"/>
                  </a:lnTo>
                  <a:lnTo>
                    <a:pt x="0" y="79421"/>
                  </a:lnTo>
                  <a:lnTo>
                    <a:pt x="790" y="89715"/>
                  </a:lnTo>
                  <a:lnTo>
                    <a:pt x="3252" y="99251"/>
                  </a:lnTo>
                  <a:lnTo>
                    <a:pt x="7031" y="108117"/>
                  </a:lnTo>
                  <a:lnTo>
                    <a:pt x="11794" y="116436"/>
                  </a:lnTo>
                  <a:lnTo>
                    <a:pt x="17429" y="123855"/>
                  </a:lnTo>
                  <a:lnTo>
                    <a:pt x="24035" y="129561"/>
                  </a:lnTo>
                  <a:lnTo>
                    <a:pt x="31587" y="133247"/>
                  </a:lnTo>
                  <a:lnTo>
                    <a:pt x="39945" y="134909"/>
                  </a:lnTo>
                  <a:lnTo>
                    <a:pt x="48934" y="134588"/>
                  </a:lnTo>
                  <a:lnTo>
                    <a:pt x="58385" y="132518"/>
                  </a:lnTo>
                  <a:lnTo>
                    <a:pt x="68002" y="129046"/>
                  </a:lnTo>
                  <a:lnTo>
                    <a:pt x="77379" y="124515"/>
                  </a:lnTo>
                  <a:lnTo>
                    <a:pt x="86304" y="119202"/>
                  </a:lnTo>
                  <a:lnTo>
                    <a:pt x="94431" y="112841"/>
                  </a:lnTo>
                  <a:lnTo>
                    <a:pt x="101212" y="104676"/>
                  </a:lnTo>
                  <a:lnTo>
                    <a:pt x="106469" y="94447"/>
                  </a:lnTo>
                  <a:lnTo>
                    <a:pt x="110186" y="82660"/>
                  </a:lnTo>
                  <a:lnTo>
                    <a:pt x="112322" y="70293"/>
                  </a:lnTo>
                  <a:lnTo>
                    <a:pt x="113011" y="57985"/>
                  </a:lnTo>
                  <a:lnTo>
                    <a:pt x="112188" y="46317"/>
                  </a:lnTo>
                  <a:lnTo>
                    <a:pt x="109516" y="35948"/>
                  </a:lnTo>
                  <a:lnTo>
                    <a:pt x="104984" y="27098"/>
                  </a:lnTo>
                  <a:lnTo>
                    <a:pt x="98925" y="19782"/>
                  </a:lnTo>
                  <a:lnTo>
                    <a:pt x="91045" y="13284"/>
                  </a:lnTo>
                  <a:lnTo>
                    <a:pt x="78417" y="7035"/>
                  </a:lnTo>
                  <a:lnTo>
                    <a:pt x="56108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90176" y="497960"/>
              <a:ext cx="118265" cy="196921"/>
            </a:xfrm>
            <a:custGeom>
              <a:avLst/>
              <a:gdLst/>
              <a:ahLst/>
              <a:cxnLst/>
              <a:rect l="0" t="0" r="0" b="0"/>
              <a:pathLst>
                <a:path w="118265" h="196921">
                  <a:moveTo>
                    <a:pt x="0" y="49521"/>
                  </a:moveTo>
                  <a:lnTo>
                    <a:pt x="2934" y="61190"/>
                  </a:lnTo>
                  <a:lnTo>
                    <a:pt x="5716" y="71678"/>
                  </a:lnTo>
                  <a:lnTo>
                    <a:pt x="8616" y="81985"/>
                  </a:lnTo>
                  <a:lnTo>
                    <a:pt x="11656" y="92459"/>
                  </a:lnTo>
                  <a:lnTo>
                    <a:pt x="14821" y="103451"/>
                  </a:lnTo>
                  <a:lnTo>
                    <a:pt x="18085" y="115089"/>
                  </a:lnTo>
                  <a:lnTo>
                    <a:pt x="21423" y="127170"/>
                  </a:lnTo>
                  <a:lnTo>
                    <a:pt x="24814" y="139276"/>
                  </a:lnTo>
                  <a:lnTo>
                    <a:pt x="28226" y="151090"/>
                  </a:lnTo>
                  <a:lnTo>
                    <a:pt x="31069" y="160128"/>
                  </a:lnTo>
                  <a:lnTo>
                    <a:pt x="32425" y="163275"/>
                  </a:lnTo>
                  <a:lnTo>
                    <a:pt x="32249" y="161404"/>
                  </a:lnTo>
                  <a:lnTo>
                    <a:pt x="30937" y="156218"/>
                  </a:lnTo>
                  <a:lnTo>
                    <a:pt x="29030" y="148827"/>
                  </a:lnTo>
                  <a:lnTo>
                    <a:pt x="27101" y="139722"/>
                  </a:lnTo>
                  <a:lnTo>
                    <a:pt x="25456" y="129252"/>
                  </a:lnTo>
                  <a:lnTo>
                    <a:pt x="24174" y="117738"/>
                  </a:lnTo>
                  <a:lnTo>
                    <a:pt x="23226" y="105456"/>
                  </a:lnTo>
                  <a:lnTo>
                    <a:pt x="22552" y="92629"/>
                  </a:lnTo>
                  <a:lnTo>
                    <a:pt x="22251" y="79587"/>
                  </a:lnTo>
                  <a:lnTo>
                    <a:pt x="22571" y="66754"/>
                  </a:lnTo>
                  <a:lnTo>
                    <a:pt x="23605" y="54350"/>
                  </a:lnTo>
                  <a:lnTo>
                    <a:pt x="25451" y="42563"/>
                  </a:lnTo>
                  <a:lnTo>
                    <a:pt x="28293" y="31639"/>
                  </a:lnTo>
                  <a:lnTo>
                    <a:pt x="32137" y="21638"/>
                  </a:lnTo>
                  <a:lnTo>
                    <a:pt x="37008" y="12938"/>
                  </a:lnTo>
                  <a:lnTo>
                    <a:pt x="43026" y="6297"/>
                  </a:lnTo>
                  <a:lnTo>
                    <a:pt x="50144" y="1952"/>
                  </a:lnTo>
                  <a:lnTo>
                    <a:pt x="58024" y="0"/>
                  </a:lnTo>
                  <a:lnTo>
                    <a:pt x="66152" y="652"/>
                  </a:lnTo>
                  <a:lnTo>
                    <a:pt x="74203" y="3758"/>
                  </a:lnTo>
                  <a:lnTo>
                    <a:pt x="81895" y="8909"/>
                  </a:lnTo>
                  <a:lnTo>
                    <a:pt x="88908" y="15638"/>
                  </a:lnTo>
                  <a:lnTo>
                    <a:pt x="95140" y="23536"/>
                  </a:lnTo>
                  <a:lnTo>
                    <a:pt x="100664" y="32597"/>
                  </a:lnTo>
                  <a:lnTo>
                    <a:pt x="105616" y="43188"/>
                  </a:lnTo>
                  <a:lnTo>
                    <a:pt x="110127" y="55378"/>
                  </a:lnTo>
                  <a:lnTo>
                    <a:pt x="113990" y="68649"/>
                  </a:lnTo>
                  <a:lnTo>
                    <a:pt x="116681" y="82095"/>
                  </a:lnTo>
                  <a:lnTo>
                    <a:pt x="118013" y="95180"/>
                  </a:lnTo>
                  <a:lnTo>
                    <a:pt x="118264" y="107897"/>
                  </a:lnTo>
                  <a:lnTo>
                    <a:pt x="117976" y="120576"/>
                  </a:lnTo>
                  <a:lnTo>
                    <a:pt x="117526" y="133424"/>
                  </a:lnTo>
                  <a:lnTo>
                    <a:pt x="117089" y="146094"/>
                  </a:lnTo>
                  <a:lnTo>
                    <a:pt x="116683" y="159106"/>
                  </a:lnTo>
                  <a:lnTo>
                    <a:pt x="116278" y="174724"/>
                  </a:lnTo>
                  <a:lnTo>
                    <a:pt x="115813" y="19692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379025" y="726466"/>
            <a:ext cx="3190136" cy="136871"/>
          </a:xfrm>
          <a:custGeom>
            <a:avLst/>
            <a:gdLst/>
            <a:ahLst/>
            <a:cxnLst/>
            <a:rect l="0" t="0" r="0" b="0"/>
            <a:pathLst>
              <a:path w="3190136" h="136871">
                <a:moveTo>
                  <a:pt x="3190135" y="0"/>
                </a:moveTo>
                <a:lnTo>
                  <a:pt x="3178467" y="67"/>
                </a:lnTo>
                <a:lnTo>
                  <a:pt x="3167979" y="707"/>
                </a:lnTo>
                <a:lnTo>
                  <a:pt x="3157672" y="1994"/>
                </a:lnTo>
                <a:lnTo>
                  <a:pt x="3147198" y="3509"/>
                </a:lnTo>
                <a:lnTo>
                  <a:pt x="3136206" y="4528"/>
                </a:lnTo>
                <a:lnTo>
                  <a:pt x="3124563" y="4697"/>
                </a:lnTo>
                <a:lnTo>
                  <a:pt x="3112309" y="4316"/>
                </a:lnTo>
                <a:lnTo>
                  <a:pt x="3099555" y="4127"/>
                </a:lnTo>
                <a:lnTo>
                  <a:pt x="3086419" y="4547"/>
                </a:lnTo>
                <a:lnTo>
                  <a:pt x="3073006" y="5340"/>
                </a:lnTo>
                <a:lnTo>
                  <a:pt x="3059395" y="5812"/>
                </a:lnTo>
                <a:lnTo>
                  <a:pt x="3045652" y="5583"/>
                </a:lnTo>
                <a:lnTo>
                  <a:pt x="3031984" y="4921"/>
                </a:lnTo>
                <a:lnTo>
                  <a:pt x="3018726" y="4538"/>
                </a:lnTo>
                <a:lnTo>
                  <a:pt x="3006026" y="4829"/>
                </a:lnTo>
                <a:lnTo>
                  <a:pt x="2993701" y="5704"/>
                </a:lnTo>
                <a:lnTo>
                  <a:pt x="2981351" y="6763"/>
                </a:lnTo>
                <a:lnTo>
                  <a:pt x="2968742" y="7737"/>
                </a:lnTo>
                <a:lnTo>
                  <a:pt x="2955815" y="8527"/>
                </a:lnTo>
                <a:lnTo>
                  <a:pt x="2942597" y="9125"/>
                </a:lnTo>
                <a:lnTo>
                  <a:pt x="2929150" y="9563"/>
                </a:lnTo>
                <a:lnTo>
                  <a:pt x="2915695" y="10042"/>
                </a:lnTo>
                <a:lnTo>
                  <a:pt x="2902588" y="10903"/>
                </a:lnTo>
                <a:lnTo>
                  <a:pt x="2889992" y="12298"/>
                </a:lnTo>
                <a:lnTo>
                  <a:pt x="2877738" y="14050"/>
                </a:lnTo>
                <a:lnTo>
                  <a:pt x="2865437" y="15766"/>
                </a:lnTo>
                <a:lnTo>
                  <a:pt x="2852866" y="17210"/>
                </a:lnTo>
                <a:lnTo>
                  <a:pt x="2840134" y="18160"/>
                </a:lnTo>
                <a:lnTo>
                  <a:pt x="2827579" y="18340"/>
                </a:lnTo>
                <a:lnTo>
                  <a:pt x="2815381" y="17683"/>
                </a:lnTo>
                <a:lnTo>
                  <a:pt x="2803240" y="16445"/>
                </a:lnTo>
                <a:lnTo>
                  <a:pt x="2790489" y="15082"/>
                </a:lnTo>
                <a:lnTo>
                  <a:pt x="2776802" y="13879"/>
                </a:lnTo>
                <a:lnTo>
                  <a:pt x="2762337" y="13092"/>
                </a:lnTo>
                <a:lnTo>
                  <a:pt x="2747549" y="13021"/>
                </a:lnTo>
                <a:lnTo>
                  <a:pt x="2732743" y="13752"/>
                </a:lnTo>
                <a:lnTo>
                  <a:pt x="2717884" y="15040"/>
                </a:lnTo>
                <a:lnTo>
                  <a:pt x="2702697" y="16436"/>
                </a:lnTo>
                <a:lnTo>
                  <a:pt x="2687037" y="17666"/>
                </a:lnTo>
                <a:lnTo>
                  <a:pt x="2670910" y="18641"/>
                </a:lnTo>
                <a:lnTo>
                  <a:pt x="2654392" y="19370"/>
                </a:lnTo>
                <a:lnTo>
                  <a:pt x="2637571" y="19894"/>
                </a:lnTo>
                <a:lnTo>
                  <a:pt x="2620528" y="20263"/>
                </a:lnTo>
                <a:lnTo>
                  <a:pt x="2603327" y="20518"/>
                </a:lnTo>
                <a:lnTo>
                  <a:pt x="2586020" y="20693"/>
                </a:lnTo>
                <a:lnTo>
                  <a:pt x="2568805" y="20812"/>
                </a:lnTo>
                <a:lnTo>
                  <a:pt x="2552013" y="20893"/>
                </a:lnTo>
                <a:lnTo>
                  <a:pt x="2535792" y="20947"/>
                </a:lnTo>
                <a:lnTo>
                  <a:pt x="2520118" y="20983"/>
                </a:lnTo>
                <a:lnTo>
                  <a:pt x="2504899" y="21008"/>
                </a:lnTo>
                <a:lnTo>
                  <a:pt x="2490030" y="21024"/>
                </a:lnTo>
                <a:lnTo>
                  <a:pt x="2475415" y="21035"/>
                </a:lnTo>
                <a:lnTo>
                  <a:pt x="2460981" y="21042"/>
                </a:lnTo>
                <a:lnTo>
                  <a:pt x="2446670" y="21047"/>
                </a:lnTo>
                <a:lnTo>
                  <a:pt x="2432278" y="21050"/>
                </a:lnTo>
                <a:lnTo>
                  <a:pt x="2417469" y="21053"/>
                </a:lnTo>
                <a:lnTo>
                  <a:pt x="2402100" y="21054"/>
                </a:lnTo>
                <a:lnTo>
                  <a:pt x="2386354" y="21055"/>
                </a:lnTo>
                <a:lnTo>
                  <a:pt x="2370631" y="21056"/>
                </a:lnTo>
                <a:lnTo>
                  <a:pt x="2355161" y="21056"/>
                </a:lnTo>
                <a:lnTo>
                  <a:pt x="2339840" y="21056"/>
                </a:lnTo>
                <a:lnTo>
                  <a:pt x="2324335" y="21057"/>
                </a:lnTo>
                <a:lnTo>
                  <a:pt x="2308458" y="21057"/>
                </a:lnTo>
                <a:lnTo>
                  <a:pt x="2292185" y="21057"/>
                </a:lnTo>
                <a:lnTo>
                  <a:pt x="2275568" y="21057"/>
                </a:lnTo>
                <a:lnTo>
                  <a:pt x="2258680" y="21061"/>
                </a:lnTo>
                <a:lnTo>
                  <a:pt x="2241593" y="21234"/>
                </a:lnTo>
                <a:lnTo>
                  <a:pt x="2224362" y="21883"/>
                </a:lnTo>
                <a:lnTo>
                  <a:pt x="2207034" y="23131"/>
                </a:lnTo>
                <a:lnTo>
                  <a:pt x="2189806" y="24784"/>
                </a:lnTo>
                <a:lnTo>
                  <a:pt x="2173006" y="26432"/>
                </a:lnTo>
                <a:lnTo>
                  <a:pt x="2156778" y="27835"/>
                </a:lnTo>
                <a:lnTo>
                  <a:pt x="2141100" y="28928"/>
                </a:lnTo>
                <a:lnTo>
                  <a:pt x="2125879" y="29736"/>
                </a:lnTo>
                <a:lnTo>
                  <a:pt x="2111007" y="30314"/>
                </a:lnTo>
                <a:lnTo>
                  <a:pt x="2096392" y="30719"/>
                </a:lnTo>
                <a:lnTo>
                  <a:pt x="2081957" y="30998"/>
                </a:lnTo>
                <a:lnTo>
                  <a:pt x="2067650" y="31189"/>
                </a:lnTo>
                <a:lnTo>
                  <a:pt x="2053430" y="31319"/>
                </a:lnTo>
                <a:lnTo>
                  <a:pt x="2039269" y="31407"/>
                </a:lnTo>
                <a:lnTo>
                  <a:pt x="2025153" y="31470"/>
                </a:lnTo>
                <a:lnTo>
                  <a:pt x="2011232" y="31683"/>
                </a:lnTo>
                <a:lnTo>
                  <a:pt x="1997806" y="32358"/>
                </a:lnTo>
                <a:lnTo>
                  <a:pt x="1984992" y="33624"/>
                </a:lnTo>
                <a:lnTo>
                  <a:pt x="1972590" y="35289"/>
                </a:lnTo>
                <a:lnTo>
                  <a:pt x="1960189" y="36945"/>
                </a:lnTo>
                <a:lnTo>
                  <a:pt x="1947546" y="38353"/>
                </a:lnTo>
                <a:lnTo>
                  <a:pt x="1934596" y="39449"/>
                </a:lnTo>
                <a:lnTo>
                  <a:pt x="1921363" y="40260"/>
                </a:lnTo>
                <a:lnTo>
                  <a:pt x="1907896" y="40839"/>
                </a:lnTo>
                <a:lnTo>
                  <a:pt x="1894089" y="41245"/>
                </a:lnTo>
                <a:lnTo>
                  <a:pt x="1879681" y="41525"/>
                </a:lnTo>
                <a:lnTo>
                  <a:pt x="1864580" y="41717"/>
                </a:lnTo>
                <a:lnTo>
                  <a:pt x="1848846" y="41847"/>
                </a:lnTo>
                <a:lnTo>
                  <a:pt x="1832599" y="41935"/>
                </a:lnTo>
                <a:lnTo>
                  <a:pt x="1815969" y="41994"/>
                </a:lnTo>
                <a:lnTo>
                  <a:pt x="1799224" y="42034"/>
                </a:lnTo>
                <a:lnTo>
                  <a:pt x="1782757" y="42060"/>
                </a:lnTo>
                <a:lnTo>
                  <a:pt x="1766751" y="42078"/>
                </a:lnTo>
                <a:lnTo>
                  <a:pt x="1751054" y="42090"/>
                </a:lnTo>
                <a:lnTo>
                  <a:pt x="1735288" y="42098"/>
                </a:lnTo>
                <a:lnTo>
                  <a:pt x="1719238" y="42103"/>
                </a:lnTo>
                <a:lnTo>
                  <a:pt x="1703016" y="42107"/>
                </a:lnTo>
                <a:lnTo>
                  <a:pt x="1686965" y="42109"/>
                </a:lnTo>
                <a:lnTo>
                  <a:pt x="1671275" y="42111"/>
                </a:lnTo>
                <a:lnTo>
                  <a:pt x="1655976" y="42112"/>
                </a:lnTo>
                <a:lnTo>
                  <a:pt x="1641017" y="42113"/>
                </a:lnTo>
                <a:lnTo>
                  <a:pt x="1626325" y="42113"/>
                </a:lnTo>
                <a:lnTo>
                  <a:pt x="1611830" y="42113"/>
                </a:lnTo>
                <a:lnTo>
                  <a:pt x="1597479" y="42114"/>
                </a:lnTo>
                <a:lnTo>
                  <a:pt x="1583222" y="42118"/>
                </a:lnTo>
                <a:lnTo>
                  <a:pt x="1568866" y="42291"/>
                </a:lnTo>
                <a:lnTo>
                  <a:pt x="1554082" y="42939"/>
                </a:lnTo>
                <a:lnTo>
                  <a:pt x="1538730" y="44188"/>
                </a:lnTo>
                <a:lnTo>
                  <a:pt x="1522995" y="45841"/>
                </a:lnTo>
                <a:lnTo>
                  <a:pt x="1507279" y="47489"/>
                </a:lnTo>
                <a:lnTo>
                  <a:pt x="1491814" y="48892"/>
                </a:lnTo>
                <a:lnTo>
                  <a:pt x="1476497" y="49985"/>
                </a:lnTo>
                <a:lnTo>
                  <a:pt x="1460994" y="50793"/>
                </a:lnTo>
                <a:lnTo>
                  <a:pt x="1445123" y="51371"/>
                </a:lnTo>
                <a:lnTo>
                  <a:pt x="1429024" y="51776"/>
                </a:lnTo>
                <a:lnTo>
                  <a:pt x="1413055" y="52055"/>
                </a:lnTo>
                <a:lnTo>
                  <a:pt x="1397422" y="52246"/>
                </a:lnTo>
                <a:lnTo>
                  <a:pt x="1382160" y="52376"/>
                </a:lnTo>
                <a:lnTo>
                  <a:pt x="1367225" y="52464"/>
                </a:lnTo>
                <a:lnTo>
                  <a:pt x="1352545" y="52523"/>
                </a:lnTo>
                <a:lnTo>
                  <a:pt x="1337890" y="52562"/>
                </a:lnTo>
                <a:lnTo>
                  <a:pt x="1322897" y="52589"/>
                </a:lnTo>
                <a:lnTo>
                  <a:pt x="1307401" y="52607"/>
                </a:lnTo>
                <a:lnTo>
                  <a:pt x="1291569" y="52619"/>
                </a:lnTo>
                <a:lnTo>
                  <a:pt x="1275787" y="52626"/>
                </a:lnTo>
                <a:lnTo>
                  <a:pt x="1260282" y="52632"/>
                </a:lnTo>
                <a:lnTo>
                  <a:pt x="1245108" y="52635"/>
                </a:lnTo>
                <a:lnTo>
                  <a:pt x="1230233" y="52638"/>
                </a:lnTo>
                <a:lnTo>
                  <a:pt x="1215598" y="52639"/>
                </a:lnTo>
                <a:lnTo>
                  <a:pt x="1201142" y="52640"/>
                </a:lnTo>
                <a:lnTo>
                  <a:pt x="1186816" y="52641"/>
                </a:lnTo>
                <a:lnTo>
                  <a:pt x="1172581" y="52641"/>
                </a:lnTo>
                <a:lnTo>
                  <a:pt x="1158409" y="52642"/>
                </a:lnTo>
                <a:lnTo>
                  <a:pt x="1144281" y="52642"/>
                </a:lnTo>
                <a:lnTo>
                  <a:pt x="1130182" y="52647"/>
                </a:lnTo>
                <a:lnTo>
                  <a:pt x="1116104" y="52820"/>
                </a:lnTo>
                <a:lnTo>
                  <a:pt x="1102038" y="53468"/>
                </a:lnTo>
                <a:lnTo>
                  <a:pt x="1087982" y="54717"/>
                </a:lnTo>
                <a:lnTo>
                  <a:pt x="1073932" y="56369"/>
                </a:lnTo>
                <a:lnTo>
                  <a:pt x="1059886" y="58018"/>
                </a:lnTo>
                <a:lnTo>
                  <a:pt x="1045842" y="59425"/>
                </a:lnTo>
                <a:lnTo>
                  <a:pt x="1031800" y="60691"/>
                </a:lnTo>
                <a:lnTo>
                  <a:pt x="1017760" y="62147"/>
                </a:lnTo>
                <a:lnTo>
                  <a:pt x="1003716" y="63974"/>
                </a:lnTo>
                <a:lnTo>
                  <a:pt x="989504" y="66031"/>
                </a:lnTo>
                <a:lnTo>
                  <a:pt x="974817" y="67959"/>
                </a:lnTo>
                <a:lnTo>
                  <a:pt x="959530" y="69553"/>
                </a:lnTo>
                <a:lnTo>
                  <a:pt x="943839" y="70775"/>
                </a:lnTo>
                <a:lnTo>
                  <a:pt x="928152" y="71671"/>
                </a:lnTo>
                <a:lnTo>
                  <a:pt x="912712" y="72308"/>
                </a:lnTo>
                <a:lnTo>
                  <a:pt x="897580" y="72753"/>
                </a:lnTo>
                <a:lnTo>
                  <a:pt x="882734" y="73059"/>
                </a:lnTo>
                <a:lnTo>
                  <a:pt x="868118" y="73268"/>
                </a:lnTo>
                <a:lnTo>
                  <a:pt x="853675" y="73409"/>
                </a:lnTo>
                <a:lnTo>
                  <a:pt x="839358" y="73505"/>
                </a:lnTo>
                <a:lnTo>
                  <a:pt x="825129" y="73574"/>
                </a:lnTo>
                <a:lnTo>
                  <a:pt x="810961" y="73790"/>
                </a:lnTo>
                <a:lnTo>
                  <a:pt x="796835" y="74467"/>
                </a:lnTo>
                <a:lnTo>
                  <a:pt x="782738" y="75735"/>
                </a:lnTo>
                <a:lnTo>
                  <a:pt x="768661" y="77401"/>
                </a:lnTo>
                <a:lnTo>
                  <a:pt x="754596" y="79057"/>
                </a:lnTo>
                <a:lnTo>
                  <a:pt x="740540" y="80466"/>
                </a:lnTo>
                <a:lnTo>
                  <a:pt x="726491" y="81562"/>
                </a:lnTo>
                <a:lnTo>
                  <a:pt x="712445" y="82373"/>
                </a:lnTo>
                <a:lnTo>
                  <a:pt x="698401" y="82957"/>
                </a:lnTo>
                <a:lnTo>
                  <a:pt x="684360" y="83536"/>
                </a:lnTo>
                <a:lnTo>
                  <a:pt x="670319" y="84465"/>
                </a:lnTo>
                <a:lnTo>
                  <a:pt x="656280" y="85905"/>
                </a:lnTo>
                <a:lnTo>
                  <a:pt x="642241" y="87688"/>
                </a:lnTo>
                <a:lnTo>
                  <a:pt x="628202" y="89424"/>
                </a:lnTo>
                <a:lnTo>
                  <a:pt x="614164" y="90886"/>
                </a:lnTo>
                <a:lnTo>
                  <a:pt x="600125" y="92018"/>
                </a:lnTo>
                <a:lnTo>
                  <a:pt x="586087" y="92853"/>
                </a:lnTo>
                <a:lnTo>
                  <a:pt x="572054" y="93454"/>
                </a:lnTo>
                <a:lnTo>
                  <a:pt x="558188" y="94043"/>
                </a:lnTo>
                <a:lnTo>
                  <a:pt x="544799" y="94979"/>
                </a:lnTo>
                <a:lnTo>
                  <a:pt x="532009" y="96424"/>
                </a:lnTo>
                <a:lnTo>
                  <a:pt x="519624" y="98210"/>
                </a:lnTo>
                <a:lnTo>
                  <a:pt x="507234" y="99948"/>
                </a:lnTo>
                <a:lnTo>
                  <a:pt x="494599" y="101416"/>
                </a:lnTo>
                <a:lnTo>
                  <a:pt x="481654" y="102723"/>
                </a:lnTo>
                <a:lnTo>
                  <a:pt x="468424" y="104206"/>
                </a:lnTo>
                <a:lnTo>
                  <a:pt x="454959" y="106051"/>
                </a:lnTo>
                <a:lnTo>
                  <a:pt x="441153" y="108121"/>
                </a:lnTo>
                <a:lnTo>
                  <a:pt x="426747" y="110057"/>
                </a:lnTo>
                <a:lnTo>
                  <a:pt x="411651" y="111656"/>
                </a:lnTo>
                <a:lnTo>
                  <a:pt x="396090" y="112882"/>
                </a:lnTo>
                <a:lnTo>
                  <a:pt x="380491" y="113780"/>
                </a:lnTo>
                <a:lnTo>
                  <a:pt x="365110" y="114419"/>
                </a:lnTo>
                <a:lnTo>
                  <a:pt x="350018" y="114864"/>
                </a:lnTo>
                <a:lnTo>
                  <a:pt x="335199" y="115171"/>
                </a:lnTo>
                <a:lnTo>
                  <a:pt x="320601" y="115381"/>
                </a:lnTo>
                <a:lnTo>
                  <a:pt x="306170" y="115523"/>
                </a:lnTo>
                <a:lnTo>
                  <a:pt x="291860" y="115618"/>
                </a:lnTo>
                <a:lnTo>
                  <a:pt x="277636" y="115683"/>
                </a:lnTo>
                <a:lnTo>
                  <a:pt x="263472" y="115726"/>
                </a:lnTo>
                <a:lnTo>
                  <a:pt x="249349" y="115755"/>
                </a:lnTo>
                <a:lnTo>
                  <a:pt x="235258" y="115779"/>
                </a:lnTo>
                <a:lnTo>
                  <a:pt x="221354" y="115965"/>
                </a:lnTo>
                <a:lnTo>
                  <a:pt x="207939" y="116622"/>
                </a:lnTo>
                <a:lnTo>
                  <a:pt x="195127" y="117876"/>
                </a:lnTo>
                <a:lnTo>
                  <a:pt x="182558" y="119533"/>
                </a:lnTo>
                <a:lnTo>
                  <a:pt x="169512" y="121183"/>
                </a:lnTo>
                <a:lnTo>
                  <a:pt x="155623" y="122593"/>
                </a:lnTo>
                <a:lnTo>
                  <a:pt x="141022" y="123859"/>
                </a:lnTo>
                <a:lnTo>
                  <a:pt x="126141" y="125316"/>
                </a:lnTo>
                <a:lnTo>
                  <a:pt x="111277" y="127144"/>
                </a:lnTo>
                <a:lnTo>
                  <a:pt x="96550" y="129202"/>
                </a:lnTo>
                <a:lnTo>
                  <a:pt x="81983" y="131130"/>
                </a:lnTo>
                <a:lnTo>
                  <a:pt x="67571" y="132724"/>
                </a:lnTo>
                <a:lnTo>
                  <a:pt x="53698" y="133949"/>
                </a:lnTo>
                <a:lnTo>
                  <a:pt x="39674" y="134979"/>
                </a:lnTo>
                <a:lnTo>
                  <a:pt x="23150" y="135901"/>
                </a:lnTo>
                <a:lnTo>
                  <a:pt x="0" y="136870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3716559" y="511459"/>
            <a:ext cx="105286" cy="4438"/>
          </a:xfrm>
          <a:custGeom>
            <a:avLst/>
            <a:gdLst/>
            <a:ahLst/>
            <a:cxnLst/>
            <a:rect l="0" t="0" r="0" b="0"/>
            <a:pathLst>
              <a:path w="105286" h="4438">
                <a:moveTo>
                  <a:pt x="105285" y="4437"/>
                </a:moveTo>
                <a:lnTo>
                  <a:pt x="93550" y="4370"/>
                </a:lnTo>
                <a:lnTo>
                  <a:pt x="82421" y="3730"/>
                </a:lnTo>
                <a:lnTo>
                  <a:pt x="70832" y="2442"/>
                </a:lnTo>
                <a:lnTo>
                  <a:pt x="58914" y="948"/>
                </a:lnTo>
                <a:lnTo>
                  <a:pt x="45796" y="0"/>
                </a:lnTo>
                <a:lnTo>
                  <a:pt x="28084" y="631"/>
                </a:lnTo>
                <a:lnTo>
                  <a:pt x="0" y="4437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4154144" y="304969"/>
            <a:ext cx="2931536" cy="495197"/>
            <a:chOff x="4154144" y="304969"/>
            <a:chExt cx="2931536" cy="495197"/>
          </a:xfrm>
        </p:grpSpPr>
        <p:sp>
          <p:nvSpPr>
            <p:cNvPr id="26" name="Freeform 25"/>
            <p:cNvSpPr/>
            <p:nvPr/>
          </p:nvSpPr>
          <p:spPr>
            <a:xfrm>
              <a:off x="4154144" y="304969"/>
              <a:ext cx="173069" cy="495197"/>
            </a:xfrm>
            <a:custGeom>
              <a:avLst/>
              <a:gdLst/>
              <a:ahLst/>
              <a:cxnLst/>
              <a:rect l="0" t="0" r="0" b="0"/>
              <a:pathLst>
                <a:path w="173069" h="495197">
                  <a:moveTo>
                    <a:pt x="4612" y="484668"/>
                  </a:moveTo>
                  <a:lnTo>
                    <a:pt x="1812" y="475799"/>
                  </a:lnTo>
                  <a:lnTo>
                    <a:pt x="310" y="466813"/>
                  </a:lnTo>
                  <a:lnTo>
                    <a:pt x="0" y="456817"/>
                  </a:lnTo>
                  <a:lnTo>
                    <a:pt x="506" y="445837"/>
                  </a:lnTo>
                  <a:lnTo>
                    <a:pt x="1325" y="434025"/>
                  </a:lnTo>
                  <a:lnTo>
                    <a:pt x="2141" y="421562"/>
                  </a:lnTo>
                  <a:lnTo>
                    <a:pt x="2825" y="408452"/>
                  </a:lnTo>
                  <a:lnTo>
                    <a:pt x="3351" y="394522"/>
                  </a:lnTo>
                  <a:lnTo>
                    <a:pt x="3737" y="379752"/>
                  </a:lnTo>
                  <a:lnTo>
                    <a:pt x="4012" y="364411"/>
                  </a:lnTo>
                  <a:lnTo>
                    <a:pt x="4204" y="348961"/>
                  </a:lnTo>
                  <a:lnTo>
                    <a:pt x="4340" y="333679"/>
                  </a:lnTo>
                  <a:lnTo>
                    <a:pt x="4604" y="318655"/>
                  </a:lnTo>
                  <a:lnTo>
                    <a:pt x="5313" y="303880"/>
                  </a:lnTo>
                  <a:lnTo>
                    <a:pt x="6603" y="289307"/>
                  </a:lnTo>
                  <a:lnTo>
                    <a:pt x="8283" y="274723"/>
                  </a:lnTo>
                  <a:lnTo>
                    <a:pt x="9950" y="259779"/>
                  </a:lnTo>
                  <a:lnTo>
                    <a:pt x="11369" y="244315"/>
                  </a:lnTo>
                  <a:lnTo>
                    <a:pt x="12643" y="228504"/>
                  </a:lnTo>
                  <a:lnTo>
                    <a:pt x="14105" y="212737"/>
                  </a:lnTo>
                  <a:lnTo>
                    <a:pt x="15936" y="197241"/>
                  </a:lnTo>
                  <a:lnTo>
                    <a:pt x="17996" y="182073"/>
                  </a:lnTo>
                  <a:lnTo>
                    <a:pt x="19925" y="167203"/>
                  </a:lnTo>
                  <a:lnTo>
                    <a:pt x="21524" y="152570"/>
                  </a:lnTo>
                  <a:lnTo>
                    <a:pt x="22921" y="138116"/>
                  </a:lnTo>
                  <a:lnTo>
                    <a:pt x="24466" y="123791"/>
                  </a:lnTo>
                  <a:lnTo>
                    <a:pt x="26351" y="109553"/>
                  </a:lnTo>
                  <a:lnTo>
                    <a:pt x="28449" y="95209"/>
                  </a:lnTo>
                  <a:lnTo>
                    <a:pt x="30404" y="80433"/>
                  </a:lnTo>
                  <a:lnTo>
                    <a:pt x="32020" y="65090"/>
                  </a:lnTo>
                  <a:lnTo>
                    <a:pt x="33427" y="49532"/>
                  </a:lnTo>
                  <a:lnTo>
                    <a:pt x="34980" y="34467"/>
                  </a:lnTo>
                  <a:lnTo>
                    <a:pt x="36888" y="20290"/>
                  </a:lnTo>
                  <a:lnTo>
                    <a:pt x="39620" y="8100"/>
                  </a:lnTo>
                  <a:lnTo>
                    <a:pt x="43695" y="892"/>
                  </a:lnTo>
                  <a:lnTo>
                    <a:pt x="48433" y="0"/>
                  </a:lnTo>
                  <a:lnTo>
                    <a:pt x="52858" y="3326"/>
                  </a:lnTo>
                  <a:lnTo>
                    <a:pt x="56869" y="9393"/>
                  </a:lnTo>
                  <a:lnTo>
                    <a:pt x="60621" y="17554"/>
                  </a:lnTo>
                  <a:lnTo>
                    <a:pt x="64237" y="27362"/>
                  </a:lnTo>
                  <a:lnTo>
                    <a:pt x="67788" y="38586"/>
                  </a:lnTo>
                  <a:lnTo>
                    <a:pt x="71310" y="51198"/>
                  </a:lnTo>
                  <a:lnTo>
                    <a:pt x="74821" y="65070"/>
                  </a:lnTo>
                  <a:lnTo>
                    <a:pt x="78328" y="80137"/>
                  </a:lnTo>
                  <a:lnTo>
                    <a:pt x="81834" y="96463"/>
                  </a:lnTo>
                  <a:lnTo>
                    <a:pt x="85340" y="113968"/>
                  </a:lnTo>
                  <a:lnTo>
                    <a:pt x="88847" y="132452"/>
                  </a:lnTo>
                  <a:lnTo>
                    <a:pt x="92354" y="151692"/>
                  </a:lnTo>
                  <a:lnTo>
                    <a:pt x="95862" y="171486"/>
                  </a:lnTo>
                  <a:lnTo>
                    <a:pt x="99371" y="191676"/>
                  </a:lnTo>
                  <a:lnTo>
                    <a:pt x="102880" y="212143"/>
                  </a:lnTo>
                  <a:lnTo>
                    <a:pt x="106388" y="232796"/>
                  </a:lnTo>
                  <a:lnTo>
                    <a:pt x="109898" y="253411"/>
                  </a:lnTo>
                  <a:lnTo>
                    <a:pt x="113407" y="273639"/>
                  </a:lnTo>
                  <a:lnTo>
                    <a:pt x="116916" y="293321"/>
                  </a:lnTo>
                  <a:lnTo>
                    <a:pt x="120425" y="312471"/>
                  </a:lnTo>
                  <a:lnTo>
                    <a:pt x="123935" y="331177"/>
                  </a:lnTo>
                  <a:lnTo>
                    <a:pt x="127444" y="349533"/>
                  </a:lnTo>
                  <a:lnTo>
                    <a:pt x="130954" y="367301"/>
                  </a:lnTo>
                  <a:lnTo>
                    <a:pt x="134463" y="383941"/>
                  </a:lnTo>
                  <a:lnTo>
                    <a:pt x="137973" y="399247"/>
                  </a:lnTo>
                  <a:lnTo>
                    <a:pt x="141483" y="413322"/>
                  </a:lnTo>
                  <a:lnTo>
                    <a:pt x="144992" y="426397"/>
                  </a:lnTo>
                  <a:lnTo>
                    <a:pt x="148502" y="438705"/>
                  </a:lnTo>
                  <a:lnTo>
                    <a:pt x="152052" y="450192"/>
                  </a:lnTo>
                  <a:lnTo>
                    <a:pt x="156179" y="461751"/>
                  </a:lnTo>
                  <a:lnTo>
                    <a:pt x="162361" y="475520"/>
                  </a:lnTo>
                  <a:lnTo>
                    <a:pt x="173068" y="49519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58756" y="676537"/>
              <a:ext cx="115815" cy="7816"/>
            </a:xfrm>
            <a:custGeom>
              <a:avLst/>
              <a:gdLst/>
              <a:ahLst/>
              <a:cxnLst/>
              <a:rect l="0" t="0" r="0" b="0"/>
              <a:pathLst>
                <a:path w="115815" h="7816">
                  <a:moveTo>
                    <a:pt x="115814" y="7815"/>
                  </a:moveTo>
                  <a:lnTo>
                    <a:pt x="106945" y="4948"/>
                  </a:lnTo>
                  <a:lnTo>
                    <a:pt x="97958" y="2806"/>
                  </a:lnTo>
                  <a:lnTo>
                    <a:pt x="87963" y="1208"/>
                  </a:lnTo>
                  <a:lnTo>
                    <a:pt x="76983" y="200"/>
                  </a:lnTo>
                  <a:lnTo>
                    <a:pt x="65171" y="0"/>
                  </a:lnTo>
                  <a:lnTo>
                    <a:pt x="52731" y="651"/>
                  </a:lnTo>
                  <a:lnTo>
                    <a:pt x="40438" y="1897"/>
                  </a:lnTo>
                  <a:lnTo>
                    <a:pt x="28417" y="3394"/>
                  </a:lnTo>
                  <a:lnTo>
                    <a:pt x="15614" y="5273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68296" y="364185"/>
              <a:ext cx="132699" cy="404396"/>
            </a:xfrm>
            <a:custGeom>
              <a:avLst/>
              <a:gdLst/>
              <a:ahLst/>
              <a:cxnLst/>
              <a:rect l="0" t="0" r="0" b="0"/>
              <a:pathLst>
                <a:path w="132699" h="404396">
                  <a:moveTo>
                    <a:pt x="58999" y="404395"/>
                  </a:moveTo>
                  <a:lnTo>
                    <a:pt x="56066" y="395527"/>
                  </a:lnTo>
                  <a:lnTo>
                    <a:pt x="53283" y="386540"/>
                  </a:lnTo>
                  <a:lnTo>
                    <a:pt x="50388" y="376540"/>
                  </a:lnTo>
                  <a:lnTo>
                    <a:pt x="47521" y="365386"/>
                  </a:lnTo>
                  <a:lnTo>
                    <a:pt x="45004" y="352926"/>
                  </a:lnTo>
                  <a:lnTo>
                    <a:pt x="42989" y="339219"/>
                  </a:lnTo>
                  <a:lnTo>
                    <a:pt x="41304" y="324629"/>
                  </a:lnTo>
                  <a:lnTo>
                    <a:pt x="39560" y="309700"/>
                  </a:lnTo>
                  <a:lnTo>
                    <a:pt x="37539" y="294775"/>
                  </a:lnTo>
                  <a:lnTo>
                    <a:pt x="35350" y="279994"/>
                  </a:lnTo>
                  <a:lnTo>
                    <a:pt x="33333" y="265384"/>
                  </a:lnTo>
                  <a:lnTo>
                    <a:pt x="31675" y="250922"/>
                  </a:lnTo>
                  <a:lnTo>
                    <a:pt x="30240" y="236413"/>
                  </a:lnTo>
                  <a:lnTo>
                    <a:pt x="28669" y="221519"/>
                  </a:lnTo>
                  <a:lnTo>
                    <a:pt x="26761" y="206093"/>
                  </a:lnTo>
                  <a:lnTo>
                    <a:pt x="24479" y="190477"/>
                  </a:lnTo>
                  <a:lnTo>
                    <a:pt x="21869" y="175373"/>
                  </a:lnTo>
                  <a:lnTo>
                    <a:pt x="18999" y="161141"/>
                  </a:lnTo>
                  <a:lnTo>
                    <a:pt x="15935" y="147806"/>
                  </a:lnTo>
                  <a:lnTo>
                    <a:pt x="12733" y="135236"/>
                  </a:lnTo>
                  <a:lnTo>
                    <a:pt x="9438" y="123258"/>
                  </a:lnTo>
                  <a:lnTo>
                    <a:pt x="6243" y="111551"/>
                  </a:lnTo>
                  <a:lnTo>
                    <a:pt x="3478" y="99684"/>
                  </a:lnTo>
                  <a:lnTo>
                    <a:pt x="1296" y="87436"/>
                  </a:lnTo>
                  <a:lnTo>
                    <a:pt x="0" y="74936"/>
                  </a:lnTo>
                  <a:lnTo>
                    <a:pt x="113" y="62545"/>
                  </a:lnTo>
                  <a:lnTo>
                    <a:pt x="1790" y="50478"/>
                  </a:lnTo>
                  <a:lnTo>
                    <a:pt x="5035" y="39105"/>
                  </a:lnTo>
                  <a:lnTo>
                    <a:pt x="9880" y="29001"/>
                  </a:lnTo>
                  <a:lnTo>
                    <a:pt x="16180" y="20362"/>
                  </a:lnTo>
                  <a:lnTo>
                    <a:pt x="23833" y="13223"/>
                  </a:lnTo>
                  <a:lnTo>
                    <a:pt x="32864" y="7637"/>
                  </a:lnTo>
                  <a:lnTo>
                    <a:pt x="43154" y="3479"/>
                  </a:lnTo>
                  <a:lnTo>
                    <a:pt x="54317" y="820"/>
                  </a:lnTo>
                  <a:lnTo>
                    <a:pt x="65800" y="0"/>
                  </a:lnTo>
                  <a:lnTo>
                    <a:pt x="77253" y="1035"/>
                  </a:lnTo>
                  <a:lnTo>
                    <a:pt x="88281" y="3552"/>
                  </a:lnTo>
                  <a:lnTo>
                    <a:pt x="99538" y="7312"/>
                  </a:lnTo>
                  <a:lnTo>
                    <a:pt x="113127" y="13762"/>
                  </a:lnTo>
                  <a:lnTo>
                    <a:pt x="132698" y="2536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11482" y="610652"/>
              <a:ext cx="147399" cy="9477"/>
            </a:xfrm>
            <a:custGeom>
              <a:avLst/>
              <a:gdLst/>
              <a:ahLst/>
              <a:cxnLst/>
              <a:rect l="0" t="0" r="0" b="0"/>
              <a:pathLst>
                <a:path w="147399" h="9477">
                  <a:moveTo>
                    <a:pt x="147398" y="0"/>
                  </a:moveTo>
                  <a:lnTo>
                    <a:pt x="138530" y="2867"/>
                  </a:lnTo>
                  <a:lnTo>
                    <a:pt x="129544" y="5009"/>
                  </a:lnTo>
                  <a:lnTo>
                    <a:pt x="119548" y="6612"/>
                  </a:lnTo>
                  <a:lnTo>
                    <a:pt x="108567" y="7793"/>
                  </a:lnTo>
                  <a:lnTo>
                    <a:pt x="96756" y="8641"/>
                  </a:lnTo>
                  <a:lnTo>
                    <a:pt x="84302" y="9234"/>
                  </a:lnTo>
                  <a:lnTo>
                    <a:pt x="71537" y="9476"/>
                  </a:lnTo>
                  <a:lnTo>
                    <a:pt x="58905" y="9112"/>
                  </a:lnTo>
                  <a:lnTo>
                    <a:pt x="46649" y="8056"/>
                  </a:lnTo>
                  <a:lnTo>
                    <a:pt x="35266" y="6526"/>
                  </a:lnTo>
                  <a:lnTo>
                    <a:pt x="24467" y="4802"/>
                  </a:lnTo>
                  <a:lnTo>
                    <a:pt x="13309" y="27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22052" y="579067"/>
              <a:ext cx="105285" cy="135895"/>
            </a:xfrm>
            <a:custGeom>
              <a:avLst/>
              <a:gdLst/>
              <a:ahLst/>
              <a:cxnLst/>
              <a:rect l="0" t="0" r="0" b="0"/>
              <a:pathLst>
                <a:path w="105285" h="135895">
                  <a:moveTo>
                    <a:pt x="0" y="73699"/>
                  </a:moveTo>
                  <a:lnTo>
                    <a:pt x="2933" y="82501"/>
                  </a:lnTo>
                  <a:lnTo>
                    <a:pt x="5716" y="90847"/>
                  </a:lnTo>
                  <a:lnTo>
                    <a:pt x="8615" y="99546"/>
                  </a:lnTo>
                  <a:lnTo>
                    <a:pt x="11655" y="108667"/>
                  </a:lnTo>
                  <a:lnTo>
                    <a:pt x="14820" y="118162"/>
                  </a:lnTo>
                  <a:lnTo>
                    <a:pt x="18064" y="127875"/>
                  </a:lnTo>
                  <a:lnTo>
                    <a:pt x="20652" y="134947"/>
                  </a:lnTo>
                  <a:lnTo>
                    <a:pt x="21832" y="135894"/>
                  </a:lnTo>
                  <a:lnTo>
                    <a:pt x="22136" y="131791"/>
                  </a:lnTo>
                  <a:lnTo>
                    <a:pt x="22062" y="124270"/>
                  </a:lnTo>
                  <a:lnTo>
                    <a:pt x="21870" y="114508"/>
                  </a:lnTo>
                  <a:lnTo>
                    <a:pt x="21675" y="103287"/>
                  </a:lnTo>
                  <a:lnTo>
                    <a:pt x="21678" y="91278"/>
                  </a:lnTo>
                  <a:lnTo>
                    <a:pt x="22195" y="79117"/>
                  </a:lnTo>
                  <a:lnTo>
                    <a:pt x="23361" y="67155"/>
                  </a:lnTo>
                  <a:lnTo>
                    <a:pt x="25464" y="55828"/>
                  </a:lnTo>
                  <a:lnTo>
                    <a:pt x="29010" y="45742"/>
                  </a:lnTo>
                  <a:lnTo>
                    <a:pt x="34140" y="37105"/>
                  </a:lnTo>
                  <a:lnTo>
                    <a:pt x="40687" y="29796"/>
                  </a:lnTo>
                  <a:lnTo>
                    <a:pt x="48370" y="23561"/>
                  </a:lnTo>
                  <a:lnTo>
                    <a:pt x="56896" y="18144"/>
                  </a:lnTo>
                  <a:lnTo>
                    <a:pt x="65767" y="13471"/>
                  </a:lnTo>
                  <a:lnTo>
                    <a:pt x="75252" y="9197"/>
                  </a:lnTo>
                  <a:lnTo>
                    <a:pt x="87296" y="4939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86182" y="631502"/>
              <a:ext cx="151725" cy="116022"/>
            </a:xfrm>
            <a:custGeom>
              <a:avLst/>
              <a:gdLst/>
              <a:ahLst/>
              <a:cxnLst/>
              <a:rect l="0" t="0" r="0" b="0"/>
              <a:pathLst>
                <a:path w="151725" h="116022">
                  <a:moveTo>
                    <a:pt x="78025" y="63378"/>
                  </a:moveTo>
                  <a:lnTo>
                    <a:pt x="80825" y="54577"/>
                  </a:lnTo>
                  <a:lnTo>
                    <a:pt x="82327" y="46230"/>
                  </a:lnTo>
                  <a:lnTo>
                    <a:pt x="82624" y="37541"/>
                  </a:lnTo>
                  <a:lnTo>
                    <a:pt x="81599" y="28766"/>
                  </a:lnTo>
                  <a:lnTo>
                    <a:pt x="78834" y="20567"/>
                  </a:lnTo>
                  <a:lnTo>
                    <a:pt x="74259" y="13291"/>
                  </a:lnTo>
                  <a:lnTo>
                    <a:pt x="68099" y="7273"/>
                  </a:lnTo>
                  <a:lnTo>
                    <a:pt x="60683" y="2989"/>
                  </a:lnTo>
                  <a:lnTo>
                    <a:pt x="52334" y="531"/>
                  </a:lnTo>
                  <a:lnTo>
                    <a:pt x="43476" y="0"/>
                  </a:lnTo>
                  <a:lnTo>
                    <a:pt x="34620" y="1681"/>
                  </a:lnTo>
                  <a:lnTo>
                    <a:pt x="26048" y="5518"/>
                  </a:lnTo>
                  <a:lnTo>
                    <a:pt x="18159" y="11347"/>
                  </a:lnTo>
                  <a:lnTo>
                    <a:pt x="11539" y="19070"/>
                  </a:lnTo>
                  <a:lnTo>
                    <a:pt x="6389" y="28443"/>
                  </a:lnTo>
                  <a:lnTo>
                    <a:pt x="2744" y="38972"/>
                  </a:lnTo>
                  <a:lnTo>
                    <a:pt x="657" y="50022"/>
                  </a:lnTo>
                  <a:lnTo>
                    <a:pt x="0" y="61181"/>
                  </a:lnTo>
                  <a:lnTo>
                    <a:pt x="844" y="71942"/>
                  </a:lnTo>
                  <a:lnTo>
                    <a:pt x="3531" y="81635"/>
                  </a:lnTo>
                  <a:lnTo>
                    <a:pt x="8073" y="89989"/>
                  </a:lnTo>
                  <a:lnTo>
                    <a:pt x="14053" y="96598"/>
                  </a:lnTo>
                  <a:lnTo>
                    <a:pt x="20822" y="100764"/>
                  </a:lnTo>
                  <a:lnTo>
                    <a:pt x="27922" y="102337"/>
                  </a:lnTo>
                  <a:lnTo>
                    <a:pt x="34958" y="101463"/>
                  </a:lnTo>
                  <a:lnTo>
                    <a:pt x="41521" y="98302"/>
                  </a:lnTo>
                  <a:lnTo>
                    <a:pt x="47449" y="93179"/>
                  </a:lnTo>
                  <a:lnTo>
                    <a:pt x="52767" y="86506"/>
                  </a:lnTo>
                  <a:lnTo>
                    <a:pt x="57580" y="78674"/>
                  </a:lnTo>
                  <a:lnTo>
                    <a:pt x="62023" y="70051"/>
                  </a:lnTo>
                  <a:lnTo>
                    <a:pt x="66684" y="62497"/>
                  </a:lnTo>
                  <a:lnTo>
                    <a:pt x="71763" y="58932"/>
                  </a:lnTo>
                  <a:lnTo>
                    <a:pt x="76623" y="59864"/>
                  </a:lnTo>
                  <a:lnTo>
                    <a:pt x="81484" y="64182"/>
                  </a:lnTo>
                  <a:lnTo>
                    <a:pt x="86642" y="70724"/>
                  </a:lnTo>
                  <a:lnTo>
                    <a:pt x="92363" y="78353"/>
                  </a:lnTo>
                  <a:lnTo>
                    <a:pt x="98933" y="85932"/>
                  </a:lnTo>
                  <a:lnTo>
                    <a:pt x="106408" y="92875"/>
                  </a:lnTo>
                  <a:lnTo>
                    <a:pt x="114414" y="98894"/>
                  </a:lnTo>
                  <a:lnTo>
                    <a:pt x="123146" y="104375"/>
                  </a:lnTo>
                  <a:lnTo>
                    <a:pt x="134493" y="109790"/>
                  </a:lnTo>
                  <a:lnTo>
                    <a:pt x="151724" y="11602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54886" y="609637"/>
              <a:ext cx="109363" cy="120598"/>
            </a:xfrm>
            <a:custGeom>
              <a:avLst/>
              <a:gdLst/>
              <a:ahLst/>
              <a:cxnLst/>
              <a:rect l="0" t="0" r="0" b="0"/>
              <a:pathLst>
                <a:path w="109363" h="120598">
                  <a:moveTo>
                    <a:pt x="77777" y="11544"/>
                  </a:moveTo>
                  <a:lnTo>
                    <a:pt x="71776" y="5877"/>
                  </a:lnTo>
                  <a:lnTo>
                    <a:pt x="64931" y="2234"/>
                  </a:lnTo>
                  <a:lnTo>
                    <a:pt x="56548" y="329"/>
                  </a:lnTo>
                  <a:lnTo>
                    <a:pt x="47093" y="0"/>
                  </a:lnTo>
                  <a:lnTo>
                    <a:pt x="37426" y="1268"/>
                  </a:lnTo>
                  <a:lnTo>
                    <a:pt x="28081" y="4002"/>
                  </a:lnTo>
                  <a:lnTo>
                    <a:pt x="19554" y="8268"/>
                  </a:lnTo>
                  <a:lnTo>
                    <a:pt x="12447" y="14400"/>
                  </a:lnTo>
                  <a:lnTo>
                    <a:pt x="6942" y="22411"/>
                  </a:lnTo>
                  <a:lnTo>
                    <a:pt x="3045" y="32042"/>
                  </a:lnTo>
                  <a:lnTo>
                    <a:pt x="782" y="42948"/>
                  </a:lnTo>
                  <a:lnTo>
                    <a:pt x="0" y="54792"/>
                  </a:lnTo>
                  <a:lnTo>
                    <a:pt x="590" y="66980"/>
                  </a:lnTo>
                  <a:lnTo>
                    <a:pt x="2571" y="78694"/>
                  </a:lnTo>
                  <a:lnTo>
                    <a:pt x="5836" y="89521"/>
                  </a:lnTo>
                  <a:lnTo>
                    <a:pt x="10484" y="99092"/>
                  </a:lnTo>
                  <a:lnTo>
                    <a:pt x="16884" y="106925"/>
                  </a:lnTo>
                  <a:lnTo>
                    <a:pt x="25076" y="112928"/>
                  </a:lnTo>
                  <a:lnTo>
                    <a:pt x="34662" y="117163"/>
                  </a:lnTo>
                  <a:lnTo>
                    <a:pt x="45006" y="119656"/>
                  </a:lnTo>
                  <a:lnTo>
                    <a:pt x="55656" y="120597"/>
                  </a:lnTo>
                  <a:lnTo>
                    <a:pt x="66124" y="120249"/>
                  </a:lnTo>
                  <a:lnTo>
                    <a:pt x="76937" y="118720"/>
                  </a:lnTo>
                  <a:lnTo>
                    <a:pt x="90155" y="114762"/>
                  </a:lnTo>
                  <a:lnTo>
                    <a:pt x="109362" y="10630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43784" y="421139"/>
              <a:ext cx="4694" cy="326385"/>
            </a:xfrm>
            <a:custGeom>
              <a:avLst/>
              <a:gdLst/>
              <a:ahLst/>
              <a:cxnLst/>
              <a:rect l="0" t="0" r="0" b="0"/>
              <a:pathLst>
                <a:path w="4694" h="326385">
                  <a:moveTo>
                    <a:pt x="4693" y="0"/>
                  </a:moveTo>
                  <a:lnTo>
                    <a:pt x="4625" y="11668"/>
                  </a:lnTo>
                  <a:lnTo>
                    <a:pt x="3986" y="22157"/>
                  </a:lnTo>
                  <a:lnTo>
                    <a:pt x="2698" y="32468"/>
                  </a:lnTo>
                  <a:lnTo>
                    <a:pt x="1183" y="43115"/>
                  </a:lnTo>
                  <a:lnTo>
                    <a:pt x="164" y="54755"/>
                  </a:lnTo>
                  <a:lnTo>
                    <a:pt x="0" y="67656"/>
                  </a:lnTo>
                  <a:lnTo>
                    <a:pt x="554" y="81908"/>
                  </a:lnTo>
                  <a:lnTo>
                    <a:pt x="1392" y="97608"/>
                  </a:lnTo>
                  <a:lnTo>
                    <a:pt x="2215" y="114643"/>
                  </a:lnTo>
                  <a:lnTo>
                    <a:pt x="2902" y="132455"/>
                  </a:lnTo>
                  <a:lnTo>
                    <a:pt x="3430" y="150170"/>
                  </a:lnTo>
                  <a:lnTo>
                    <a:pt x="3817" y="167301"/>
                  </a:lnTo>
                  <a:lnTo>
                    <a:pt x="4092" y="183733"/>
                  </a:lnTo>
                  <a:lnTo>
                    <a:pt x="4284" y="199534"/>
                  </a:lnTo>
                  <a:lnTo>
                    <a:pt x="4416" y="214830"/>
                  </a:lnTo>
                  <a:lnTo>
                    <a:pt x="4507" y="229748"/>
                  </a:lnTo>
                  <a:lnTo>
                    <a:pt x="4567" y="244393"/>
                  </a:lnTo>
                  <a:lnTo>
                    <a:pt x="4609" y="258832"/>
                  </a:lnTo>
                  <a:lnTo>
                    <a:pt x="4636" y="272711"/>
                  </a:lnTo>
                  <a:lnTo>
                    <a:pt x="4658" y="286732"/>
                  </a:lnTo>
                  <a:lnTo>
                    <a:pt x="4676" y="303249"/>
                  </a:lnTo>
                  <a:lnTo>
                    <a:pt x="4693" y="32638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22134" y="536953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209364" y="0"/>
                  </a:lnTo>
                  <a:lnTo>
                    <a:pt x="198235" y="0"/>
                  </a:lnTo>
                  <a:lnTo>
                    <a:pt x="186632" y="0"/>
                  </a:lnTo>
                  <a:lnTo>
                    <a:pt x="174298" y="0"/>
                  </a:lnTo>
                  <a:lnTo>
                    <a:pt x="160990" y="0"/>
                  </a:lnTo>
                  <a:lnTo>
                    <a:pt x="146685" y="0"/>
                  </a:lnTo>
                  <a:lnTo>
                    <a:pt x="131681" y="0"/>
                  </a:lnTo>
                  <a:lnTo>
                    <a:pt x="116468" y="0"/>
                  </a:lnTo>
                  <a:lnTo>
                    <a:pt x="101349" y="0"/>
                  </a:lnTo>
                  <a:lnTo>
                    <a:pt x="86437" y="0"/>
                  </a:lnTo>
                  <a:lnTo>
                    <a:pt x="71739" y="0"/>
                  </a:lnTo>
                  <a:lnTo>
                    <a:pt x="57241" y="0"/>
                  </a:lnTo>
                  <a:lnTo>
                    <a:pt x="43506" y="0"/>
                  </a:lnTo>
                  <a:lnTo>
                    <a:pt x="30335" y="0"/>
                  </a:lnTo>
                  <a:lnTo>
                    <a:pt x="1656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53761" y="621181"/>
              <a:ext cx="2" cy="115814"/>
            </a:xfrm>
            <a:custGeom>
              <a:avLst/>
              <a:gdLst/>
              <a:ahLst/>
              <a:cxnLst/>
              <a:rect l="0" t="0" r="0" b="0"/>
              <a:pathLst>
                <a:path w="2" h="115814">
                  <a:moveTo>
                    <a:pt x="0" y="0"/>
                  </a:moveTo>
                  <a:lnTo>
                    <a:pt x="1" y="14602"/>
                  </a:lnTo>
                  <a:lnTo>
                    <a:pt x="1" y="27873"/>
                  </a:lnTo>
                  <a:lnTo>
                    <a:pt x="1" y="41065"/>
                  </a:lnTo>
                  <a:lnTo>
                    <a:pt x="1" y="54166"/>
                  </a:lnTo>
                  <a:lnTo>
                    <a:pt x="0" y="68263"/>
                  </a:lnTo>
                  <a:lnTo>
                    <a:pt x="0" y="8683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64290" y="52642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507875" y="610652"/>
              <a:ext cx="106565" cy="134324"/>
            </a:xfrm>
            <a:custGeom>
              <a:avLst/>
              <a:gdLst/>
              <a:ahLst/>
              <a:cxnLst/>
              <a:rect l="0" t="0" r="0" b="0"/>
              <a:pathLst>
                <a:path w="106565" h="134324">
                  <a:moveTo>
                    <a:pt x="82757" y="21057"/>
                  </a:moveTo>
                  <a:lnTo>
                    <a:pt x="73955" y="18325"/>
                  </a:lnTo>
                  <a:lnTo>
                    <a:pt x="65609" y="17463"/>
                  </a:lnTo>
                  <a:lnTo>
                    <a:pt x="56914" y="18458"/>
                  </a:lnTo>
                  <a:lnTo>
                    <a:pt x="47966" y="21169"/>
                  </a:lnTo>
                  <a:lnTo>
                    <a:pt x="39120" y="25602"/>
                  </a:lnTo>
                  <a:lnTo>
                    <a:pt x="30586" y="31591"/>
                  </a:lnTo>
                  <a:lnTo>
                    <a:pt x="22570" y="38849"/>
                  </a:lnTo>
                  <a:lnTo>
                    <a:pt x="15341" y="47076"/>
                  </a:lnTo>
                  <a:lnTo>
                    <a:pt x="8978" y="56009"/>
                  </a:lnTo>
                  <a:lnTo>
                    <a:pt x="3875" y="65445"/>
                  </a:lnTo>
                  <a:lnTo>
                    <a:pt x="804" y="75230"/>
                  </a:lnTo>
                  <a:lnTo>
                    <a:pt x="0" y="85251"/>
                  </a:lnTo>
                  <a:lnTo>
                    <a:pt x="1239" y="95267"/>
                  </a:lnTo>
                  <a:lnTo>
                    <a:pt x="4123" y="104920"/>
                  </a:lnTo>
                  <a:lnTo>
                    <a:pt x="8248" y="114029"/>
                  </a:lnTo>
                  <a:lnTo>
                    <a:pt x="13439" y="122111"/>
                  </a:lnTo>
                  <a:lnTo>
                    <a:pt x="19738" y="128330"/>
                  </a:lnTo>
                  <a:lnTo>
                    <a:pt x="27082" y="132392"/>
                  </a:lnTo>
                  <a:lnTo>
                    <a:pt x="35298" y="134323"/>
                  </a:lnTo>
                  <a:lnTo>
                    <a:pt x="44191" y="134189"/>
                  </a:lnTo>
                  <a:lnTo>
                    <a:pt x="53578" y="132244"/>
                  </a:lnTo>
                  <a:lnTo>
                    <a:pt x="63152" y="128686"/>
                  </a:lnTo>
                  <a:lnTo>
                    <a:pt x="72500" y="123567"/>
                  </a:lnTo>
                  <a:lnTo>
                    <a:pt x="81406" y="117050"/>
                  </a:lnTo>
                  <a:lnTo>
                    <a:pt x="89520" y="109236"/>
                  </a:lnTo>
                  <a:lnTo>
                    <a:pt x="96292" y="100090"/>
                  </a:lnTo>
                  <a:lnTo>
                    <a:pt x="101539" y="89718"/>
                  </a:lnTo>
                  <a:lnTo>
                    <a:pt x="105079" y="78500"/>
                  </a:lnTo>
                  <a:lnTo>
                    <a:pt x="106564" y="66978"/>
                  </a:lnTo>
                  <a:lnTo>
                    <a:pt x="106012" y="55499"/>
                  </a:lnTo>
                  <a:lnTo>
                    <a:pt x="103837" y="44454"/>
                  </a:lnTo>
                  <a:lnTo>
                    <a:pt x="100351" y="33183"/>
                  </a:lnTo>
                  <a:lnTo>
                    <a:pt x="94133" y="19583"/>
                  </a:lnTo>
                  <a:lnTo>
                    <a:pt x="82757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664331" y="583079"/>
              <a:ext cx="178986" cy="185502"/>
            </a:xfrm>
            <a:custGeom>
              <a:avLst/>
              <a:gdLst/>
              <a:ahLst/>
              <a:cxnLst/>
              <a:rect l="0" t="0" r="0" b="0"/>
              <a:pathLst>
                <a:path w="178986" h="185502">
                  <a:moveTo>
                    <a:pt x="0" y="69687"/>
                  </a:moveTo>
                  <a:lnTo>
                    <a:pt x="3001" y="78489"/>
                  </a:lnTo>
                  <a:lnTo>
                    <a:pt x="6423" y="86835"/>
                  </a:lnTo>
                  <a:lnTo>
                    <a:pt x="10610" y="95539"/>
                  </a:lnTo>
                  <a:lnTo>
                    <a:pt x="15165" y="104832"/>
                  </a:lnTo>
                  <a:lnTo>
                    <a:pt x="19350" y="114976"/>
                  </a:lnTo>
                  <a:lnTo>
                    <a:pt x="22752" y="125942"/>
                  </a:lnTo>
                  <a:lnTo>
                    <a:pt x="24557" y="134818"/>
                  </a:lnTo>
                  <a:lnTo>
                    <a:pt x="24471" y="137374"/>
                  </a:lnTo>
                  <a:lnTo>
                    <a:pt x="23771" y="133681"/>
                  </a:lnTo>
                  <a:lnTo>
                    <a:pt x="23056" y="125535"/>
                  </a:lnTo>
                  <a:lnTo>
                    <a:pt x="22477" y="114732"/>
                  </a:lnTo>
                  <a:lnTo>
                    <a:pt x="22045" y="102462"/>
                  </a:lnTo>
                  <a:lnTo>
                    <a:pt x="21737" y="89400"/>
                  </a:lnTo>
                  <a:lnTo>
                    <a:pt x="21520" y="75910"/>
                  </a:lnTo>
                  <a:lnTo>
                    <a:pt x="21380" y="62196"/>
                  </a:lnTo>
                  <a:lnTo>
                    <a:pt x="21623" y="48689"/>
                  </a:lnTo>
                  <a:lnTo>
                    <a:pt x="22851" y="36058"/>
                  </a:lnTo>
                  <a:lnTo>
                    <a:pt x="25315" y="24608"/>
                  </a:lnTo>
                  <a:lnTo>
                    <a:pt x="29108" y="14782"/>
                  </a:lnTo>
                  <a:lnTo>
                    <a:pt x="34328" y="7309"/>
                  </a:lnTo>
                  <a:lnTo>
                    <a:pt x="40879" y="2368"/>
                  </a:lnTo>
                  <a:lnTo>
                    <a:pt x="48531" y="0"/>
                  </a:lnTo>
                  <a:lnTo>
                    <a:pt x="57031" y="365"/>
                  </a:lnTo>
                  <a:lnTo>
                    <a:pt x="66146" y="3274"/>
                  </a:lnTo>
                  <a:lnTo>
                    <a:pt x="75535" y="8292"/>
                  </a:lnTo>
                  <a:lnTo>
                    <a:pt x="84757" y="14930"/>
                  </a:lnTo>
                  <a:lnTo>
                    <a:pt x="93583" y="22758"/>
                  </a:lnTo>
                  <a:lnTo>
                    <a:pt x="101813" y="31434"/>
                  </a:lnTo>
                  <a:lnTo>
                    <a:pt x="109195" y="40701"/>
                  </a:lnTo>
                  <a:lnTo>
                    <a:pt x="115684" y="50375"/>
                  </a:lnTo>
                  <a:lnTo>
                    <a:pt x="121550" y="60328"/>
                  </a:lnTo>
                  <a:lnTo>
                    <a:pt x="127266" y="70470"/>
                  </a:lnTo>
                  <a:lnTo>
                    <a:pt x="133113" y="80739"/>
                  </a:lnTo>
                  <a:lnTo>
                    <a:pt x="139025" y="91094"/>
                  </a:lnTo>
                  <a:lnTo>
                    <a:pt x="144695" y="101506"/>
                  </a:lnTo>
                  <a:lnTo>
                    <a:pt x="149955" y="111957"/>
                  </a:lnTo>
                  <a:lnTo>
                    <a:pt x="154792" y="122434"/>
                  </a:lnTo>
                  <a:lnTo>
                    <a:pt x="159268" y="132928"/>
                  </a:lnTo>
                  <a:lnTo>
                    <a:pt x="163457" y="143419"/>
                  </a:lnTo>
                  <a:lnTo>
                    <a:pt x="167282" y="153451"/>
                  </a:lnTo>
                  <a:lnTo>
                    <a:pt x="170886" y="163113"/>
                  </a:lnTo>
                  <a:lnTo>
                    <a:pt x="174588" y="173256"/>
                  </a:lnTo>
                  <a:lnTo>
                    <a:pt x="178985" y="18550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171189" y="568538"/>
              <a:ext cx="205082" cy="166035"/>
            </a:xfrm>
            <a:custGeom>
              <a:avLst/>
              <a:gdLst/>
              <a:ahLst/>
              <a:cxnLst/>
              <a:rect l="0" t="0" r="0" b="0"/>
              <a:pathLst>
                <a:path w="205082" h="166035">
                  <a:moveTo>
                    <a:pt x="19567" y="0"/>
                  </a:moveTo>
                  <a:lnTo>
                    <a:pt x="16634" y="8802"/>
                  </a:lnTo>
                  <a:lnTo>
                    <a:pt x="13851" y="17148"/>
                  </a:lnTo>
                  <a:lnTo>
                    <a:pt x="10956" y="25852"/>
                  </a:lnTo>
                  <a:lnTo>
                    <a:pt x="8088" y="35145"/>
                  </a:lnTo>
                  <a:lnTo>
                    <a:pt x="5572" y="45289"/>
                  </a:lnTo>
                  <a:lnTo>
                    <a:pt x="3562" y="56334"/>
                  </a:lnTo>
                  <a:lnTo>
                    <a:pt x="2049" y="68174"/>
                  </a:lnTo>
                  <a:lnTo>
                    <a:pt x="954" y="80644"/>
                  </a:lnTo>
                  <a:lnTo>
                    <a:pt x="190" y="93577"/>
                  </a:lnTo>
                  <a:lnTo>
                    <a:pt x="0" y="106514"/>
                  </a:lnTo>
                  <a:lnTo>
                    <a:pt x="928" y="118739"/>
                  </a:lnTo>
                  <a:lnTo>
                    <a:pt x="3189" y="129903"/>
                  </a:lnTo>
                  <a:lnTo>
                    <a:pt x="6843" y="139362"/>
                  </a:lnTo>
                  <a:lnTo>
                    <a:pt x="11970" y="146055"/>
                  </a:lnTo>
                  <a:lnTo>
                    <a:pt x="18454" y="149656"/>
                  </a:lnTo>
                  <a:lnTo>
                    <a:pt x="25892" y="150311"/>
                  </a:lnTo>
                  <a:lnTo>
                    <a:pt x="33714" y="148258"/>
                  </a:lnTo>
                  <a:lnTo>
                    <a:pt x="41562" y="143923"/>
                  </a:lnTo>
                  <a:lnTo>
                    <a:pt x="49287" y="137967"/>
                  </a:lnTo>
                  <a:lnTo>
                    <a:pt x="56852" y="131157"/>
                  </a:lnTo>
                  <a:lnTo>
                    <a:pt x="64289" y="124041"/>
                  </a:lnTo>
                  <a:lnTo>
                    <a:pt x="72146" y="118471"/>
                  </a:lnTo>
                  <a:lnTo>
                    <a:pt x="80241" y="116968"/>
                  </a:lnTo>
                  <a:lnTo>
                    <a:pt x="87362" y="119507"/>
                  </a:lnTo>
                  <a:lnTo>
                    <a:pt x="93760" y="124938"/>
                  </a:lnTo>
                  <a:lnTo>
                    <a:pt x="99932" y="132225"/>
                  </a:lnTo>
                  <a:lnTo>
                    <a:pt x="106318" y="140347"/>
                  </a:lnTo>
                  <a:lnTo>
                    <a:pt x="113325" y="148253"/>
                  </a:lnTo>
                  <a:lnTo>
                    <a:pt x="121096" y="155402"/>
                  </a:lnTo>
                  <a:lnTo>
                    <a:pt x="129576" y="161201"/>
                  </a:lnTo>
                  <a:lnTo>
                    <a:pt x="138633" y="164823"/>
                  </a:lnTo>
                  <a:lnTo>
                    <a:pt x="148119" y="166034"/>
                  </a:lnTo>
                  <a:lnTo>
                    <a:pt x="157587" y="164916"/>
                  </a:lnTo>
                  <a:lnTo>
                    <a:pt x="166331" y="161592"/>
                  </a:lnTo>
                  <a:lnTo>
                    <a:pt x="174020" y="156356"/>
                  </a:lnTo>
                  <a:lnTo>
                    <a:pt x="180673" y="149438"/>
                  </a:lnTo>
                  <a:lnTo>
                    <a:pt x="186457" y="140909"/>
                  </a:lnTo>
                  <a:lnTo>
                    <a:pt x="191567" y="130955"/>
                  </a:lnTo>
                  <a:lnTo>
                    <a:pt x="196018" y="119850"/>
                  </a:lnTo>
                  <a:lnTo>
                    <a:pt x="199644" y="107873"/>
                  </a:lnTo>
                  <a:lnTo>
                    <a:pt x="202416" y="95266"/>
                  </a:lnTo>
                  <a:lnTo>
                    <a:pt x="204279" y="82377"/>
                  </a:lnTo>
                  <a:lnTo>
                    <a:pt x="205081" y="69651"/>
                  </a:lnTo>
                  <a:lnTo>
                    <a:pt x="204845" y="57325"/>
                  </a:lnTo>
                  <a:lnTo>
                    <a:pt x="203883" y="45691"/>
                  </a:lnTo>
                  <a:lnTo>
                    <a:pt x="202610" y="33954"/>
                  </a:lnTo>
                  <a:lnTo>
                    <a:pt x="200915" y="19965"/>
                  </a:lnTo>
                  <a:lnTo>
                    <a:pt x="198552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23436" y="410611"/>
              <a:ext cx="127761" cy="336913"/>
            </a:xfrm>
            <a:custGeom>
              <a:avLst/>
              <a:gdLst/>
              <a:ahLst/>
              <a:cxnLst/>
              <a:rect l="0" t="0" r="0" b="0"/>
              <a:pathLst>
                <a:path w="127761" h="336913">
                  <a:moveTo>
                    <a:pt x="9475" y="0"/>
                  </a:moveTo>
                  <a:lnTo>
                    <a:pt x="6609" y="8868"/>
                  </a:lnTo>
                  <a:lnTo>
                    <a:pt x="4466" y="17855"/>
                  </a:lnTo>
                  <a:lnTo>
                    <a:pt x="2863" y="27850"/>
                  </a:lnTo>
                  <a:lnTo>
                    <a:pt x="1683" y="38831"/>
                  </a:lnTo>
                  <a:lnTo>
                    <a:pt x="834" y="50643"/>
                  </a:lnTo>
                  <a:lnTo>
                    <a:pt x="241" y="63101"/>
                  </a:lnTo>
                  <a:lnTo>
                    <a:pt x="0" y="76039"/>
                  </a:lnTo>
                  <a:lnTo>
                    <a:pt x="364" y="89320"/>
                  </a:lnTo>
                  <a:lnTo>
                    <a:pt x="1419" y="102841"/>
                  </a:lnTo>
                  <a:lnTo>
                    <a:pt x="2941" y="116530"/>
                  </a:lnTo>
                  <a:lnTo>
                    <a:pt x="4501" y="130332"/>
                  </a:lnTo>
                  <a:lnTo>
                    <a:pt x="5849" y="144206"/>
                  </a:lnTo>
                  <a:lnTo>
                    <a:pt x="7075" y="157965"/>
                  </a:lnTo>
                  <a:lnTo>
                    <a:pt x="8505" y="171283"/>
                  </a:lnTo>
                  <a:lnTo>
                    <a:pt x="10310" y="184030"/>
                  </a:lnTo>
                  <a:lnTo>
                    <a:pt x="12182" y="196556"/>
                  </a:lnTo>
                  <a:lnTo>
                    <a:pt x="13454" y="209573"/>
                  </a:lnTo>
                  <a:lnTo>
                    <a:pt x="13794" y="223442"/>
                  </a:lnTo>
                  <a:lnTo>
                    <a:pt x="13361" y="238031"/>
                  </a:lnTo>
                  <a:lnTo>
                    <a:pt x="12605" y="252902"/>
                  </a:lnTo>
                  <a:lnTo>
                    <a:pt x="11836" y="267665"/>
                  </a:lnTo>
                  <a:lnTo>
                    <a:pt x="11122" y="278811"/>
                  </a:lnTo>
                  <a:lnTo>
                    <a:pt x="10497" y="282154"/>
                  </a:lnTo>
                  <a:lnTo>
                    <a:pt x="10075" y="279155"/>
                  </a:lnTo>
                  <a:lnTo>
                    <a:pt x="9825" y="272031"/>
                  </a:lnTo>
                  <a:lnTo>
                    <a:pt x="9681" y="262344"/>
                  </a:lnTo>
                  <a:lnTo>
                    <a:pt x="9607" y="251080"/>
                  </a:lnTo>
                  <a:lnTo>
                    <a:pt x="9905" y="239163"/>
                  </a:lnTo>
                  <a:lnTo>
                    <a:pt x="11173" y="227571"/>
                  </a:lnTo>
                  <a:lnTo>
                    <a:pt x="13671" y="216798"/>
                  </a:lnTo>
                  <a:lnTo>
                    <a:pt x="17658" y="207247"/>
                  </a:lnTo>
                  <a:lnTo>
                    <a:pt x="23541" y="199422"/>
                  </a:lnTo>
                  <a:lnTo>
                    <a:pt x="31347" y="193430"/>
                  </a:lnTo>
                  <a:lnTo>
                    <a:pt x="40486" y="189539"/>
                  </a:lnTo>
                  <a:lnTo>
                    <a:pt x="49989" y="188342"/>
                  </a:lnTo>
                  <a:lnTo>
                    <a:pt x="59262" y="189906"/>
                  </a:lnTo>
                  <a:lnTo>
                    <a:pt x="68093" y="193869"/>
                  </a:lnTo>
                  <a:lnTo>
                    <a:pt x="76477" y="199726"/>
                  </a:lnTo>
                  <a:lnTo>
                    <a:pt x="84479" y="206992"/>
                  </a:lnTo>
                  <a:lnTo>
                    <a:pt x="92021" y="215274"/>
                  </a:lnTo>
                  <a:lnTo>
                    <a:pt x="98875" y="224269"/>
                  </a:lnTo>
                  <a:lnTo>
                    <a:pt x="104973" y="233758"/>
                  </a:lnTo>
                  <a:lnTo>
                    <a:pt x="110392" y="243584"/>
                  </a:lnTo>
                  <a:lnTo>
                    <a:pt x="115267" y="253641"/>
                  </a:lnTo>
                  <a:lnTo>
                    <a:pt x="119723" y="263852"/>
                  </a:lnTo>
                  <a:lnTo>
                    <a:pt x="123548" y="274168"/>
                  </a:lnTo>
                  <a:lnTo>
                    <a:pt x="126212" y="284555"/>
                  </a:lnTo>
                  <a:lnTo>
                    <a:pt x="127526" y="294975"/>
                  </a:lnTo>
                  <a:lnTo>
                    <a:pt x="127760" y="304958"/>
                  </a:lnTo>
                  <a:lnTo>
                    <a:pt x="127493" y="314583"/>
                  </a:lnTo>
                  <a:lnTo>
                    <a:pt x="126702" y="324696"/>
                  </a:lnTo>
                  <a:lnTo>
                    <a:pt x="125289" y="3369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96640" y="610652"/>
              <a:ext cx="110907" cy="138277"/>
            </a:xfrm>
            <a:custGeom>
              <a:avLst/>
              <a:gdLst/>
              <a:ahLst/>
              <a:cxnLst/>
              <a:rect l="0" t="0" r="0" b="0"/>
              <a:pathLst>
                <a:path w="110907" h="138277">
                  <a:moveTo>
                    <a:pt x="67898" y="0"/>
                  </a:moveTo>
                  <a:lnTo>
                    <a:pt x="59097" y="3001"/>
                  </a:lnTo>
                  <a:lnTo>
                    <a:pt x="50751" y="6424"/>
                  </a:lnTo>
                  <a:lnTo>
                    <a:pt x="42060" y="10629"/>
                  </a:lnTo>
                  <a:lnTo>
                    <a:pt x="33285" y="15875"/>
                  </a:lnTo>
                  <a:lnTo>
                    <a:pt x="25087" y="22653"/>
                  </a:lnTo>
                  <a:lnTo>
                    <a:pt x="17806" y="31094"/>
                  </a:lnTo>
                  <a:lnTo>
                    <a:pt x="11616" y="41180"/>
                  </a:lnTo>
                  <a:lnTo>
                    <a:pt x="6684" y="52919"/>
                  </a:lnTo>
                  <a:lnTo>
                    <a:pt x="2971" y="66135"/>
                  </a:lnTo>
                  <a:lnTo>
                    <a:pt x="615" y="80058"/>
                  </a:lnTo>
                  <a:lnTo>
                    <a:pt x="0" y="93475"/>
                  </a:lnTo>
                  <a:lnTo>
                    <a:pt x="1185" y="105740"/>
                  </a:lnTo>
                  <a:lnTo>
                    <a:pt x="4269" y="116429"/>
                  </a:lnTo>
                  <a:lnTo>
                    <a:pt x="9536" y="125085"/>
                  </a:lnTo>
                  <a:lnTo>
                    <a:pt x="16928" y="131672"/>
                  </a:lnTo>
                  <a:lnTo>
                    <a:pt x="25959" y="136147"/>
                  </a:lnTo>
                  <a:lnTo>
                    <a:pt x="35922" y="138276"/>
                  </a:lnTo>
                  <a:lnTo>
                    <a:pt x="46317" y="138153"/>
                  </a:lnTo>
                  <a:lnTo>
                    <a:pt x="56715" y="135974"/>
                  </a:lnTo>
                  <a:lnTo>
                    <a:pt x="66689" y="131854"/>
                  </a:lnTo>
                  <a:lnTo>
                    <a:pt x="76057" y="126045"/>
                  </a:lnTo>
                  <a:lnTo>
                    <a:pt x="84667" y="118723"/>
                  </a:lnTo>
                  <a:lnTo>
                    <a:pt x="92312" y="109914"/>
                  </a:lnTo>
                  <a:lnTo>
                    <a:pt x="98966" y="99773"/>
                  </a:lnTo>
                  <a:lnTo>
                    <a:pt x="104437" y="88710"/>
                  </a:lnTo>
                  <a:lnTo>
                    <a:pt x="108291" y="77293"/>
                  </a:lnTo>
                  <a:lnTo>
                    <a:pt x="110433" y="65875"/>
                  </a:lnTo>
                  <a:lnTo>
                    <a:pt x="110906" y="54600"/>
                  </a:lnTo>
                  <a:lnTo>
                    <a:pt x="109711" y="43495"/>
                  </a:lnTo>
                  <a:lnTo>
                    <a:pt x="107016" y="32562"/>
                  </a:lnTo>
                  <a:lnTo>
                    <a:pt x="102937" y="22424"/>
                  </a:lnTo>
                  <a:lnTo>
                    <a:pt x="97457" y="14279"/>
                  </a:lnTo>
                  <a:lnTo>
                    <a:pt x="90705" y="8619"/>
                  </a:lnTo>
                  <a:lnTo>
                    <a:pt x="82983" y="5320"/>
                  </a:lnTo>
                  <a:lnTo>
                    <a:pt x="73723" y="3777"/>
                  </a:lnTo>
                  <a:lnTo>
                    <a:pt x="59880" y="4975"/>
                  </a:lnTo>
                  <a:lnTo>
                    <a:pt x="36313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47044" y="558010"/>
              <a:ext cx="127693" cy="174012"/>
            </a:xfrm>
            <a:custGeom>
              <a:avLst/>
              <a:gdLst/>
              <a:ahLst/>
              <a:cxnLst/>
              <a:rect l="0" t="0" r="0" b="0"/>
              <a:pathLst>
                <a:path w="127693" h="174012">
                  <a:moveTo>
                    <a:pt x="96479" y="0"/>
                  </a:moveTo>
                  <a:lnTo>
                    <a:pt x="84811" y="2934"/>
                  </a:lnTo>
                  <a:lnTo>
                    <a:pt x="74323" y="5716"/>
                  </a:lnTo>
                  <a:lnTo>
                    <a:pt x="64020" y="8620"/>
                  </a:lnTo>
                  <a:lnTo>
                    <a:pt x="53719" y="11833"/>
                  </a:lnTo>
                  <a:lnTo>
                    <a:pt x="43376" y="15646"/>
                  </a:lnTo>
                  <a:lnTo>
                    <a:pt x="32995" y="20168"/>
                  </a:lnTo>
                  <a:lnTo>
                    <a:pt x="22913" y="25505"/>
                  </a:lnTo>
                  <a:lnTo>
                    <a:pt x="13751" y="31841"/>
                  </a:lnTo>
                  <a:lnTo>
                    <a:pt x="5821" y="39181"/>
                  </a:lnTo>
                  <a:lnTo>
                    <a:pt x="605" y="47430"/>
                  </a:lnTo>
                  <a:lnTo>
                    <a:pt x="0" y="55432"/>
                  </a:lnTo>
                  <a:lnTo>
                    <a:pt x="3383" y="61670"/>
                  </a:lnTo>
                  <a:lnTo>
                    <a:pt x="9452" y="66463"/>
                  </a:lnTo>
                  <a:lnTo>
                    <a:pt x="17201" y="70456"/>
                  </a:lnTo>
                  <a:lnTo>
                    <a:pt x="26149" y="73914"/>
                  </a:lnTo>
                  <a:lnTo>
                    <a:pt x="36210" y="76751"/>
                  </a:lnTo>
                  <a:lnTo>
                    <a:pt x="47269" y="78946"/>
                  </a:lnTo>
                  <a:lnTo>
                    <a:pt x="58985" y="80902"/>
                  </a:lnTo>
                  <a:lnTo>
                    <a:pt x="70857" y="83350"/>
                  </a:lnTo>
                  <a:lnTo>
                    <a:pt x="82580" y="86667"/>
                  </a:lnTo>
                  <a:lnTo>
                    <a:pt x="93726" y="91047"/>
                  </a:lnTo>
                  <a:lnTo>
                    <a:pt x="103678" y="96668"/>
                  </a:lnTo>
                  <a:lnTo>
                    <a:pt x="112210" y="103491"/>
                  </a:lnTo>
                  <a:lnTo>
                    <a:pt x="119110" y="111328"/>
                  </a:lnTo>
                  <a:lnTo>
                    <a:pt x="124004" y="119951"/>
                  </a:lnTo>
                  <a:lnTo>
                    <a:pt x="126879" y="129144"/>
                  </a:lnTo>
                  <a:lnTo>
                    <a:pt x="127692" y="138416"/>
                  </a:lnTo>
                  <a:lnTo>
                    <a:pt x="126202" y="147028"/>
                  </a:lnTo>
                  <a:lnTo>
                    <a:pt x="122494" y="154625"/>
                  </a:lnTo>
                  <a:lnTo>
                    <a:pt x="116751" y="161046"/>
                  </a:lnTo>
                  <a:lnTo>
                    <a:pt x="109085" y="166142"/>
                  </a:lnTo>
                  <a:lnTo>
                    <a:pt x="99746" y="169973"/>
                  </a:lnTo>
                  <a:lnTo>
                    <a:pt x="89070" y="172581"/>
                  </a:lnTo>
                  <a:lnTo>
                    <a:pt x="77389" y="173899"/>
                  </a:lnTo>
                  <a:lnTo>
                    <a:pt x="64992" y="174011"/>
                  </a:lnTo>
                  <a:lnTo>
                    <a:pt x="52512" y="173088"/>
                  </a:lnTo>
                  <a:lnTo>
                    <a:pt x="39590" y="171102"/>
                  </a:lnTo>
                  <a:lnTo>
                    <a:pt x="23979" y="166763"/>
                  </a:lnTo>
                  <a:lnTo>
                    <a:pt x="1723" y="15792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81407" y="567474"/>
              <a:ext cx="204273" cy="163450"/>
            </a:xfrm>
            <a:custGeom>
              <a:avLst/>
              <a:gdLst/>
              <a:ahLst/>
              <a:cxnLst/>
              <a:rect l="0" t="0" r="0" b="0"/>
              <a:pathLst>
                <a:path w="204273" h="163450">
                  <a:moveTo>
                    <a:pt x="25287" y="85292"/>
                  </a:moveTo>
                  <a:lnTo>
                    <a:pt x="36955" y="85225"/>
                  </a:lnTo>
                  <a:lnTo>
                    <a:pt x="47444" y="84585"/>
                  </a:lnTo>
                  <a:lnTo>
                    <a:pt x="57746" y="83289"/>
                  </a:lnTo>
                  <a:lnTo>
                    <a:pt x="68047" y="81429"/>
                  </a:lnTo>
                  <a:lnTo>
                    <a:pt x="78390" y="79112"/>
                  </a:lnTo>
                  <a:lnTo>
                    <a:pt x="88767" y="76432"/>
                  </a:lnTo>
                  <a:lnTo>
                    <a:pt x="98677" y="72990"/>
                  </a:lnTo>
                  <a:lnTo>
                    <a:pt x="107191" y="67938"/>
                  </a:lnTo>
                  <a:lnTo>
                    <a:pt x="113900" y="60952"/>
                  </a:lnTo>
                  <a:lnTo>
                    <a:pt x="118574" y="52497"/>
                  </a:lnTo>
                  <a:lnTo>
                    <a:pt x="120893" y="43520"/>
                  </a:lnTo>
                  <a:lnTo>
                    <a:pt x="120927" y="34638"/>
                  </a:lnTo>
                  <a:lnTo>
                    <a:pt x="118867" y="26253"/>
                  </a:lnTo>
                  <a:lnTo>
                    <a:pt x="114833" y="18710"/>
                  </a:lnTo>
                  <a:lnTo>
                    <a:pt x="109090" y="12097"/>
                  </a:lnTo>
                  <a:lnTo>
                    <a:pt x="101983" y="6643"/>
                  </a:lnTo>
                  <a:lnTo>
                    <a:pt x="93852" y="2795"/>
                  </a:lnTo>
                  <a:lnTo>
                    <a:pt x="84979" y="648"/>
                  </a:lnTo>
                  <a:lnTo>
                    <a:pt x="75583" y="0"/>
                  </a:lnTo>
                  <a:lnTo>
                    <a:pt x="65823" y="545"/>
                  </a:lnTo>
                  <a:lnTo>
                    <a:pt x="55819" y="1990"/>
                  </a:lnTo>
                  <a:lnTo>
                    <a:pt x="45813" y="4416"/>
                  </a:lnTo>
                  <a:lnTo>
                    <a:pt x="36168" y="8246"/>
                  </a:lnTo>
                  <a:lnTo>
                    <a:pt x="27058" y="13604"/>
                  </a:lnTo>
                  <a:lnTo>
                    <a:pt x="18806" y="20490"/>
                  </a:lnTo>
                  <a:lnTo>
                    <a:pt x="11941" y="28940"/>
                  </a:lnTo>
                  <a:lnTo>
                    <a:pt x="6627" y="38813"/>
                  </a:lnTo>
                  <a:lnTo>
                    <a:pt x="2872" y="49849"/>
                  </a:lnTo>
                  <a:lnTo>
                    <a:pt x="710" y="61774"/>
                  </a:lnTo>
                  <a:lnTo>
                    <a:pt x="0" y="74338"/>
                  </a:lnTo>
                  <a:lnTo>
                    <a:pt x="639" y="87026"/>
                  </a:lnTo>
                  <a:lnTo>
                    <a:pt x="2654" y="99084"/>
                  </a:lnTo>
                  <a:lnTo>
                    <a:pt x="5942" y="110154"/>
                  </a:lnTo>
                  <a:lnTo>
                    <a:pt x="10605" y="120229"/>
                  </a:lnTo>
                  <a:lnTo>
                    <a:pt x="17016" y="129465"/>
                  </a:lnTo>
                  <a:lnTo>
                    <a:pt x="25221" y="138042"/>
                  </a:lnTo>
                  <a:lnTo>
                    <a:pt x="34984" y="145804"/>
                  </a:lnTo>
                  <a:lnTo>
                    <a:pt x="45979" y="152273"/>
                  </a:lnTo>
                  <a:lnTo>
                    <a:pt x="57891" y="157290"/>
                  </a:lnTo>
                  <a:lnTo>
                    <a:pt x="70467" y="160830"/>
                  </a:lnTo>
                  <a:lnTo>
                    <a:pt x="83506" y="162840"/>
                  </a:lnTo>
                  <a:lnTo>
                    <a:pt x="96861" y="163449"/>
                  </a:lnTo>
                  <a:lnTo>
                    <a:pt x="110268" y="162911"/>
                  </a:lnTo>
                  <a:lnTo>
                    <a:pt x="123350" y="161495"/>
                  </a:lnTo>
                  <a:lnTo>
                    <a:pt x="135925" y="159441"/>
                  </a:lnTo>
                  <a:lnTo>
                    <a:pt x="147923" y="157089"/>
                  </a:lnTo>
                  <a:lnTo>
                    <a:pt x="160692" y="154650"/>
                  </a:lnTo>
                  <a:lnTo>
                    <a:pt x="177584" y="151916"/>
                  </a:lnTo>
                  <a:lnTo>
                    <a:pt x="204272" y="14846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7306777" y="368497"/>
            <a:ext cx="1894871" cy="398274"/>
            <a:chOff x="7306777" y="368497"/>
            <a:chExt cx="1894871" cy="398274"/>
          </a:xfrm>
        </p:grpSpPr>
        <p:sp>
          <p:nvSpPr>
            <p:cNvPr id="45" name="Freeform 44"/>
            <p:cNvSpPr/>
            <p:nvPr/>
          </p:nvSpPr>
          <p:spPr>
            <a:xfrm>
              <a:off x="7306777" y="592483"/>
              <a:ext cx="132966" cy="144512"/>
            </a:xfrm>
            <a:custGeom>
              <a:avLst/>
              <a:gdLst/>
              <a:ahLst/>
              <a:cxnLst/>
              <a:rect l="0" t="0" r="0" b="0"/>
              <a:pathLst>
                <a:path w="132966" h="144512">
                  <a:moveTo>
                    <a:pt x="0" y="39226"/>
                  </a:moveTo>
                  <a:lnTo>
                    <a:pt x="66" y="50895"/>
                  </a:lnTo>
                  <a:lnTo>
                    <a:pt x="707" y="61383"/>
                  </a:lnTo>
                  <a:lnTo>
                    <a:pt x="2000" y="71690"/>
                  </a:lnTo>
                  <a:lnTo>
                    <a:pt x="3686" y="82164"/>
                  </a:lnTo>
                  <a:lnTo>
                    <a:pt x="5354" y="93156"/>
                  </a:lnTo>
                  <a:lnTo>
                    <a:pt x="6743" y="104725"/>
                  </a:lnTo>
                  <a:lnTo>
                    <a:pt x="6910" y="114216"/>
                  </a:lnTo>
                  <a:lnTo>
                    <a:pt x="5496" y="117758"/>
                  </a:lnTo>
                  <a:lnTo>
                    <a:pt x="3924" y="115530"/>
                  </a:lnTo>
                  <a:lnTo>
                    <a:pt x="2697" y="109162"/>
                  </a:lnTo>
                  <a:lnTo>
                    <a:pt x="1828" y="100078"/>
                  </a:lnTo>
                  <a:lnTo>
                    <a:pt x="1235" y="89254"/>
                  </a:lnTo>
                  <a:lnTo>
                    <a:pt x="1002" y="77481"/>
                  </a:lnTo>
                  <a:lnTo>
                    <a:pt x="1378" y="65461"/>
                  </a:lnTo>
                  <a:lnTo>
                    <a:pt x="2453" y="53582"/>
                  </a:lnTo>
                  <a:lnTo>
                    <a:pt x="4328" y="42137"/>
                  </a:lnTo>
                  <a:lnTo>
                    <a:pt x="7192" y="31437"/>
                  </a:lnTo>
                  <a:lnTo>
                    <a:pt x="11050" y="21583"/>
                  </a:lnTo>
                  <a:lnTo>
                    <a:pt x="15931" y="12980"/>
                  </a:lnTo>
                  <a:lnTo>
                    <a:pt x="21956" y="6403"/>
                  </a:lnTo>
                  <a:lnTo>
                    <a:pt x="29082" y="2096"/>
                  </a:lnTo>
                  <a:lnTo>
                    <a:pt x="37139" y="0"/>
                  </a:lnTo>
                  <a:lnTo>
                    <a:pt x="45916" y="22"/>
                  </a:lnTo>
                  <a:lnTo>
                    <a:pt x="55222" y="1888"/>
                  </a:lnTo>
                  <a:lnTo>
                    <a:pt x="64741" y="5221"/>
                  </a:lnTo>
                  <a:lnTo>
                    <a:pt x="74050" y="9659"/>
                  </a:lnTo>
                  <a:lnTo>
                    <a:pt x="82935" y="14900"/>
                  </a:lnTo>
                  <a:lnTo>
                    <a:pt x="91204" y="20873"/>
                  </a:lnTo>
                  <a:lnTo>
                    <a:pt x="98612" y="27713"/>
                  </a:lnTo>
                  <a:lnTo>
                    <a:pt x="105115" y="35426"/>
                  </a:lnTo>
                  <a:lnTo>
                    <a:pt x="110821" y="43894"/>
                  </a:lnTo>
                  <a:lnTo>
                    <a:pt x="115895" y="52957"/>
                  </a:lnTo>
                  <a:lnTo>
                    <a:pt x="120494" y="62467"/>
                  </a:lnTo>
                  <a:lnTo>
                    <a:pt x="124585" y="72464"/>
                  </a:lnTo>
                  <a:lnTo>
                    <a:pt x="127961" y="83160"/>
                  </a:lnTo>
                  <a:lnTo>
                    <a:pt x="130562" y="94597"/>
                  </a:lnTo>
                  <a:lnTo>
                    <a:pt x="132284" y="106085"/>
                  </a:lnTo>
                  <a:lnTo>
                    <a:pt x="132965" y="117414"/>
                  </a:lnTo>
                  <a:lnTo>
                    <a:pt x="131547" y="129581"/>
                  </a:lnTo>
                  <a:lnTo>
                    <a:pt x="126342" y="14451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475233" y="600124"/>
              <a:ext cx="100940" cy="152063"/>
            </a:xfrm>
            <a:custGeom>
              <a:avLst/>
              <a:gdLst/>
              <a:ahLst/>
              <a:cxnLst/>
              <a:rect l="0" t="0" r="0" b="0"/>
              <a:pathLst>
                <a:path w="100940" h="152063">
                  <a:moveTo>
                    <a:pt x="0" y="0"/>
                  </a:moveTo>
                  <a:lnTo>
                    <a:pt x="2866" y="8935"/>
                  </a:lnTo>
                  <a:lnTo>
                    <a:pt x="5009" y="18562"/>
                  </a:lnTo>
                  <a:lnTo>
                    <a:pt x="6612" y="29850"/>
                  </a:lnTo>
                  <a:lnTo>
                    <a:pt x="7793" y="42517"/>
                  </a:lnTo>
                  <a:lnTo>
                    <a:pt x="8641" y="55997"/>
                  </a:lnTo>
                  <a:lnTo>
                    <a:pt x="9247" y="69859"/>
                  </a:lnTo>
                  <a:lnTo>
                    <a:pt x="10007" y="83550"/>
                  </a:lnTo>
                  <a:lnTo>
                    <a:pt x="11589" y="96344"/>
                  </a:lnTo>
                  <a:lnTo>
                    <a:pt x="14288" y="107939"/>
                  </a:lnTo>
                  <a:lnTo>
                    <a:pt x="18070" y="118382"/>
                  </a:lnTo>
                  <a:lnTo>
                    <a:pt x="22751" y="127871"/>
                  </a:lnTo>
                  <a:lnTo>
                    <a:pt x="28122" y="136611"/>
                  </a:lnTo>
                  <a:lnTo>
                    <a:pt x="33998" y="144144"/>
                  </a:lnTo>
                  <a:lnTo>
                    <a:pt x="40234" y="149396"/>
                  </a:lnTo>
                  <a:lnTo>
                    <a:pt x="46721" y="151964"/>
                  </a:lnTo>
                  <a:lnTo>
                    <a:pt x="53379" y="152062"/>
                  </a:lnTo>
                  <a:lnTo>
                    <a:pt x="60155" y="150151"/>
                  </a:lnTo>
                  <a:lnTo>
                    <a:pt x="67006" y="146713"/>
                  </a:lnTo>
                  <a:lnTo>
                    <a:pt x="73742" y="142001"/>
                  </a:lnTo>
                  <a:lnTo>
                    <a:pt x="80039" y="136031"/>
                  </a:lnTo>
                  <a:lnTo>
                    <a:pt x="85752" y="128908"/>
                  </a:lnTo>
                  <a:lnTo>
                    <a:pt x="90740" y="120670"/>
                  </a:lnTo>
                  <a:lnTo>
                    <a:pt x="94793" y="111231"/>
                  </a:lnTo>
                  <a:lnTo>
                    <a:pt x="97883" y="100660"/>
                  </a:lnTo>
                  <a:lnTo>
                    <a:pt x="99975" y="89306"/>
                  </a:lnTo>
                  <a:lnTo>
                    <a:pt x="100939" y="77693"/>
                  </a:lnTo>
                  <a:lnTo>
                    <a:pt x="100814" y="66147"/>
                  </a:lnTo>
                  <a:lnTo>
                    <a:pt x="99929" y="54859"/>
                  </a:lnTo>
                  <a:lnTo>
                    <a:pt x="98717" y="42654"/>
                  </a:lnTo>
                  <a:lnTo>
                    <a:pt x="97071" y="2623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33161" y="597691"/>
              <a:ext cx="336913" cy="169080"/>
            </a:xfrm>
            <a:custGeom>
              <a:avLst/>
              <a:gdLst/>
              <a:ahLst/>
              <a:cxnLst/>
              <a:rect l="0" t="0" r="0" b="0"/>
              <a:pathLst>
                <a:path w="336913" h="169080">
                  <a:moveTo>
                    <a:pt x="0" y="44547"/>
                  </a:moveTo>
                  <a:lnTo>
                    <a:pt x="2865" y="53415"/>
                  </a:lnTo>
                  <a:lnTo>
                    <a:pt x="5008" y="62402"/>
                  </a:lnTo>
                  <a:lnTo>
                    <a:pt x="6610" y="72397"/>
                  </a:lnTo>
                  <a:lnTo>
                    <a:pt x="7791" y="83378"/>
                  </a:lnTo>
                  <a:lnTo>
                    <a:pt x="8639" y="95189"/>
                  </a:lnTo>
                  <a:lnTo>
                    <a:pt x="9233" y="107548"/>
                  </a:lnTo>
                  <a:lnTo>
                    <a:pt x="9504" y="116765"/>
                  </a:lnTo>
                  <a:lnTo>
                    <a:pt x="9193" y="118555"/>
                  </a:lnTo>
                  <a:lnTo>
                    <a:pt x="8160" y="114539"/>
                  </a:lnTo>
                  <a:lnTo>
                    <a:pt x="6632" y="106820"/>
                  </a:lnTo>
                  <a:lnTo>
                    <a:pt x="5055" y="96795"/>
                  </a:lnTo>
                  <a:lnTo>
                    <a:pt x="3697" y="85334"/>
                  </a:lnTo>
                  <a:lnTo>
                    <a:pt x="2800" y="73133"/>
                  </a:lnTo>
                  <a:lnTo>
                    <a:pt x="2655" y="60827"/>
                  </a:lnTo>
                  <a:lnTo>
                    <a:pt x="3346" y="48770"/>
                  </a:lnTo>
                  <a:lnTo>
                    <a:pt x="5117" y="37716"/>
                  </a:lnTo>
                  <a:lnTo>
                    <a:pt x="8433" y="28876"/>
                  </a:lnTo>
                  <a:lnTo>
                    <a:pt x="13402" y="22716"/>
                  </a:lnTo>
                  <a:lnTo>
                    <a:pt x="19670" y="19207"/>
                  </a:lnTo>
                  <a:lnTo>
                    <a:pt x="26633" y="18197"/>
                  </a:lnTo>
                  <a:lnTo>
                    <a:pt x="33862" y="19335"/>
                  </a:lnTo>
                  <a:lnTo>
                    <a:pt x="40986" y="22332"/>
                  </a:lnTo>
                  <a:lnTo>
                    <a:pt x="47607" y="27067"/>
                  </a:lnTo>
                  <a:lnTo>
                    <a:pt x="53572" y="33317"/>
                  </a:lnTo>
                  <a:lnTo>
                    <a:pt x="58917" y="40781"/>
                  </a:lnTo>
                  <a:lnTo>
                    <a:pt x="63748" y="49159"/>
                  </a:lnTo>
                  <a:lnTo>
                    <a:pt x="68192" y="58130"/>
                  </a:lnTo>
                  <a:lnTo>
                    <a:pt x="72577" y="64960"/>
                  </a:lnTo>
                  <a:lnTo>
                    <a:pt x="76800" y="66219"/>
                  </a:lnTo>
                  <a:lnTo>
                    <a:pt x="80320" y="62569"/>
                  </a:lnTo>
                  <a:lnTo>
                    <a:pt x="83386" y="55460"/>
                  </a:lnTo>
                  <a:lnTo>
                    <a:pt x="86487" y="46357"/>
                  </a:lnTo>
                  <a:lnTo>
                    <a:pt x="90106" y="36659"/>
                  </a:lnTo>
                  <a:lnTo>
                    <a:pt x="94436" y="27161"/>
                  </a:lnTo>
                  <a:lnTo>
                    <a:pt x="99613" y="18634"/>
                  </a:lnTo>
                  <a:lnTo>
                    <a:pt x="105827" y="12026"/>
                  </a:lnTo>
                  <a:lnTo>
                    <a:pt x="113069" y="7662"/>
                  </a:lnTo>
                  <a:lnTo>
                    <a:pt x="120858" y="5678"/>
                  </a:lnTo>
                  <a:lnTo>
                    <a:pt x="128392" y="6298"/>
                  </a:lnTo>
                  <a:lnTo>
                    <a:pt x="135230" y="9378"/>
                  </a:lnTo>
                  <a:lnTo>
                    <a:pt x="141293" y="14509"/>
                  </a:lnTo>
                  <a:lnTo>
                    <a:pt x="146673" y="21224"/>
                  </a:lnTo>
                  <a:lnTo>
                    <a:pt x="151513" y="29107"/>
                  </a:lnTo>
                  <a:lnTo>
                    <a:pt x="155951" y="37989"/>
                  </a:lnTo>
                  <a:lnTo>
                    <a:pt x="160098" y="47926"/>
                  </a:lnTo>
                  <a:lnTo>
                    <a:pt x="164058" y="58837"/>
                  </a:lnTo>
                  <a:lnTo>
                    <a:pt x="168396" y="69365"/>
                  </a:lnTo>
                  <a:lnTo>
                    <a:pt x="174230" y="76390"/>
                  </a:lnTo>
                  <a:lnTo>
                    <a:pt x="181787" y="78980"/>
                  </a:lnTo>
                  <a:lnTo>
                    <a:pt x="190514" y="79349"/>
                  </a:lnTo>
                  <a:lnTo>
                    <a:pt x="200157" y="79093"/>
                  </a:lnTo>
                  <a:lnTo>
                    <a:pt x="210343" y="79127"/>
                  </a:lnTo>
                  <a:lnTo>
                    <a:pt x="220791" y="79803"/>
                  </a:lnTo>
                  <a:lnTo>
                    <a:pt x="231343" y="80825"/>
                  </a:lnTo>
                  <a:lnTo>
                    <a:pt x="241927" y="81481"/>
                  </a:lnTo>
                  <a:lnTo>
                    <a:pt x="252508" y="81378"/>
                  </a:lnTo>
                  <a:lnTo>
                    <a:pt x="262912" y="80298"/>
                  </a:lnTo>
                  <a:lnTo>
                    <a:pt x="272828" y="78040"/>
                  </a:lnTo>
                  <a:lnTo>
                    <a:pt x="282120" y="74617"/>
                  </a:lnTo>
                  <a:lnTo>
                    <a:pt x="290497" y="69876"/>
                  </a:lnTo>
                  <a:lnTo>
                    <a:pt x="297445" y="63419"/>
                  </a:lnTo>
                  <a:lnTo>
                    <a:pt x="302811" y="55197"/>
                  </a:lnTo>
                  <a:lnTo>
                    <a:pt x="306431" y="45763"/>
                  </a:lnTo>
                  <a:lnTo>
                    <a:pt x="307969" y="36054"/>
                  </a:lnTo>
                  <a:lnTo>
                    <a:pt x="307439" y="26649"/>
                  </a:lnTo>
                  <a:lnTo>
                    <a:pt x="304812" y="18068"/>
                  </a:lnTo>
                  <a:lnTo>
                    <a:pt x="299860" y="10916"/>
                  </a:lnTo>
                  <a:lnTo>
                    <a:pt x="292686" y="5381"/>
                  </a:lnTo>
                  <a:lnTo>
                    <a:pt x="283973" y="1633"/>
                  </a:lnTo>
                  <a:lnTo>
                    <a:pt x="274757" y="0"/>
                  </a:lnTo>
                  <a:lnTo>
                    <a:pt x="265678" y="455"/>
                  </a:lnTo>
                  <a:lnTo>
                    <a:pt x="256976" y="2689"/>
                  </a:lnTo>
                  <a:lnTo>
                    <a:pt x="248679" y="6314"/>
                  </a:lnTo>
                  <a:lnTo>
                    <a:pt x="240735" y="10973"/>
                  </a:lnTo>
                  <a:lnTo>
                    <a:pt x="233231" y="16538"/>
                  </a:lnTo>
                  <a:lnTo>
                    <a:pt x="226404" y="23096"/>
                  </a:lnTo>
                  <a:lnTo>
                    <a:pt x="220328" y="30621"/>
                  </a:lnTo>
                  <a:lnTo>
                    <a:pt x="215093" y="39132"/>
                  </a:lnTo>
                  <a:lnTo>
                    <a:pt x="210874" y="48755"/>
                  </a:lnTo>
                  <a:lnTo>
                    <a:pt x="207672" y="59449"/>
                  </a:lnTo>
                  <a:lnTo>
                    <a:pt x="205503" y="70886"/>
                  </a:lnTo>
                  <a:lnTo>
                    <a:pt x="204490" y="82555"/>
                  </a:lnTo>
                  <a:lnTo>
                    <a:pt x="204588" y="94138"/>
                  </a:lnTo>
                  <a:lnTo>
                    <a:pt x="205790" y="105355"/>
                  </a:lnTo>
                  <a:lnTo>
                    <a:pt x="208192" y="115887"/>
                  </a:lnTo>
                  <a:lnTo>
                    <a:pt x="211733" y="125635"/>
                  </a:lnTo>
                  <a:lnTo>
                    <a:pt x="216227" y="134673"/>
                  </a:lnTo>
                  <a:lnTo>
                    <a:pt x="221461" y="143138"/>
                  </a:lnTo>
                  <a:lnTo>
                    <a:pt x="227242" y="151157"/>
                  </a:lnTo>
                  <a:lnTo>
                    <a:pt x="233582" y="158357"/>
                  </a:lnTo>
                  <a:lnTo>
                    <a:pt x="240669" y="163910"/>
                  </a:lnTo>
                  <a:lnTo>
                    <a:pt x="248547" y="167490"/>
                  </a:lnTo>
                  <a:lnTo>
                    <a:pt x="257127" y="169079"/>
                  </a:lnTo>
                  <a:lnTo>
                    <a:pt x="266264" y="168708"/>
                  </a:lnTo>
                  <a:lnTo>
                    <a:pt x="275815" y="166605"/>
                  </a:lnTo>
                  <a:lnTo>
                    <a:pt x="285500" y="163110"/>
                  </a:lnTo>
                  <a:lnTo>
                    <a:pt x="294921" y="158563"/>
                  </a:lnTo>
                  <a:lnTo>
                    <a:pt x="303877" y="153263"/>
                  </a:lnTo>
                  <a:lnTo>
                    <a:pt x="312051" y="147737"/>
                  </a:lnTo>
                  <a:lnTo>
                    <a:pt x="319734" y="142211"/>
                  </a:lnTo>
                  <a:lnTo>
                    <a:pt x="327599" y="136204"/>
                  </a:lnTo>
                  <a:lnTo>
                    <a:pt x="336912" y="12877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83966" y="563340"/>
              <a:ext cx="101921" cy="151178"/>
            </a:xfrm>
            <a:custGeom>
              <a:avLst/>
              <a:gdLst/>
              <a:ahLst/>
              <a:cxnLst/>
              <a:rect l="0" t="0" r="0" b="0"/>
              <a:pathLst>
                <a:path w="101921" h="151178">
                  <a:moveTo>
                    <a:pt x="7164" y="57841"/>
                  </a:moveTo>
                  <a:lnTo>
                    <a:pt x="4364" y="66642"/>
                  </a:lnTo>
                  <a:lnTo>
                    <a:pt x="2862" y="74989"/>
                  </a:lnTo>
                  <a:lnTo>
                    <a:pt x="2555" y="83688"/>
                  </a:lnTo>
                  <a:lnTo>
                    <a:pt x="3234" y="92809"/>
                  </a:lnTo>
                  <a:lnTo>
                    <a:pt x="4702" y="102304"/>
                  </a:lnTo>
                  <a:lnTo>
                    <a:pt x="6771" y="112096"/>
                  </a:lnTo>
                  <a:lnTo>
                    <a:pt x="9280" y="122110"/>
                  </a:lnTo>
                  <a:lnTo>
                    <a:pt x="12104" y="132283"/>
                  </a:lnTo>
                  <a:lnTo>
                    <a:pt x="15120" y="142491"/>
                  </a:lnTo>
                  <a:lnTo>
                    <a:pt x="17382" y="149939"/>
                  </a:lnTo>
                  <a:lnTo>
                    <a:pt x="17802" y="151177"/>
                  </a:lnTo>
                  <a:lnTo>
                    <a:pt x="16784" y="147267"/>
                  </a:lnTo>
                  <a:lnTo>
                    <a:pt x="14846" y="140027"/>
                  </a:lnTo>
                  <a:lnTo>
                    <a:pt x="12335" y="130975"/>
                  </a:lnTo>
                  <a:lnTo>
                    <a:pt x="9470" y="121034"/>
                  </a:lnTo>
                  <a:lnTo>
                    <a:pt x="6548" y="110525"/>
                  </a:lnTo>
                  <a:lnTo>
                    <a:pt x="3957" y="99374"/>
                  </a:lnTo>
                  <a:lnTo>
                    <a:pt x="1882" y="87564"/>
                  </a:lnTo>
                  <a:lnTo>
                    <a:pt x="488" y="75337"/>
                  </a:lnTo>
                  <a:lnTo>
                    <a:pt x="0" y="63117"/>
                  </a:lnTo>
                  <a:lnTo>
                    <a:pt x="460" y="51159"/>
                  </a:lnTo>
                  <a:lnTo>
                    <a:pt x="2074" y="39857"/>
                  </a:lnTo>
                  <a:lnTo>
                    <a:pt x="5285" y="29799"/>
                  </a:lnTo>
                  <a:lnTo>
                    <a:pt x="10191" y="21190"/>
                  </a:lnTo>
                  <a:lnTo>
                    <a:pt x="16757" y="14071"/>
                  </a:lnTo>
                  <a:lnTo>
                    <a:pt x="24984" y="8498"/>
                  </a:lnTo>
                  <a:lnTo>
                    <a:pt x="34695" y="4344"/>
                  </a:lnTo>
                  <a:lnTo>
                    <a:pt x="45381" y="1541"/>
                  </a:lnTo>
                  <a:lnTo>
                    <a:pt x="57557" y="0"/>
                  </a:lnTo>
                  <a:lnTo>
                    <a:pt x="74525" y="699"/>
                  </a:lnTo>
                  <a:lnTo>
                    <a:pt x="101920" y="519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102457" y="606991"/>
              <a:ext cx="162414" cy="97841"/>
            </a:xfrm>
            <a:custGeom>
              <a:avLst/>
              <a:gdLst/>
              <a:ahLst/>
              <a:cxnLst/>
              <a:rect l="0" t="0" r="0" b="0"/>
              <a:pathLst>
                <a:path w="162414" h="97841">
                  <a:moveTo>
                    <a:pt x="46600" y="77361"/>
                  </a:moveTo>
                  <a:lnTo>
                    <a:pt x="52334" y="68492"/>
                  </a:lnTo>
                  <a:lnTo>
                    <a:pt x="56617" y="59506"/>
                  </a:lnTo>
                  <a:lnTo>
                    <a:pt x="59815" y="49519"/>
                  </a:lnTo>
                  <a:lnTo>
                    <a:pt x="61829" y="38884"/>
                  </a:lnTo>
                  <a:lnTo>
                    <a:pt x="62231" y="28370"/>
                  </a:lnTo>
                  <a:lnTo>
                    <a:pt x="60915" y="18436"/>
                  </a:lnTo>
                  <a:lnTo>
                    <a:pt x="57919" y="9841"/>
                  </a:lnTo>
                  <a:lnTo>
                    <a:pt x="53246" y="3746"/>
                  </a:lnTo>
                  <a:lnTo>
                    <a:pt x="47072" y="549"/>
                  </a:lnTo>
                  <a:lnTo>
                    <a:pt x="39846" y="0"/>
                  </a:lnTo>
                  <a:lnTo>
                    <a:pt x="32165" y="1593"/>
                  </a:lnTo>
                  <a:lnTo>
                    <a:pt x="24420" y="4815"/>
                  </a:lnTo>
                  <a:lnTo>
                    <a:pt x="17107" y="9549"/>
                  </a:lnTo>
                  <a:lnTo>
                    <a:pt x="10880" y="16065"/>
                  </a:lnTo>
                  <a:lnTo>
                    <a:pt x="5999" y="24368"/>
                  </a:lnTo>
                  <a:lnTo>
                    <a:pt x="2536" y="34212"/>
                  </a:lnTo>
                  <a:lnTo>
                    <a:pt x="570" y="45268"/>
                  </a:lnTo>
                  <a:lnTo>
                    <a:pt x="0" y="57207"/>
                  </a:lnTo>
                  <a:lnTo>
                    <a:pt x="1073" y="69121"/>
                  </a:lnTo>
                  <a:lnTo>
                    <a:pt x="4444" y="79588"/>
                  </a:lnTo>
                  <a:lnTo>
                    <a:pt x="10258" y="87941"/>
                  </a:lnTo>
                  <a:lnTo>
                    <a:pt x="17907" y="93884"/>
                  </a:lnTo>
                  <a:lnTo>
                    <a:pt x="26335" y="97138"/>
                  </a:lnTo>
                  <a:lnTo>
                    <a:pt x="34846" y="97840"/>
                  </a:lnTo>
                  <a:lnTo>
                    <a:pt x="42979" y="96245"/>
                  </a:lnTo>
                  <a:lnTo>
                    <a:pt x="50353" y="92533"/>
                  </a:lnTo>
                  <a:lnTo>
                    <a:pt x="56857" y="87005"/>
                  </a:lnTo>
                  <a:lnTo>
                    <a:pt x="62409" y="79874"/>
                  </a:lnTo>
                  <a:lnTo>
                    <a:pt x="66855" y="71195"/>
                  </a:lnTo>
                  <a:lnTo>
                    <a:pt x="70236" y="61170"/>
                  </a:lnTo>
                  <a:lnTo>
                    <a:pt x="73242" y="51288"/>
                  </a:lnTo>
                  <a:lnTo>
                    <a:pt x="77087" y="45246"/>
                  </a:lnTo>
                  <a:lnTo>
                    <a:pt x="81941" y="44918"/>
                  </a:lnTo>
                  <a:lnTo>
                    <a:pt x="87202" y="48504"/>
                  </a:lnTo>
                  <a:lnTo>
                    <a:pt x="92759" y="54353"/>
                  </a:lnTo>
                  <a:lnTo>
                    <a:pt x="98623" y="61276"/>
                  </a:lnTo>
                  <a:lnTo>
                    <a:pt x="104782" y="68587"/>
                  </a:lnTo>
                  <a:lnTo>
                    <a:pt x="111347" y="75480"/>
                  </a:lnTo>
                  <a:lnTo>
                    <a:pt x="118572" y="80911"/>
                  </a:lnTo>
                  <a:lnTo>
                    <a:pt x="126572" y="84458"/>
                  </a:lnTo>
                  <a:lnTo>
                    <a:pt x="135541" y="86783"/>
                  </a:lnTo>
                  <a:lnTo>
                    <a:pt x="146775" y="87896"/>
                  </a:lnTo>
                  <a:lnTo>
                    <a:pt x="162413" y="8788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285927" y="368497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503"/>
                  </a:lnTo>
                  <a:lnTo>
                    <a:pt x="0" y="111019"/>
                  </a:lnTo>
                  <a:lnTo>
                    <a:pt x="0" y="130272"/>
                  </a:lnTo>
                  <a:lnTo>
                    <a:pt x="5" y="150058"/>
                  </a:lnTo>
                  <a:lnTo>
                    <a:pt x="178" y="169732"/>
                  </a:lnTo>
                  <a:lnTo>
                    <a:pt x="826" y="188254"/>
                  </a:lnTo>
                  <a:lnTo>
                    <a:pt x="2074" y="205161"/>
                  </a:lnTo>
                  <a:lnTo>
                    <a:pt x="3728" y="220817"/>
                  </a:lnTo>
                  <a:lnTo>
                    <a:pt x="5376" y="236100"/>
                  </a:lnTo>
                  <a:lnTo>
                    <a:pt x="6778" y="251569"/>
                  </a:lnTo>
                  <a:lnTo>
                    <a:pt x="7872" y="267268"/>
                  </a:lnTo>
                  <a:lnTo>
                    <a:pt x="8680" y="282901"/>
                  </a:lnTo>
                  <a:lnTo>
                    <a:pt x="9262" y="298260"/>
                  </a:lnTo>
                  <a:lnTo>
                    <a:pt x="9869" y="312694"/>
                  </a:lnTo>
                  <a:lnTo>
                    <a:pt x="11095" y="326470"/>
                  </a:lnTo>
                  <a:lnTo>
                    <a:pt x="14165" y="340797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159585" y="515896"/>
              <a:ext cx="242157" cy="10529"/>
            </a:xfrm>
            <a:custGeom>
              <a:avLst/>
              <a:gdLst/>
              <a:ahLst/>
              <a:cxnLst/>
              <a:rect l="0" t="0" r="0" b="0"/>
              <a:pathLst>
                <a:path w="242157" h="10529">
                  <a:moveTo>
                    <a:pt x="242156" y="0"/>
                  </a:moveTo>
                  <a:lnTo>
                    <a:pt x="230421" y="2867"/>
                  </a:lnTo>
                  <a:lnTo>
                    <a:pt x="219291" y="5009"/>
                  </a:lnTo>
                  <a:lnTo>
                    <a:pt x="207688" y="6612"/>
                  </a:lnTo>
                  <a:lnTo>
                    <a:pt x="195354" y="7792"/>
                  </a:lnTo>
                  <a:lnTo>
                    <a:pt x="182046" y="8641"/>
                  </a:lnTo>
                  <a:lnTo>
                    <a:pt x="167742" y="9238"/>
                  </a:lnTo>
                  <a:lnTo>
                    <a:pt x="152737" y="9653"/>
                  </a:lnTo>
                  <a:lnTo>
                    <a:pt x="137524" y="9937"/>
                  </a:lnTo>
                  <a:lnTo>
                    <a:pt x="122402" y="10130"/>
                  </a:lnTo>
                  <a:lnTo>
                    <a:pt x="107318" y="10261"/>
                  </a:lnTo>
                  <a:lnTo>
                    <a:pt x="91970" y="10349"/>
                  </a:lnTo>
                  <a:lnTo>
                    <a:pt x="76219" y="10408"/>
                  </a:lnTo>
                  <a:lnTo>
                    <a:pt x="60621" y="10448"/>
                  </a:lnTo>
                  <a:lnTo>
                    <a:pt x="44722" y="10479"/>
                  </a:lnTo>
                  <a:lnTo>
                    <a:pt x="26002" y="1050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344423" y="589595"/>
              <a:ext cx="124718" cy="137744"/>
            </a:xfrm>
            <a:custGeom>
              <a:avLst/>
              <a:gdLst/>
              <a:ahLst/>
              <a:cxnLst/>
              <a:rect l="0" t="0" r="0" b="0"/>
              <a:pathLst>
                <a:path w="124718" h="137744">
                  <a:moveTo>
                    <a:pt x="78375" y="31586"/>
                  </a:moveTo>
                  <a:lnTo>
                    <a:pt x="74949" y="23159"/>
                  </a:lnTo>
                  <a:lnTo>
                    <a:pt x="68606" y="18505"/>
                  </a:lnTo>
                  <a:lnTo>
                    <a:pt x="60661" y="17329"/>
                  </a:lnTo>
                  <a:lnTo>
                    <a:pt x="52077" y="18718"/>
                  </a:lnTo>
                  <a:lnTo>
                    <a:pt x="43054" y="21912"/>
                  </a:lnTo>
                  <a:lnTo>
                    <a:pt x="33991" y="26515"/>
                  </a:lnTo>
                  <a:lnTo>
                    <a:pt x="25569" y="32439"/>
                  </a:lnTo>
                  <a:lnTo>
                    <a:pt x="18123" y="39545"/>
                  </a:lnTo>
                  <a:lnTo>
                    <a:pt x="11817" y="47778"/>
                  </a:lnTo>
                  <a:lnTo>
                    <a:pt x="6803" y="57216"/>
                  </a:lnTo>
                  <a:lnTo>
                    <a:pt x="3035" y="67784"/>
                  </a:lnTo>
                  <a:lnTo>
                    <a:pt x="642" y="78967"/>
                  </a:lnTo>
                  <a:lnTo>
                    <a:pt x="0" y="89934"/>
                  </a:lnTo>
                  <a:lnTo>
                    <a:pt x="1164" y="100227"/>
                  </a:lnTo>
                  <a:lnTo>
                    <a:pt x="4062" y="109594"/>
                  </a:lnTo>
                  <a:lnTo>
                    <a:pt x="8673" y="117814"/>
                  </a:lnTo>
                  <a:lnTo>
                    <a:pt x="14812" y="124887"/>
                  </a:lnTo>
                  <a:lnTo>
                    <a:pt x="22186" y="130653"/>
                  </a:lnTo>
                  <a:lnTo>
                    <a:pt x="30499" y="134712"/>
                  </a:lnTo>
                  <a:lnTo>
                    <a:pt x="39493" y="137001"/>
                  </a:lnTo>
                  <a:lnTo>
                    <a:pt x="48971" y="137743"/>
                  </a:lnTo>
                  <a:lnTo>
                    <a:pt x="58786" y="137263"/>
                  </a:lnTo>
                  <a:lnTo>
                    <a:pt x="68827" y="135864"/>
                  </a:lnTo>
                  <a:lnTo>
                    <a:pt x="78858" y="133639"/>
                  </a:lnTo>
                  <a:lnTo>
                    <a:pt x="88520" y="130477"/>
                  </a:lnTo>
                  <a:lnTo>
                    <a:pt x="97640" y="126380"/>
                  </a:lnTo>
                  <a:lnTo>
                    <a:pt x="105899" y="121155"/>
                  </a:lnTo>
                  <a:lnTo>
                    <a:pt x="112768" y="114359"/>
                  </a:lnTo>
                  <a:lnTo>
                    <a:pt x="118085" y="105897"/>
                  </a:lnTo>
                  <a:lnTo>
                    <a:pt x="121843" y="96129"/>
                  </a:lnTo>
                  <a:lnTo>
                    <a:pt x="124006" y="85663"/>
                  </a:lnTo>
                  <a:lnTo>
                    <a:pt x="124717" y="74922"/>
                  </a:lnTo>
                  <a:lnTo>
                    <a:pt x="124078" y="64119"/>
                  </a:lnTo>
                  <a:lnTo>
                    <a:pt x="122064" y="53341"/>
                  </a:lnTo>
                  <a:lnTo>
                    <a:pt x="118791" y="42626"/>
                  </a:lnTo>
                  <a:lnTo>
                    <a:pt x="114597" y="32429"/>
                  </a:lnTo>
                  <a:lnTo>
                    <a:pt x="109448" y="22630"/>
                  </a:lnTo>
                  <a:lnTo>
                    <a:pt x="101776" y="12368"/>
                  </a:lnTo>
                  <a:lnTo>
                    <a:pt x="88904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517554" y="547481"/>
              <a:ext cx="168457" cy="147589"/>
            </a:xfrm>
            <a:custGeom>
              <a:avLst/>
              <a:gdLst/>
              <a:ahLst/>
              <a:cxnLst/>
              <a:rect l="0" t="0" r="0" b="0"/>
              <a:pathLst>
                <a:path w="168457" h="147589">
                  <a:moveTo>
                    <a:pt x="0" y="84228"/>
                  </a:moveTo>
                  <a:lnTo>
                    <a:pt x="5868" y="93030"/>
                  </a:lnTo>
                  <a:lnTo>
                    <a:pt x="11433" y="101376"/>
                  </a:lnTo>
                  <a:lnTo>
                    <a:pt x="17227" y="110075"/>
                  </a:lnTo>
                  <a:lnTo>
                    <a:pt x="23134" y="119196"/>
                  </a:lnTo>
                  <a:lnTo>
                    <a:pt x="28816" y="128691"/>
                  </a:lnTo>
                  <a:lnTo>
                    <a:pt x="34078" y="138412"/>
                  </a:lnTo>
                  <a:lnTo>
                    <a:pt x="38407" y="145773"/>
                  </a:lnTo>
                  <a:lnTo>
                    <a:pt x="40949" y="147588"/>
                  </a:lnTo>
                  <a:lnTo>
                    <a:pt x="41563" y="144831"/>
                  </a:lnTo>
                  <a:lnTo>
                    <a:pt x="40725" y="139111"/>
                  </a:lnTo>
                  <a:lnTo>
                    <a:pt x="38931" y="131573"/>
                  </a:lnTo>
                  <a:lnTo>
                    <a:pt x="36525" y="122925"/>
                  </a:lnTo>
                  <a:lnTo>
                    <a:pt x="33734" y="113588"/>
                  </a:lnTo>
                  <a:lnTo>
                    <a:pt x="30863" y="103655"/>
                  </a:lnTo>
                  <a:lnTo>
                    <a:pt x="28307" y="92976"/>
                  </a:lnTo>
                  <a:lnTo>
                    <a:pt x="26260" y="81529"/>
                  </a:lnTo>
                  <a:lnTo>
                    <a:pt x="25054" y="69734"/>
                  </a:lnTo>
                  <a:lnTo>
                    <a:pt x="25226" y="58346"/>
                  </a:lnTo>
                  <a:lnTo>
                    <a:pt x="26947" y="47770"/>
                  </a:lnTo>
                  <a:lnTo>
                    <a:pt x="30390" y="38381"/>
                  </a:lnTo>
                  <a:lnTo>
                    <a:pt x="35902" y="30679"/>
                  </a:lnTo>
                  <a:lnTo>
                    <a:pt x="43462" y="24762"/>
                  </a:lnTo>
                  <a:lnTo>
                    <a:pt x="52774" y="20415"/>
                  </a:lnTo>
                  <a:lnTo>
                    <a:pt x="63458" y="17317"/>
                  </a:lnTo>
                  <a:lnTo>
                    <a:pt x="75154" y="15147"/>
                  </a:lnTo>
                  <a:lnTo>
                    <a:pt x="87412" y="13481"/>
                  </a:lnTo>
                  <a:lnTo>
                    <a:pt x="99705" y="11813"/>
                  </a:lnTo>
                  <a:lnTo>
                    <a:pt x="111737" y="9873"/>
                  </a:lnTo>
                  <a:lnTo>
                    <a:pt x="123171" y="7744"/>
                  </a:lnTo>
                  <a:lnTo>
                    <a:pt x="134752" y="5551"/>
                  </a:lnTo>
                  <a:lnTo>
                    <a:pt x="148614" y="3099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965667" y="579067"/>
              <a:ext cx="4614" cy="147400"/>
            </a:xfrm>
            <a:custGeom>
              <a:avLst/>
              <a:gdLst/>
              <a:ahLst/>
              <a:cxnLst/>
              <a:rect l="0" t="0" r="0" b="0"/>
              <a:pathLst>
                <a:path w="4614" h="147400">
                  <a:moveTo>
                    <a:pt x="4613" y="0"/>
                  </a:moveTo>
                  <a:lnTo>
                    <a:pt x="1812" y="8868"/>
                  </a:lnTo>
                  <a:lnTo>
                    <a:pt x="310" y="17855"/>
                  </a:lnTo>
                  <a:lnTo>
                    <a:pt x="0" y="27855"/>
                  </a:lnTo>
                  <a:lnTo>
                    <a:pt x="507" y="39008"/>
                  </a:lnTo>
                  <a:lnTo>
                    <a:pt x="1325" y="51468"/>
                  </a:lnTo>
                  <a:lnTo>
                    <a:pt x="2141" y="65166"/>
                  </a:lnTo>
                  <a:lnTo>
                    <a:pt x="2827" y="79524"/>
                  </a:lnTo>
                  <a:lnTo>
                    <a:pt x="3429" y="95175"/>
                  </a:lnTo>
                  <a:lnTo>
                    <a:pt x="3994" y="115729"/>
                  </a:lnTo>
                  <a:lnTo>
                    <a:pt x="4613" y="1473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980808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043979" y="545377"/>
              <a:ext cx="157669" cy="187988"/>
            </a:xfrm>
            <a:custGeom>
              <a:avLst/>
              <a:gdLst/>
              <a:ahLst/>
              <a:cxnLst/>
              <a:rect l="0" t="0" r="0" b="0"/>
              <a:pathLst>
                <a:path w="157669" h="187988">
                  <a:moveTo>
                    <a:pt x="126342" y="23161"/>
                  </a:moveTo>
                  <a:lnTo>
                    <a:pt x="120407" y="17361"/>
                  </a:lnTo>
                  <a:lnTo>
                    <a:pt x="114203" y="12437"/>
                  </a:lnTo>
                  <a:lnTo>
                    <a:pt x="107102" y="7943"/>
                  </a:lnTo>
                  <a:lnTo>
                    <a:pt x="98990" y="4068"/>
                  </a:lnTo>
                  <a:lnTo>
                    <a:pt x="89695" y="1351"/>
                  </a:lnTo>
                  <a:lnTo>
                    <a:pt x="79256" y="0"/>
                  </a:lnTo>
                  <a:lnTo>
                    <a:pt x="68177" y="72"/>
                  </a:lnTo>
                  <a:lnTo>
                    <a:pt x="57287" y="1638"/>
                  </a:lnTo>
                  <a:lnTo>
                    <a:pt x="47054" y="4590"/>
                  </a:lnTo>
                  <a:lnTo>
                    <a:pt x="37899" y="9012"/>
                  </a:lnTo>
                  <a:lnTo>
                    <a:pt x="30354" y="15254"/>
                  </a:lnTo>
                  <a:lnTo>
                    <a:pt x="24557" y="23331"/>
                  </a:lnTo>
                  <a:lnTo>
                    <a:pt x="20801" y="32669"/>
                  </a:lnTo>
                  <a:lnTo>
                    <a:pt x="19696" y="42313"/>
                  </a:lnTo>
                  <a:lnTo>
                    <a:pt x="21327" y="51674"/>
                  </a:lnTo>
                  <a:lnTo>
                    <a:pt x="25504" y="60227"/>
                  </a:lnTo>
                  <a:lnTo>
                    <a:pt x="32037" y="67360"/>
                  </a:lnTo>
                  <a:lnTo>
                    <a:pt x="40576" y="72890"/>
                  </a:lnTo>
                  <a:lnTo>
                    <a:pt x="50697" y="76976"/>
                  </a:lnTo>
                  <a:lnTo>
                    <a:pt x="61998" y="79899"/>
                  </a:lnTo>
                  <a:lnTo>
                    <a:pt x="74143" y="81956"/>
                  </a:lnTo>
                  <a:lnTo>
                    <a:pt x="86719" y="83716"/>
                  </a:lnTo>
                  <a:lnTo>
                    <a:pt x="99234" y="85980"/>
                  </a:lnTo>
                  <a:lnTo>
                    <a:pt x="111419" y="89147"/>
                  </a:lnTo>
                  <a:lnTo>
                    <a:pt x="122888" y="93415"/>
                  </a:lnTo>
                  <a:lnTo>
                    <a:pt x="133066" y="98955"/>
                  </a:lnTo>
                  <a:lnTo>
                    <a:pt x="141754" y="105720"/>
                  </a:lnTo>
                  <a:lnTo>
                    <a:pt x="148758" y="113517"/>
                  </a:lnTo>
                  <a:lnTo>
                    <a:pt x="153722" y="122112"/>
                  </a:lnTo>
                  <a:lnTo>
                    <a:pt x="156649" y="131296"/>
                  </a:lnTo>
                  <a:lnTo>
                    <a:pt x="157668" y="140901"/>
                  </a:lnTo>
                  <a:lnTo>
                    <a:pt x="156848" y="150801"/>
                  </a:lnTo>
                  <a:lnTo>
                    <a:pt x="154406" y="160885"/>
                  </a:lnTo>
                  <a:lnTo>
                    <a:pt x="150500" y="170435"/>
                  </a:lnTo>
                  <a:lnTo>
                    <a:pt x="145137" y="178177"/>
                  </a:lnTo>
                  <a:lnTo>
                    <a:pt x="138453" y="183563"/>
                  </a:lnTo>
                  <a:lnTo>
                    <a:pt x="130526" y="186703"/>
                  </a:lnTo>
                  <a:lnTo>
                    <a:pt x="121304" y="187987"/>
                  </a:lnTo>
                  <a:lnTo>
                    <a:pt x="110876" y="187857"/>
                  </a:lnTo>
                  <a:lnTo>
                    <a:pt x="99452" y="186859"/>
                  </a:lnTo>
                  <a:lnTo>
                    <a:pt x="87256" y="185601"/>
                  </a:lnTo>
                  <a:lnTo>
                    <a:pt x="74508" y="184435"/>
                  </a:lnTo>
                  <a:lnTo>
                    <a:pt x="61590" y="183486"/>
                  </a:lnTo>
                  <a:lnTo>
                    <a:pt x="47582" y="182665"/>
                  </a:lnTo>
                  <a:lnTo>
                    <a:pt x="29023" y="181908"/>
                  </a:lnTo>
                  <a:lnTo>
                    <a:pt x="0" y="18108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247651" y="1042321"/>
            <a:ext cx="1416059" cy="579068"/>
            <a:chOff x="1247651" y="1042321"/>
            <a:chExt cx="1416059" cy="579068"/>
          </a:xfrm>
        </p:grpSpPr>
        <p:sp>
          <p:nvSpPr>
            <p:cNvPr id="58" name="Freeform 57"/>
            <p:cNvSpPr/>
            <p:nvPr/>
          </p:nvSpPr>
          <p:spPr>
            <a:xfrm>
              <a:off x="1247651" y="1260541"/>
              <a:ext cx="174907" cy="360848"/>
            </a:xfrm>
            <a:custGeom>
              <a:avLst/>
              <a:gdLst/>
              <a:ahLst/>
              <a:cxnLst/>
              <a:rect l="0" t="0" r="0" b="0"/>
              <a:pathLst>
                <a:path w="174907" h="360848">
                  <a:moveTo>
                    <a:pt x="142110" y="76578"/>
                  </a:moveTo>
                  <a:lnTo>
                    <a:pt x="139109" y="67776"/>
                  </a:lnTo>
                  <a:lnTo>
                    <a:pt x="135687" y="59430"/>
                  </a:lnTo>
                  <a:lnTo>
                    <a:pt x="131491" y="50736"/>
                  </a:lnTo>
                  <a:lnTo>
                    <a:pt x="126591" y="41788"/>
                  </a:lnTo>
                  <a:lnTo>
                    <a:pt x="121109" y="32941"/>
                  </a:lnTo>
                  <a:lnTo>
                    <a:pt x="115170" y="24411"/>
                  </a:lnTo>
                  <a:lnTo>
                    <a:pt x="108563" y="16568"/>
                  </a:lnTo>
                  <a:lnTo>
                    <a:pt x="100767" y="9988"/>
                  </a:lnTo>
                  <a:lnTo>
                    <a:pt x="91606" y="4873"/>
                  </a:lnTo>
                  <a:lnTo>
                    <a:pt x="81522" y="1424"/>
                  </a:lnTo>
                  <a:lnTo>
                    <a:pt x="71369" y="0"/>
                  </a:lnTo>
                  <a:lnTo>
                    <a:pt x="61653" y="604"/>
                  </a:lnTo>
                  <a:lnTo>
                    <a:pt x="52521" y="3109"/>
                  </a:lnTo>
                  <a:lnTo>
                    <a:pt x="43935" y="7448"/>
                  </a:lnTo>
                  <a:lnTo>
                    <a:pt x="35798" y="13401"/>
                  </a:lnTo>
                  <a:lnTo>
                    <a:pt x="28164" y="20649"/>
                  </a:lnTo>
                  <a:lnTo>
                    <a:pt x="21248" y="28876"/>
                  </a:lnTo>
                  <a:lnTo>
                    <a:pt x="15115" y="37817"/>
                  </a:lnTo>
                  <a:lnTo>
                    <a:pt x="9841" y="47430"/>
                  </a:lnTo>
                  <a:lnTo>
                    <a:pt x="5596" y="57867"/>
                  </a:lnTo>
                  <a:lnTo>
                    <a:pt x="2380" y="69139"/>
                  </a:lnTo>
                  <a:lnTo>
                    <a:pt x="373" y="80811"/>
                  </a:lnTo>
                  <a:lnTo>
                    <a:pt x="0" y="92113"/>
                  </a:lnTo>
                  <a:lnTo>
                    <a:pt x="1343" y="102639"/>
                  </a:lnTo>
                  <a:lnTo>
                    <a:pt x="4194" y="112334"/>
                  </a:lnTo>
                  <a:lnTo>
                    <a:pt x="8241" y="121306"/>
                  </a:lnTo>
                  <a:lnTo>
                    <a:pt x="13187" y="129697"/>
                  </a:lnTo>
                  <a:lnTo>
                    <a:pt x="18947" y="137164"/>
                  </a:lnTo>
                  <a:lnTo>
                    <a:pt x="25637" y="142902"/>
                  </a:lnTo>
                  <a:lnTo>
                    <a:pt x="33241" y="146610"/>
                  </a:lnTo>
                  <a:lnTo>
                    <a:pt x="41465" y="148286"/>
                  </a:lnTo>
                  <a:lnTo>
                    <a:pt x="49830" y="147975"/>
                  </a:lnTo>
                  <a:lnTo>
                    <a:pt x="58050" y="145912"/>
                  </a:lnTo>
                  <a:lnTo>
                    <a:pt x="66026" y="142444"/>
                  </a:lnTo>
                  <a:lnTo>
                    <a:pt x="73762" y="137915"/>
                  </a:lnTo>
                  <a:lnTo>
                    <a:pt x="81294" y="132613"/>
                  </a:lnTo>
                  <a:lnTo>
                    <a:pt x="88505" y="126599"/>
                  </a:lnTo>
                  <a:lnTo>
                    <a:pt x="95128" y="119732"/>
                  </a:lnTo>
                  <a:lnTo>
                    <a:pt x="101067" y="112000"/>
                  </a:lnTo>
                  <a:lnTo>
                    <a:pt x="106378" y="103520"/>
                  </a:lnTo>
                  <a:lnTo>
                    <a:pt x="111180" y="94449"/>
                  </a:lnTo>
                  <a:lnTo>
                    <a:pt x="115611" y="84970"/>
                  </a:lnTo>
                  <a:lnTo>
                    <a:pt x="120278" y="76409"/>
                  </a:lnTo>
                  <a:lnTo>
                    <a:pt x="125849" y="72191"/>
                  </a:lnTo>
                  <a:lnTo>
                    <a:pt x="131637" y="73924"/>
                  </a:lnTo>
                  <a:lnTo>
                    <a:pt x="136712" y="79738"/>
                  </a:lnTo>
                  <a:lnTo>
                    <a:pt x="140943" y="88198"/>
                  </a:lnTo>
                  <a:lnTo>
                    <a:pt x="144279" y="98446"/>
                  </a:lnTo>
                  <a:lnTo>
                    <a:pt x="146785" y="109913"/>
                  </a:lnTo>
                  <a:lnTo>
                    <a:pt x="148769" y="122045"/>
                  </a:lnTo>
                  <a:lnTo>
                    <a:pt x="150697" y="134268"/>
                  </a:lnTo>
                  <a:lnTo>
                    <a:pt x="152838" y="146270"/>
                  </a:lnTo>
                  <a:lnTo>
                    <a:pt x="155273" y="157958"/>
                  </a:lnTo>
                  <a:lnTo>
                    <a:pt x="157985" y="169349"/>
                  </a:lnTo>
                  <a:lnTo>
                    <a:pt x="160922" y="180500"/>
                  </a:lnTo>
                  <a:lnTo>
                    <a:pt x="164029" y="191636"/>
                  </a:lnTo>
                  <a:lnTo>
                    <a:pt x="167261" y="203113"/>
                  </a:lnTo>
                  <a:lnTo>
                    <a:pt x="170567" y="215096"/>
                  </a:lnTo>
                  <a:lnTo>
                    <a:pt x="173429" y="227417"/>
                  </a:lnTo>
                  <a:lnTo>
                    <a:pt x="174906" y="239688"/>
                  </a:lnTo>
                  <a:lnTo>
                    <a:pt x="174592" y="251678"/>
                  </a:lnTo>
                  <a:lnTo>
                    <a:pt x="172413" y="263169"/>
                  </a:lnTo>
                  <a:lnTo>
                    <a:pt x="168358" y="273886"/>
                  </a:lnTo>
                  <a:lnTo>
                    <a:pt x="162629" y="283754"/>
                  </a:lnTo>
                  <a:lnTo>
                    <a:pt x="155546" y="292702"/>
                  </a:lnTo>
                  <a:lnTo>
                    <a:pt x="147438" y="300574"/>
                  </a:lnTo>
                  <a:lnTo>
                    <a:pt x="138584" y="307390"/>
                  </a:lnTo>
                  <a:lnTo>
                    <a:pt x="129202" y="313308"/>
                  </a:lnTo>
                  <a:lnTo>
                    <a:pt x="119452" y="318526"/>
                  </a:lnTo>
                  <a:lnTo>
                    <a:pt x="109450" y="323225"/>
                  </a:lnTo>
                  <a:lnTo>
                    <a:pt x="99276" y="327552"/>
                  </a:lnTo>
                  <a:lnTo>
                    <a:pt x="88986" y="331620"/>
                  </a:lnTo>
                  <a:lnTo>
                    <a:pt x="78631" y="335507"/>
                  </a:lnTo>
                  <a:lnTo>
                    <a:pt x="68692" y="339313"/>
                  </a:lnTo>
                  <a:lnTo>
                    <a:pt x="59100" y="343639"/>
                  </a:lnTo>
                  <a:lnTo>
                    <a:pt x="49015" y="349984"/>
                  </a:lnTo>
                  <a:lnTo>
                    <a:pt x="36825" y="36084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473989" y="1221305"/>
              <a:ext cx="94758" cy="136212"/>
            </a:xfrm>
            <a:custGeom>
              <a:avLst/>
              <a:gdLst/>
              <a:ahLst/>
              <a:cxnLst/>
              <a:rect l="0" t="0" r="0" b="0"/>
              <a:pathLst>
                <a:path w="94758" h="136212">
                  <a:moveTo>
                    <a:pt x="0" y="63171"/>
                  </a:moveTo>
                  <a:lnTo>
                    <a:pt x="67" y="74839"/>
                  </a:lnTo>
                  <a:lnTo>
                    <a:pt x="707" y="85328"/>
                  </a:lnTo>
                  <a:lnTo>
                    <a:pt x="2008" y="95630"/>
                  </a:lnTo>
                  <a:lnTo>
                    <a:pt x="4041" y="105931"/>
                  </a:lnTo>
                  <a:lnTo>
                    <a:pt x="7006" y="116275"/>
                  </a:lnTo>
                  <a:lnTo>
                    <a:pt x="10904" y="126591"/>
                  </a:lnTo>
                  <a:lnTo>
                    <a:pt x="14853" y="134278"/>
                  </a:lnTo>
                  <a:lnTo>
                    <a:pt x="17304" y="136211"/>
                  </a:lnTo>
                  <a:lnTo>
                    <a:pt x="17798" y="133578"/>
                  </a:lnTo>
                  <a:lnTo>
                    <a:pt x="16802" y="128007"/>
                  </a:lnTo>
                  <a:lnTo>
                    <a:pt x="14850" y="120612"/>
                  </a:lnTo>
                  <a:lnTo>
                    <a:pt x="12316" y="112078"/>
                  </a:lnTo>
                  <a:lnTo>
                    <a:pt x="9591" y="102665"/>
                  </a:lnTo>
                  <a:lnTo>
                    <a:pt x="7119" y="92324"/>
                  </a:lnTo>
                  <a:lnTo>
                    <a:pt x="5123" y="81098"/>
                  </a:lnTo>
                  <a:lnTo>
                    <a:pt x="3947" y="69448"/>
                  </a:lnTo>
                  <a:lnTo>
                    <a:pt x="4137" y="58156"/>
                  </a:lnTo>
                  <a:lnTo>
                    <a:pt x="5864" y="47639"/>
                  </a:lnTo>
                  <a:lnTo>
                    <a:pt x="9143" y="38120"/>
                  </a:lnTo>
                  <a:lnTo>
                    <a:pt x="14010" y="29797"/>
                  </a:lnTo>
                  <a:lnTo>
                    <a:pt x="20324" y="22650"/>
                  </a:lnTo>
                  <a:lnTo>
                    <a:pt x="27986" y="16664"/>
                  </a:lnTo>
                  <a:lnTo>
                    <a:pt x="37024" y="11925"/>
                  </a:lnTo>
                  <a:lnTo>
                    <a:pt x="47304" y="8362"/>
                  </a:lnTo>
                  <a:lnTo>
                    <a:pt x="57994" y="5775"/>
                  </a:lnTo>
                  <a:lnTo>
                    <a:pt x="68693" y="3666"/>
                  </a:lnTo>
                  <a:lnTo>
                    <a:pt x="80336" y="184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610141" y="1247638"/>
              <a:ext cx="116533" cy="139227"/>
            </a:xfrm>
            <a:custGeom>
              <a:avLst/>
              <a:gdLst/>
              <a:ahLst/>
              <a:cxnLst/>
              <a:rect l="0" t="0" r="0" b="0"/>
              <a:pathLst>
                <a:path w="116533" h="139227">
                  <a:moveTo>
                    <a:pt x="11247" y="68424"/>
                  </a:moveTo>
                  <a:lnTo>
                    <a:pt x="20049" y="71223"/>
                  </a:lnTo>
                  <a:lnTo>
                    <a:pt x="28395" y="72725"/>
                  </a:lnTo>
                  <a:lnTo>
                    <a:pt x="37094" y="73032"/>
                  </a:lnTo>
                  <a:lnTo>
                    <a:pt x="46215" y="72353"/>
                  </a:lnTo>
                  <a:lnTo>
                    <a:pt x="55710" y="70885"/>
                  </a:lnTo>
                  <a:lnTo>
                    <a:pt x="65492" y="68807"/>
                  </a:lnTo>
                  <a:lnTo>
                    <a:pt x="75161" y="65952"/>
                  </a:lnTo>
                  <a:lnTo>
                    <a:pt x="84038" y="61832"/>
                  </a:lnTo>
                  <a:lnTo>
                    <a:pt x="91804" y="56288"/>
                  </a:lnTo>
                  <a:lnTo>
                    <a:pt x="97999" y="49617"/>
                  </a:lnTo>
                  <a:lnTo>
                    <a:pt x="101879" y="42376"/>
                  </a:lnTo>
                  <a:lnTo>
                    <a:pt x="103256" y="34956"/>
                  </a:lnTo>
                  <a:lnTo>
                    <a:pt x="102249" y="27704"/>
                  </a:lnTo>
                  <a:lnTo>
                    <a:pt x="98997" y="20995"/>
                  </a:lnTo>
                  <a:lnTo>
                    <a:pt x="93809" y="14974"/>
                  </a:lnTo>
                  <a:lnTo>
                    <a:pt x="86922" y="9763"/>
                  </a:lnTo>
                  <a:lnTo>
                    <a:pt x="78415" y="5554"/>
                  </a:lnTo>
                  <a:lnTo>
                    <a:pt x="68484" y="2360"/>
                  </a:lnTo>
                  <a:lnTo>
                    <a:pt x="57734" y="366"/>
                  </a:lnTo>
                  <a:lnTo>
                    <a:pt x="47059" y="0"/>
                  </a:lnTo>
                  <a:lnTo>
                    <a:pt x="36963" y="1357"/>
                  </a:lnTo>
                  <a:lnTo>
                    <a:pt x="27728" y="4556"/>
                  </a:lnTo>
                  <a:lnTo>
                    <a:pt x="19597" y="9902"/>
                  </a:lnTo>
                  <a:lnTo>
                    <a:pt x="12583" y="17351"/>
                  </a:lnTo>
                  <a:lnTo>
                    <a:pt x="6856" y="26590"/>
                  </a:lnTo>
                  <a:lnTo>
                    <a:pt x="2824" y="37225"/>
                  </a:lnTo>
                  <a:lnTo>
                    <a:pt x="558" y="48888"/>
                  </a:lnTo>
                  <a:lnTo>
                    <a:pt x="0" y="61123"/>
                  </a:lnTo>
                  <a:lnTo>
                    <a:pt x="1137" y="73402"/>
                  </a:lnTo>
                  <a:lnTo>
                    <a:pt x="3794" y="85429"/>
                  </a:lnTo>
                  <a:lnTo>
                    <a:pt x="7848" y="96961"/>
                  </a:lnTo>
                  <a:lnTo>
                    <a:pt x="13309" y="107712"/>
                  </a:lnTo>
                  <a:lnTo>
                    <a:pt x="20054" y="117598"/>
                  </a:lnTo>
                  <a:lnTo>
                    <a:pt x="27853" y="126220"/>
                  </a:lnTo>
                  <a:lnTo>
                    <a:pt x="36458" y="132810"/>
                  </a:lnTo>
                  <a:lnTo>
                    <a:pt x="45652" y="137125"/>
                  </a:lnTo>
                  <a:lnTo>
                    <a:pt x="55265" y="139226"/>
                  </a:lnTo>
                  <a:lnTo>
                    <a:pt x="65171" y="139207"/>
                  </a:lnTo>
                  <a:lnTo>
                    <a:pt x="75265" y="137348"/>
                  </a:lnTo>
                  <a:lnTo>
                    <a:pt x="85027" y="134143"/>
                  </a:lnTo>
                  <a:lnTo>
                    <a:pt x="94480" y="129779"/>
                  </a:lnTo>
                  <a:lnTo>
                    <a:pt x="104452" y="122764"/>
                  </a:lnTo>
                  <a:lnTo>
                    <a:pt x="116532" y="11053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724477" y="1267766"/>
              <a:ext cx="170653" cy="119443"/>
            </a:xfrm>
            <a:custGeom>
              <a:avLst/>
              <a:gdLst/>
              <a:ahLst/>
              <a:cxnLst/>
              <a:rect l="0" t="0" r="0" b="0"/>
              <a:pathLst>
                <a:path w="170653" h="119443">
                  <a:moveTo>
                    <a:pt x="75896" y="79881"/>
                  </a:moveTo>
                  <a:lnTo>
                    <a:pt x="81562" y="71080"/>
                  </a:lnTo>
                  <a:lnTo>
                    <a:pt x="85206" y="62733"/>
                  </a:lnTo>
                  <a:lnTo>
                    <a:pt x="87111" y="54034"/>
                  </a:lnTo>
                  <a:lnTo>
                    <a:pt x="87439" y="44913"/>
                  </a:lnTo>
                  <a:lnTo>
                    <a:pt x="86172" y="35418"/>
                  </a:lnTo>
                  <a:lnTo>
                    <a:pt x="83443" y="25645"/>
                  </a:lnTo>
                  <a:lnTo>
                    <a:pt x="79349" y="16322"/>
                  </a:lnTo>
                  <a:lnTo>
                    <a:pt x="73865" y="8742"/>
                  </a:lnTo>
                  <a:lnTo>
                    <a:pt x="67112" y="3473"/>
                  </a:lnTo>
                  <a:lnTo>
                    <a:pt x="59479" y="583"/>
                  </a:lnTo>
                  <a:lnTo>
                    <a:pt x="51518" y="0"/>
                  </a:lnTo>
                  <a:lnTo>
                    <a:pt x="43579" y="1428"/>
                  </a:lnTo>
                  <a:lnTo>
                    <a:pt x="35962" y="4621"/>
                  </a:lnTo>
                  <a:lnTo>
                    <a:pt x="29000" y="9489"/>
                  </a:lnTo>
                  <a:lnTo>
                    <a:pt x="22802" y="15829"/>
                  </a:lnTo>
                  <a:lnTo>
                    <a:pt x="17300" y="23352"/>
                  </a:lnTo>
                  <a:lnTo>
                    <a:pt x="12363" y="31771"/>
                  </a:lnTo>
                  <a:lnTo>
                    <a:pt x="7862" y="40840"/>
                  </a:lnTo>
                  <a:lnTo>
                    <a:pt x="4006" y="50369"/>
                  </a:lnTo>
                  <a:lnTo>
                    <a:pt x="1319" y="60219"/>
                  </a:lnTo>
                  <a:lnTo>
                    <a:pt x="0" y="70284"/>
                  </a:lnTo>
                  <a:lnTo>
                    <a:pt x="97" y="80331"/>
                  </a:lnTo>
                  <a:lnTo>
                    <a:pt x="1682" y="90004"/>
                  </a:lnTo>
                  <a:lnTo>
                    <a:pt x="4645" y="99126"/>
                  </a:lnTo>
                  <a:lnTo>
                    <a:pt x="8904" y="107217"/>
                  </a:lnTo>
                  <a:lnTo>
                    <a:pt x="14505" y="113442"/>
                  </a:lnTo>
                  <a:lnTo>
                    <a:pt x="21338" y="117509"/>
                  </a:lnTo>
                  <a:lnTo>
                    <a:pt x="29027" y="119442"/>
                  </a:lnTo>
                  <a:lnTo>
                    <a:pt x="37025" y="119309"/>
                  </a:lnTo>
                  <a:lnTo>
                    <a:pt x="44989" y="117366"/>
                  </a:lnTo>
                  <a:lnTo>
                    <a:pt x="52624" y="113809"/>
                  </a:lnTo>
                  <a:lnTo>
                    <a:pt x="59597" y="108690"/>
                  </a:lnTo>
                  <a:lnTo>
                    <a:pt x="65803" y="102178"/>
                  </a:lnTo>
                  <a:lnTo>
                    <a:pt x="71310" y="94537"/>
                  </a:lnTo>
                  <a:lnTo>
                    <a:pt x="76250" y="86039"/>
                  </a:lnTo>
                  <a:lnTo>
                    <a:pt x="80778" y="76950"/>
                  </a:lnTo>
                  <a:lnTo>
                    <a:pt x="85517" y="68650"/>
                  </a:lnTo>
                  <a:lnTo>
                    <a:pt x="91311" y="64280"/>
                  </a:lnTo>
                  <a:lnTo>
                    <a:pt x="97781" y="64849"/>
                  </a:lnTo>
                  <a:lnTo>
                    <a:pt x="104140" y="68232"/>
                  </a:lnTo>
                  <a:lnTo>
                    <a:pt x="110554" y="72915"/>
                  </a:lnTo>
                  <a:lnTo>
                    <a:pt x="117490" y="77950"/>
                  </a:lnTo>
                  <a:lnTo>
                    <a:pt x="125150" y="82868"/>
                  </a:lnTo>
                  <a:lnTo>
                    <a:pt x="133249" y="87363"/>
                  </a:lnTo>
                  <a:lnTo>
                    <a:pt x="142039" y="91576"/>
                  </a:lnTo>
                  <a:lnTo>
                    <a:pt x="153413" y="95872"/>
                  </a:lnTo>
                  <a:lnTo>
                    <a:pt x="170652" y="10093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905657" y="1042321"/>
              <a:ext cx="21059" cy="336913"/>
            </a:xfrm>
            <a:custGeom>
              <a:avLst/>
              <a:gdLst/>
              <a:ahLst/>
              <a:cxnLst/>
              <a:rect l="0" t="0" r="0" b="0"/>
              <a:pathLst>
                <a:path w="21059" h="336913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503"/>
                  </a:lnTo>
                  <a:lnTo>
                    <a:pt x="0" y="111019"/>
                  </a:lnTo>
                  <a:lnTo>
                    <a:pt x="0" y="130272"/>
                  </a:lnTo>
                  <a:lnTo>
                    <a:pt x="5" y="150063"/>
                  </a:lnTo>
                  <a:lnTo>
                    <a:pt x="178" y="169909"/>
                  </a:lnTo>
                  <a:lnTo>
                    <a:pt x="826" y="189079"/>
                  </a:lnTo>
                  <a:lnTo>
                    <a:pt x="2075" y="207230"/>
                  </a:lnTo>
                  <a:lnTo>
                    <a:pt x="3728" y="224366"/>
                  </a:lnTo>
                  <a:lnTo>
                    <a:pt x="5376" y="240649"/>
                  </a:lnTo>
                  <a:lnTo>
                    <a:pt x="6783" y="256263"/>
                  </a:lnTo>
                  <a:lnTo>
                    <a:pt x="8080" y="271165"/>
                  </a:lnTo>
                  <a:lnTo>
                    <a:pt x="9910" y="286744"/>
                  </a:lnTo>
                  <a:lnTo>
                    <a:pt x="13547" y="306610"/>
                  </a:lnTo>
                  <a:lnTo>
                    <a:pt x="21058" y="3369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10901" y="1200248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67249" y="0"/>
                  </a:lnTo>
                  <a:lnTo>
                    <a:pt x="156121" y="0"/>
                  </a:lnTo>
                  <a:lnTo>
                    <a:pt x="144518" y="0"/>
                  </a:lnTo>
                  <a:lnTo>
                    <a:pt x="132183" y="0"/>
                  </a:lnTo>
                  <a:lnTo>
                    <a:pt x="118875" y="0"/>
                  </a:lnTo>
                  <a:lnTo>
                    <a:pt x="104575" y="5"/>
                  </a:lnTo>
                  <a:lnTo>
                    <a:pt x="89743" y="178"/>
                  </a:lnTo>
                  <a:lnTo>
                    <a:pt x="75178" y="826"/>
                  </a:lnTo>
                  <a:lnTo>
                    <a:pt x="61323" y="2079"/>
                  </a:lnTo>
                  <a:lnTo>
                    <a:pt x="48511" y="3942"/>
                  </a:lnTo>
                  <a:lnTo>
                    <a:pt x="35780" y="6670"/>
                  </a:lnTo>
                  <a:lnTo>
                    <a:pt x="20901" y="116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000414" y="1209704"/>
              <a:ext cx="105286" cy="137944"/>
            </a:xfrm>
            <a:custGeom>
              <a:avLst/>
              <a:gdLst/>
              <a:ahLst/>
              <a:cxnLst/>
              <a:rect l="0" t="0" r="0" b="0"/>
              <a:pathLst>
                <a:path w="105286" h="137944">
                  <a:moveTo>
                    <a:pt x="0" y="85301"/>
                  </a:moveTo>
                  <a:lnTo>
                    <a:pt x="11668" y="85234"/>
                  </a:lnTo>
                  <a:lnTo>
                    <a:pt x="22157" y="84594"/>
                  </a:lnTo>
                  <a:lnTo>
                    <a:pt x="32454" y="83292"/>
                  </a:lnTo>
                  <a:lnTo>
                    <a:pt x="42583" y="81260"/>
                  </a:lnTo>
                  <a:lnTo>
                    <a:pt x="52278" y="78295"/>
                  </a:lnTo>
                  <a:lnTo>
                    <a:pt x="61410" y="74371"/>
                  </a:lnTo>
                  <a:lnTo>
                    <a:pt x="69840" y="69449"/>
                  </a:lnTo>
                  <a:lnTo>
                    <a:pt x="77353" y="63397"/>
                  </a:lnTo>
                  <a:lnTo>
                    <a:pt x="83909" y="56257"/>
                  </a:lnTo>
                  <a:lnTo>
                    <a:pt x="89142" y="48362"/>
                  </a:lnTo>
                  <a:lnTo>
                    <a:pt x="92302" y="40225"/>
                  </a:lnTo>
                  <a:lnTo>
                    <a:pt x="93161" y="32167"/>
                  </a:lnTo>
                  <a:lnTo>
                    <a:pt x="91788" y="24471"/>
                  </a:lnTo>
                  <a:lnTo>
                    <a:pt x="88283" y="17455"/>
                  </a:lnTo>
                  <a:lnTo>
                    <a:pt x="82927" y="11230"/>
                  </a:lnTo>
                  <a:lnTo>
                    <a:pt x="76095" y="6051"/>
                  </a:lnTo>
                  <a:lnTo>
                    <a:pt x="68156" y="2394"/>
                  </a:lnTo>
                  <a:lnTo>
                    <a:pt x="59420" y="384"/>
                  </a:lnTo>
                  <a:lnTo>
                    <a:pt x="50287" y="0"/>
                  </a:lnTo>
                  <a:lnTo>
                    <a:pt x="41236" y="1254"/>
                  </a:lnTo>
                  <a:lnTo>
                    <a:pt x="32531" y="3994"/>
                  </a:lnTo>
                  <a:lnTo>
                    <a:pt x="24551" y="8273"/>
                  </a:lnTo>
                  <a:lnTo>
                    <a:pt x="17869" y="14418"/>
                  </a:lnTo>
                  <a:lnTo>
                    <a:pt x="12677" y="22440"/>
                  </a:lnTo>
                  <a:lnTo>
                    <a:pt x="9005" y="32080"/>
                  </a:lnTo>
                  <a:lnTo>
                    <a:pt x="6898" y="42991"/>
                  </a:lnTo>
                  <a:lnTo>
                    <a:pt x="6224" y="54839"/>
                  </a:lnTo>
                  <a:lnTo>
                    <a:pt x="6888" y="67030"/>
                  </a:lnTo>
                  <a:lnTo>
                    <a:pt x="8920" y="78747"/>
                  </a:lnTo>
                  <a:lnTo>
                    <a:pt x="12214" y="89580"/>
                  </a:lnTo>
                  <a:lnTo>
                    <a:pt x="16711" y="99325"/>
                  </a:lnTo>
                  <a:lnTo>
                    <a:pt x="22479" y="107807"/>
                  </a:lnTo>
                  <a:lnTo>
                    <a:pt x="29437" y="115063"/>
                  </a:lnTo>
                  <a:lnTo>
                    <a:pt x="37550" y="121125"/>
                  </a:lnTo>
                  <a:lnTo>
                    <a:pt x="46899" y="125914"/>
                  </a:lnTo>
                  <a:lnTo>
                    <a:pt x="57392" y="129511"/>
                  </a:lnTo>
                  <a:lnTo>
                    <a:pt x="68227" y="132122"/>
                  </a:lnTo>
                  <a:lnTo>
                    <a:pt x="79038" y="134249"/>
                  </a:lnTo>
                  <a:lnTo>
                    <a:pt x="90775" y="136082"/>
                  </a:lnTo>
                  <a:lnTo>
                    <a:pt x="105285" y="13794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58342" y="1231834"/>
              <a:ext cx="126342" cy="135148"/>
            </a:xfrm>
            <a:custGeom>
              <a:avLst/>
              <a:gdLst/>
              <a:ahLst/>
              <a:cxnLst/>
              <a:rect l="0" t="0" r="0" b="0"/>
              <a:pathLst>
                <a:path w="126342" h="135148">
                  <a:moveTo>
                    <a:pt x="0" y="63171"/>
                  </a:moveTo>
                  <a:lnTo>
                    <a:pt x="2934" y="72039"/>
                  </a:lnTo>
                  <a:lnTo>
                    <a:pt x="5716" y="81026"/>
                  </a:lnTo>
                  <a:lnTo>
                    <a:pt x="8615" y="91017"/>
                  </a:lnTo>
                  <a:lnTo>
                    <a:pt x="11656" y="101825"/>
                  </a:lnTo>
                  <a:lnTo>
                    <a:pt x="14821" y="112988"/>
                  </a:lnTo>
                  <a:lnTo>
                    <a:pt x="18060" y="124121"/>
                  </a:lnTo>
                  <a:lnTo>
                    <a:pt x="20475" y="132560"/>
                  </a:lnTo>
                  <a:lnTo>
                    <a:pt x="21006" y="135147"/>
                  </a:lnTo>
                  <a:lnTo>
                    <a:pt x="20061" y="132948"/>
                  </a:lnTo>
                  <a:lnTo>
                    <a:pt x="18335" y="127465"/>
                  </a:lnTo>
                  <a:lnTo>
                    <a:pt x="16495" y="119572"/>
                  </a:lnTo>
                  <a:lnTo>
                    <a:pt x="14897" y="109880"/>
                  </a:lnTo>
                  <a:lnTo>
                    <a:pt x="13807" y="99037"/>
                  </a:lnTo>
                  <a:lnTo>
                    <a:pt x="13517" y="87726"/>
                  </a:lnTo>
                  <a:lnTo>
                    <a:pt x="14105" y="76363"/>
                  </a:lnTo>
                  <a:lnTo>
                    <a:pt x="15803" y="65285"/>
                  </a:lnTo>
                  <a:lnTo>
                    <a:pt x="19069" y="54840"/>
                  </a:lnTo>
                  <a:lnTo>
                    <a:pt x="24012" y="45152"/>
                  </a:lnTo>
                  <a:lnTo>
                    <a:pt x="30602" y="36323"/>
                  </a:lnTo>
                  <a:lnTo>
                    <a:pt x="38845" y="28531"/>
                  </a:lnTo>
                  <a:lnTo>
                    <a:pt x="48571" y="21772"/>
                  </a:lnTo>
                  <a:lnTo>
                    <a:pt x="59466" y="16044"/>
                  </a:lnTo>
                  <a:lnTo>
                    <a:pt x="72550" y="10873"/>
                  </a:lnTo>
                  <a:lnTo>
                    <a:pt x="92320" y="5803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574869" y="1126549"/>
              <a:ext cx="15142" cy="284270"/>
            </a:xfrm>
            <a:custGeom>
              <a:avLst/>
              <a:gdLst/>
              <a:ahLst/>
              <a:cxnLst/>
              <a:rect l="0" t="0" r="0" b="0"/>
              <a:pathLst>
                <a:path w="15142" h="284270">
                  <a:moveTo>
                    <a:pt x="4612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6"/>
                  </a:lnTo>
                  <a:lnTo>
                    <a:pt x="506" y="50487"/>
                  </a:lnTo>
                  <a:lnTo>
                    <a:pt x="1326" y="65463"/>
                  </a:lnTo>
                  <a:lnTo>
                    <a:pt x="2141" y="81186"/>
                  </a:lnTo>
                  <a:lnTo>
                    <a:pt x="2825" y="97461"/>
                  </a:lnTo>
                  <a:lnTo>
                    <a:pt x="3352" y="114134"/>
                  </a:lnTo>
                  <a:lnTo>
                    <a:pt x="3742" y="131080"/>
                  </a:lnTo>
                  <a:lnTo>
                    <a:pt x="4190" y="148050"/>
                  </a:lnTo>
                  <a:lnTo>
                    <a:pt x="5030" y="164676"/>
                  </a:lnTo>
                  <a:lnTo>
                    <a:pt x="6410" y="180787"/>
                  </a:lnTo>
                  <a:lnTo>
                    <a:pt x="8153" y="196385"/>
                  </a:lnTo>
                  <a:lnTo>
                    <a:pt x="9863" y="211554"/>
                  </a:lnTo>
                  <a:lnTo>
                    <a:pt x="11307" y="226372"/>
                  </a:lnTo>
                  <a:lnTo>
                    <a:pt x="12430" y="240323"/>
                  </a:lnTo>
                  <a:lnTo>
                    <a:pt x="13379" y="253664"/>
                  </a:lnTo>
                  <a:lnTo>
                    <a:pt x="14236" y="267569"/>
                  </a:lnTo>
                  <a:lnTo>
                    <a:pt x="15141" y="28426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474197" y="1231834"/>
              <a:ext cx="189513" cy="10529"/>
            </a:xfrm>
            <a:custGeom>
              <a:avLst/>
              <a:gdLst/>
              <a:ahLst/>
              <a:cxnLst/>
              <a:rect l="0" t="0" r="0" b="0"/>
              <a:pathLst>
                <a:path w="189513" h="10529">
                  <a:moveTo>
                    <a:pt x="189512" y="0"/>
                  </a:moveTo>
                  <a:lnTo>
                    <a:pt x="177777" y="0"/>
                  </a:lnTo>
                  <a:lnTo>
                    <a:pt x="166648" y="0"/>
                  </a:lnTo>
                  <a:lnTo>
                    <a:pt x="155046" y="4"/>
                  </a:lnTo>
                  <a:lnTo>
                    <a:pt x="142712" y="177"/>
                  </a:lnTo>
                  <a:lnTo>
                    <a:pt x="129403" y="825"/>
                  </a:lnTo>
                  <a:lnTo>
                    <a:pt x="115098" y="2074"/>
                  </a:lnTo>
                  <a:lnTo>
                    <a:pt x="100094" y="3727"/>
                  </a:lnTo>
                  <a:lnTo>
                    <a:pt x="84880" y="5375"/>
                  </a:lnTo>
                  <a:lnTo>
                    <a:pt x="69776" y="6778"/>
                  </a:lnTo>
                  <a:lnTo>
                    <a:pt x="55303" y="7873"/>
                  </a:lnTo>
                  <a:lnTo>
                    <a:pt x="40746" y="8801"/>
                  </a:lnTo>
                  <a:lnTo>
                    <a:pt x="23713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2674238" y="1031792"/>
            <a:ext cx="473783" cy="389556"/>
            <a:chOff x="2674238" y="1031792"/>
            <a:chExt cx="473783" cy="389556"/>
          </a:xfrm>
        </p:grpSpPr>
        <p:sp>
          <p:nvSpPr>
            <p:cNvPr id="69" name="Freeform 68"/>
            <p:cNvSpPr/>
            <p:nvPr/>
          </p:nvSpPr>
          <p:spPr>
            <a:xfrm>
              <a:off x="2674238" y="1031792"/>
              <a:ext cx="157928" cy="357970"/>
            </a:xfrm>
            <a:custGeom>
              <a:avLst/>
              <a:gdLst/>
              <a:ahLst/>
              <a:cxnLst/>
              <a:rect l="0" t="0" r="0" b="0"/>
              <a:pathLst>
                <a:path w="157928" h="357970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0" y="41074"/>
                  </a:lnTo>
                  <a:lnTo>
                    <a:pt x="3686" y="54416"/>
                  </a:lnTo>
                  <a:lnTo>
                    <a:pt x="5354" y="67925"/>
                  </a:lnTo>
                  <a:lnTo>
                    <a:pt x="6772" y="81574"/>
                  </a:lnTo>
                  <a:lnTo>
                    <a:pt x="8043" y="95167"/>
                  </a:lnTo>
                  <a:lnTo>
                    <a:pt x="9502" y="108368"/>
                  </a:lnTo>
                  <a:lnTo>
                    <a:pt x="11335" y="121028"/>
                  </a:lnTo>
                  <a:lnTo>
                    <a:pt x="13566" y="133325"/>
                  </a:lnTo>
                  <a:lnTo>
                    <a:pt x="16142" y="145655"/>
                  </a:lnTo>
                  <a:lnTo>
                    <a:pt x="18985" y="158250"/>
                  </a:lnTo>
                  <a:lnTo>
                    <a:pt x="21860" y="171168"/>
                  </a:lnTo>
                  <a:lnTo>
                    <a:pt x="24404" y="184381"/>
                  </a:lnTo>
                  <a:lnTo>
                    <a:pt x="26444" y="197828"/>
                  </a:lnTo>
                  <a:lnTo>
                    <a:pt x="27981" y="211453"/>
                  </a:lnTo>
                  <a:lnTo>
                    <a:pt x="29095" y="225206"/>
                  </a:lnTo>
                  <a:lnTo>
                    <a:pt x="29882" y="239049"/>
                  </a:lnTo>
                  <a:lnTo>
                    <a:pt x="30429" y="252955"/>
                  </a:lnTo>
                  <a:lnTo>
                    <a:pt x="30804" y="266904"/>
                  </a:lnTo>
                  <a:lnTo>
                    <a:pt x="31055" y="280877"/>
                  </a:lnTo>
                  <a:lnTo>
                    <a:pt x="31055" y="294702"/>
                  </a:lnTo>
                  <a:lnTo>
                    <a:pt x="30523" y="308065"/>
                  </a:lnTo>
                  <a:lnTo>
                    <a:pt x="29346" y="320764"/>
                  </a:lnTo>
                  <a:lnTo>
                    <a:pt x="27492" y="330443"/>
                  </a:lnTo>
                  <a:lnTo>
                    <a:pt x="25403" y="333899"/>
                  </a:lnTo>
                  <a:lnTo>
                    <a:pt x="23824" y="331691"/>
                  </a:lnTo>
                  <a:lnTo>
                    <a:pt x="22802" y="325448"/>
                  </a:lnTo>
                  <a:lnTo>
                    <a:pt x="22334" y="316686"/>
                  </a:lnTo>
                  <a:lnTo>
                    <a:pt x="22584" y="306646"/>
                  </a:lnTo>
                  <a:lnTo>
                    <a:pt x="23592" y="296065"/>
                  </a:lnTo>
                  <a:lnTo>
                    <a:pt x="25431" y="285308"/>
                  </a:lnTo>
                  <a:lnTo>
                    <a:pt x="28275" y="274529"/>
                  </a:lnTo>
                  <a:lnTo>
                    <a:pt x="32127" y="263799"/>
                  </a:lnTo>
                  <a:lnTo>
                    <a:pt x="37174" y="253621"/>
                  </a:lnTo>
                  <a:lnTo>
                    <a:pt x="43844" y="244914"/>
                  </a:lnTo>
                  <a:lnTo>
                    <a:pt x="52217" y="238066"/>
                  </a:lnTo>
                  <a:lnTo>
                    <a:pt x="61925" y="233298"/>
                  </a:lnTo>
                  <a:lnTo>
                    <a:pt x="72350" y="230914"/>
                  </a:lnTo>
                  <a:lnTo>
                    <a:pt x="83054" y="230835"/>
                  </a:lnTo>
                  <a:lnTo>
                    <a:pt x="93492" y="232866"/>
                  </a:lnTo>
                  <a:lnTo>
                    <a:pt x="102961" y="236879"/>
                  </a:lnTo>
                  <a:lnTo>
                    <a:pt x="111179" y="242609"/>
                  </a:lnTo>
                  <a:lnTo>
                    <a:pt x="118374" y="249707"/>
                  </a:lnTo>
                  <a:lnTo>
                    <a:pt x="125062" y="257832"/>
                  </a:lnTo>
                  <a:lnTo>
                    <a:pt x="131596" y="266705"/>
                  </a:lnTo>
                  <a:lnTo>
                    <a:pt x="137819" y="276271"/>
                  </a:lnTo>
                  <a:lnTo>
                    <a:pt x="143173" y="286677"/>
                  </a:lnTo>
                  <a:lnTo>
                    <a:pt x="147407" y="297925"/>
                  </a:lnTo>
                  <a:lnTo>
                    <a:pt x="150579" y="309483"/>
                  </a:lnTo>
                  <a:lnTo>
                    <a:pt x="153209" y="321612"/>
                  </a:lnTo>
                  <a:lnTo>
                    <a:pt x="155527" y="336495"/>
                  </a:lnTo>
                  <a:lnTo>
                    <a:pt x="157927" y="35796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866985" y="1276130"/>
              <a:ext cx="154694" cy="127053"/>
            </a:xfrm>
            <a:custGeom>
              <a:avLst/>
              <a:gdLst/>
              <a:ahLst/>
              <a:cxnLst/>
              <a:rect l="0" t="0" r="0" b="0"/>
              <a:pathLst>
                <a:path w="154694" h="127053">
                  <a:moveTo>
                    <a:pt x="59937" y="60989"/>
                  </a:moveTo>
                  <a:lnTo>
                    <a:pt x="65603" y="55054"/>
                  </a:lnTo>
                  <a:lnTo>
                    <a:pt x="69247" y="48849"/>
                  </a:lnTo>
                  <a:lnTo>
                    <a:pt x="71152" y="41758"/>
                  </a:lnTo>
                  <a:lnTo>
                    <a:pt x="71481" y="33991"/>
                  </a:lnTo>
                  <a:lnTo>
                    <a:pt x="70213" y="25993"/>
                  </a:lnTo>
                  <a:lnTo>
                    <a:pt x="67484" y="18065"/>
                  </a:lnTo>
                  <a:lnTo>
                    <a:pt x="63390" y="10809"/>
                  </a:lnTo>
                  <a:lnTo>
                    <a:pt x="57907" y="5161"/>
                  </a:lnTo>
                  <a:lnTo>
                    <a:pt x="51154" y="1493"/>
                  </a:lnTo>
                  <a:lnTo>
                    <a:pt x="43520" y="0"/>
                  </a:lnTo>
                  <a:lnTo>
                    <a:pt x="35559" y="962"/>
                  </a:lnTo>
                  <a:lnTo>
                    <a:pt x="27625" y="4285"/>
                  </a:lnTo>
                  <a:lnTo>
                    <a:pt x="20181" y="9921"/>
                  </a:lnTo>
                  <a:lnTo>
                    <a:pt x="13867" y="18040"/>
                  </a:lnTo>
                  <a:lnTo>
                    <a:pt x="8922" y="28493"/>
                  </a:lnTo>
                  <a:lnTo>
                    <a:pt x="5246" y="40729"/>
                  </a:lnTo>
                  <a:lnTo>
                    <a:pt x="2605" y="53996"/>
                  </a:lnTo>
                  <a:lnTo>
                    <a:pt x="764" y="67757"/>
                  </a:lnTo>
                  <a:lnTo>
                    <a:pt x="0" y="81400"/>
                  </a:lnTo>
                  <a:lnTo>
                    <a:pt x="1066" y="94174"/>
                  </a:lnTo>
                  <a:lnTo>
                    <a:pt x="4229" y="105742"/>
                  </a:lnTo>
                  <a:lnTo>
                    <a:pt x="9302" y="115490"/>
                  </a:lnTo>
                  <a:lnTo>
                    <a:pt x="15921" y="122384"/>
                  </a:lnTo>
                  <a:lnTo>
                    <a:pt x="23701" y="126130"/>
                  </a:lnTo>
                  <a:lnTo>
                    <a:pt x="32161" y="127052"/>
                  </a:lnTo>
                  <a:lnTo>
                    <a:pt x="40744" y="125712"/>
                  </a:lnTo>
                  <a:lnTo>
                    <a:pt x="49134" y="122665"/>
                  </a:lnTo>
                  <a:lnTo>
                    <a:pt x="57069" y="118218"/>
                  </a:lnTo>
                  <a:lnTo>
                    <a:pt x="64252" y="112427"/>
                  </a:lnTo>
                  <a:lnTo>
                    <a:pt x="70597" y="105424"/>
                  </a:lnTo>
                  <a:lnTo>
                    <a:pt x="76029" y="97267"/>
                  </a:lnTo>
                  <a:lnTo>
                    <a:pt x="80387" y="87883"/>
                  </a:lnTo>
                  <a:lnTo>
                    <a:pt x="83707" y="77376"/>
                  </a:lnTo>
                  <a:lnTo>
                    <a:pt x="86664" y="67162"/>
                  </a:lnTo>
                  <a:lnTo>
                    <a:pt x="90303" y="61050"/>
                  </a:lnTo>
                  <a:lnTo>
                    <a:pt x="94487" y="61207"/>
                  </a:lnTo>
                  <a:lnTo>
                    <a:pt x="98486" y="65941"/>
                  </a:lnTo>
                  <a:lnTo>
                    <a:pt x="102381" y="73383"/>
                  </a:lnTo>
                  <a:lnTo>
                    <a:pt x="106592" y="81919"/>
                  </a:lnTo>
                  <a:lnTo>
                    <a:pt x="111340" y="90612"/>
                  </a:lnTo>
                  <a:lnTo>
                    <a:pt x="116717" y="98585"/>
                  </a:lnTo>
                  <a:lnTo>
                    <a:pt x="123529" y="105452"/>
                  </a:lnTo>
                  <a:lnTo>
                    <a:pt x="134615" y="110683"/>
                  </a:lnTo>
                  <a:lnTo>
                    <a:pt x="154693" y="11363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32207" y="1268411"/>
              <a:ext cx="115814" cy="152937"/>
            </a:xfrm>
            <a:custGeom>
              <a:avLst/>
              <a:gdLst/>
              <a:ahLst/>
              <a:cxnLst/>
              <a:rect l="0" t="0" r="0" b="0"/>
              <a:pathLst>
                <a:path w="115814" h="152937">
                  <a:moveTo>
                    <a:pt x="0" y="47651"/>
                  </a:moveTo>
                  <a:lnTo>
                    <a:pt x="0" y="59386"/>
                  </a:lnTo>
                  <a:lnTo>
                    <a:pt x="0" y="70515"/>
                  </a:lnTo>
                  <a:lnTo>
                    <a:pt x="5" y="82109"/>
                  </a:lnTo>
                  <a:lnTo>
                    <a:pt x="177" y="94097"/>
                  </a:lnTo>
                  <a:lnTo>
                    <a:pt x="826" y="106109"/>
                  </a:lnTo>
                  <a:lnTo>
                    <a:pt x="2055" y="117836"/>
                  </a:lnTo>
                  <a:lnTo>
                    <a:pt x="3006" y="126545"/>
                  </a:lnTo>
                  <a:lnTo>
                    <a:pt x="2857" y="128820"/>
                  </a:lnTo>
                  <a:lnTo>
                    <a:pt x="2289" y="125584"/>
                  </a:lnTo>
                  <a:lnTo>
                    <a:pt x="1705" y="118402"/>
                  </a:lnTo>
                  <a:lnTo>
                    <a:pt x="1222" y="108282"/>
                  </a:lnTo>
                  <a:lnTo>
                    <a:pt x="865" y="95974"/>
                  </a:lnTo>
                  <a:lnTo>
                    <a:pt x="946" y="82235"/>
                  </a:lnTo>
                  <a:lnTo>
                    <a:pt x="2055" y="67833"/>
                  </a:lnTo>
                  <a:lnTo>
                    <a:pt x="4437" y="53254"/>
                  </a:lnTo>
                  <a:lnTo>
                    <a:pt x="8171" y="39202"/>
                  </a:lnTo>
                  <a:lnTo>
                    <a:pt x="13352" y="26673"/>
                  </a:lnTo>
                  <a:lnTo>
                    <a:pt x="19872" y="16078"/>
                  </a:lnTo>
                  <a:lnTo>
                    <a:pt x="27333" y="7794"/>
                  </a:lnTo>
                  <a:lnTo>
                    <a:pt x="35172" y="2420"/>
                  </a:lnTo>
                  <a:lnTo>
                    <a:pt x="43031" y="0"/>
                  </a:lnTo>
                  <a:lnTo>
                    <a:pt x="50761" y="458"/>
                  </a:lnTo>
                  <a:lnTo>
                    <a:pt x="58332" y="3864"/>
                  </a:lnTo>
                  <a:lnTo>
                    <a:pt x="65752" y="9961"/>
                  </a:lnTo>
                  <a:lnTo>
                    <a:pt x="72888" y="18101"/>
                  </a:lnTo>
                  <a:lnTo>
                    <a:pt x="79461" y="27456"/>
                  </a:lnTo>
                  <a:lnTo>
                    <a:pt x="85366" y="37448"/>
                  </a:lnTo>
                  <a:lnTo>
                    <a:pt x="90655" y="47915"/>
                  </a:lnTo>
                  <a:lnTo>
                    <a:pt x="95442" y="59000"/>
                  </a:lnTo>
                  <a:lnTo>
                    <a:pt x="99844" y="70748"/>
                  </a:lnTo>
                  <a:lnTo>
                    <a:pt x="103814" y="83057"/>
                  </a:lnTo>
                  <a:lnTo>
                    <a:pt x="107532" y="97268"/>
                  </a:lnTo>
                  <a:lnTo>
                    <a:pt x="111327" y="117983"/>
                  </a:lnTo>
                  <a:lnTo>
                    <a:pt x="115813" y="15293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161463" y="1452934"/>
            <a:ext cx="2036971" cy="166939"/>
            <a:chOff x="1161463" y="1452934"/>
            <a:chExt cx="2036971" cy="166939"/>
          </a:xfrm>
        </p:grpSpPr>
        <p:sp>
          <p:nvSpPr>
            <p:cNvPr id="73" name="Freeform 72"/>
            <p:cNvSpPr/>
            <p:nvPr/>
          </p:nvSpPr>
          <p:spPr>
            <a:xfrm>
              <a:off x="1161463" y="1452934"/>
              <a:ext cx="1148851" cy="166939"/>
            </a:xfrm>
            <a:custGeom>
              <a:avLst/>
              <a:gdLst/>
              <a:ahLst/>
              <a:cxnLst/>
              <a:rect l="0" t="0" r="0" b="0"/>
              <a:pathLst>
                <a:path w="1148851" h="166939">
                  <a:moveTo>
                    <a:pt x="1060050" y="31584"/>
                  </a:moveTo>
                  <a:lnTo>
                    <a:pt x="1065051" y="37258"/>
                  </a:lnTo>
                  <a:lnTo>
                    <a:pt x="1063362" y="40801"/>
                  </a:lnTo>
                  <a:lnTo>
                    <a:pt x="1056592" y="42444"/>
                  </a:lnTo>
                  <a:lnTo>
                    <a:pt x="1046620" y="42989"/>
                  </a:lnTo>
                  <a:lnTo>
                    <a:pt x="1034403" y="43029"/>
                  </a:lnTo>
                  <a:lnTo>
                    <a:pt x="1020736" y="42718"/>
                  </a:lnTo>
                  <a:lnTo>
                    <a:pt x="1006390" y="41893"/>
                  </a:lnTo>
                  <a:lnTo>
                    <a:pt x="991821" y="40483"/>
                  </a:lnTo>
                  <a:lnTo>
                    <a:pt x="976591" y="38703"/>
                  </a:lnTo>
                  <a:lnTo>
                    <a:pt x="959545" y="36959"/>
                  </a:lnTo>
                  <a:lnTo>
                    <a:pt x="940192" y="35487"/>
                  </a:lnTo>
                  <a:lnTo>
                    <a:pt x="919140" y="34345"/>
                  </a:lnTo>
                  <a:lnTo>
                    <a:pt x="897698" y="33504"/>
                  </a:lnTo>
                  <a:lnTo>
                    <a:pt x="876682" y="32903"/>
                  </a:lnTo>
                  <a:lnTo>
                    <a:pt x="856369" y="32482"/>
                  </a:lnTo>
                  <a:lnTo>
                    <a:pt x="836749" y="32192"/>
                  </a:lnTo>
                  <a:lnTo>
                    <a:pt x="817707" y="31994"/>
                  </a:lnTo>
                  <a:lnTo>
                    <a:pt x="799106" y="31860"/>
                  </a:lnTo>
                  <a:lnTo>
                    <a:pt x="780829" y="31769"/>
                  </a:lnTo>
                  <a:lnTo>
                    <a:pt x="762782" y="31708"/>
                  </a:lnTo>
                  <a:lnTo>
                    <a:pt x="744894" y="31667"/>
                  </a:lnTo>
                  <a:lnTo>
                    <a:pt x="727117" y="31639"/>
                  </a:lnTo>
                  <a:lnTo>
                    <a:pt x="709410" y="31621"/>
                  </a:lnTo>
                  <a:lnTo>
                    <a:pt x="691585" y="31608"/>
                  </a:lnTo>
                  <a:lnTo>
                    <a:pt x="673320" y="31600"/>
                  </a:lnTo>
                  <a:lnTo>
                    <a:pt x="654477" y="31599"/>
                  </a:lnTo>
                  <a:lnTo>
                    <a:pt x="635245" y="31768"/>
                  </a:lnTo>
                  <a:lnTo>
                    <a:pt x="616029" y="32414"/>
                  </a:lnTo>
                  <a:lnTo>
                    <a:pt x="597064" y="33661"/>
                  </a:lnTo>
                  <a:lnTo>
                    <a:pt x="578415" y="35313"/>
                  </a:lnTo>
                  <a:lnTo>
                    <a:pt x="560053" y="36960"/>
                  </a:lnTo>
                  <a:lnTo>
                    <a:pt x="541924" y="38363"/>
                  </a:lnTo>
                  <a:lnTo>
                    <a:pt x="523968" y="39455"/>
                  </a:lnTo>
                  <a:lnTo>
                    <a:pt x="506139" y="40263"/>
                  </a:lnTo>
                  <a:lnTo>
                    <a:pt x="488400" y="40845"/>
                  </a:lnTo>
                  <a:lnTo>
                    <a:pt x="470722" y="41423"/>
                  </a:lnTo>
                  <a:lnTo>
                    <a:pt x="453086" y="42351"/>
                  </a:lnTo>
                  <a:lnTo>
                    <a:pt x="435484" y="43791"/>
                  </a:lnTo>
                  <a:lnTo>
                    <a:pt x="418069" y="45573"/>
                  </a:lnTo>
                  <a:lnTo>
                    <a:pt x="401143" y="47309"/>
                  </a:lnTo>
                  <a:lnTo>
                    <a:pt x="384831" y="48775"/>
                  </a:lnTo>
                  <a:lnTo>
                    <a:pt x="369097" y="50080"/>
                  </a:lnTo>
                  <a:lnTo>
                    <a:pt x="353838" y="51563"/>
                  </a:lnTo>
                  <a:lnTo>
                    <a:pt x="338946" y="53412"/>
                  </a:lnTo>
                  <a:lnTo>
                    <a:pt x="324486" y="55655"/>
                  </a:lnTo>
                  <a:lnTo>
                    <a:pt x="310689" y="58239"/>
                  </a:lnTo>
                  <a:lnTo>
                    <a:pt x="297623" y="61091"/>
                  </a:lnTo>
                  <a:lnTo>
                    <a:pt x="285050" y="64143"/>
                  </a:lnTo>
                  <a:lnTo>
                    <a:pt x="272534" y="67337"/>
                  </a:lnTo>
                  <a:lnTo>
                    <a:pt x="259910" y="70635"/>
                  </a:lnTo>
                  <a:lnTo>
                    <a:pt x="250472" y="74105"/>
                  </a:lnTo>
                  <a:lnTo>
                    <a:pt x="248077" y="77067"/>
                  </a:lnTo>
                  <a:lnTo>
                    <a:pt x="250893" y="78361"/>
                  </a:lnTo>
                  <a:lnTo>
                    <a:pt x="256995" y="78085"/>
                  </a:lnTo>
                  <a:lnTo>
                    <a:pt x="265394" y="76692"/>
                  </a:lnTo>
                  <a:lnTo>
                    <a:pt x="275470" y="74562"/>
                  </a:lnTo>
                  <a:lnTo>
                    <a:pt x="286760" y="71954"/>
                  </a:lnTo>
                  <a:lnTo>
                    <a:pt x="298912" y="69036"/>
                  </a:lnTo>
                  <a:lnTo>
                    <a:pt x="311670" y="65920"/>
                  </a:lnTo>
                  <a:lnTo>
                    <a:pt x="325011" y="62840"/>
                  </a:lnTo>
                  <a:lnTo>
                    <a:pt x="339111" y="60149"/>
                  </a:lnTo>
                  <a:lnTo>
                    <a:pt x="354008" y="58001"/>
                  </a:lnTo>
                  <a:lnTo>
                    <a:pt x="369607" y="56219"/>
                  </a:lnTo>
                  <a:lnTo>
                    <a:pt x="385764" y="54407"/>
                  </a:lnTo>
                  <a:lnTo>
                    <a:pt x="402344" y="52334"/>
                  </a:lnTo>
                  <a:lnTo>
                    <a:pt x="419394" y="49939"/>
                  </a:lnTo>
                  <a:lnTo>
                    <a:pt x="437132" y="47252"/>
                  </a:lnTo>
                  <a:lnTo>
                    <a:pt x="455622" y="44331"/>
                  </a:lnTo>
                  <a:lnTo>
                    <a:pt x="474785" y="41232"/>
                  </a:lnTo>
                  <a:lnTo>
                    <a:pt x="494489" y="38007"/>
                  </a:lnTo>
                  <a:lnTo>
                    <a:pt x="514597" y="34696"/>
                  </a:lnTo>
                  <a:lnTo>
                    <a:pt x="534999" y="31491"/>
                  </a:lnTo>
                  <a:lnTo>
                    <a:pt x="555609" y="28719"/>
                  </a:lnTo>
                  <a:lnTo>
                    <a:pt x="576358" y="26518"/>
                  </a:lnTo>
                  <a:lnTo>
                    <a:pt x="597037" y="24701"/>
                  </a:lnTo>
                  <a:lnTo>
                    <a:pt x="617307" y="22867"/>
                  </a:lnTo>
                  <a:lnTo>
                    <a:pt x="637023" y="20783"/>
                  </a:lnTo>
                  <a:lnTo>
                    <a:pt x="656365" y="18551"/>
                  </a:lnTo>
                  <a:lnTo>
                    <a:pt x="675732" y="16506"/>
                  </a:lnTo>
                  <a:lnTo>
                    <a:pt x="695358" y="14833"/>
                  </a:lnTo>
                  <a:lnTo>
                    <a:pt x="715304" y="13557"/>
                  </a:lnTo>
                  <a:lnTo>
                    <a:pt x="735541" y="12626"/>
                  </a:lnTo>
                  <a:lnTo>
                    <a:pt x="756011" y="11965"/>
                  </a:lnTo>
                  <a:lnTo>
                    <a:pt x="776658" y="11505"/>
                  </a:lnTo>
                  <a:lnTo>
                    <a:pt x="797431" y="11188"/>
                  </a:lnTo>
                  <a:lnTo>
                    <a:pt x="818290" y="10972"/>
                  </a:lnTo>
                  <a:lnTo>
                    <a:pt x="839043" y="10826"/>
                  </a:lnTo>
                  <a:lnTo>
                    <a:pt x="859363" y="10728"/>
                  </a:lnTo>
                  <a:lnTo>
                    <a:pt x="879103" y="10661"/>
                  </a:lnTo>
                  <a:lnTo>
                    <a:pt x="898121" y="10617"/>
                  </a:lnTo>
                  <a:lnTo>
                    <a:pt x="916207" y="10587"/>
                  </a:lnTo>
                  <a:lnTo>
                    <a:pt x="933336" y="10567"/>
                  </a:lnTo>
                  <a:lnTo>
                    <a:pt x="949637" y="10554"/>
                  </a:lnTo>
                  <a:lnTo>
                    <a:pt x="965285" y="10545"/>
                  </a:lnTo>
                  <a:lnTo>
                    <a:pt x="980447" y="10539"/>
                  </a:lnTo>
                  <a:lnTo>
                    <a:pt x="995259" y="10535"/>
                  </a:lnTo>
                  <a:lnTo>
                    <a:pt x="1009825" y="10532"/>
                  </a:lnTo>
                  <a:lnTo>
                    <a:pt x="1024221" y="10530"/>
                  </a:lnTo>
                  <a:lnTo>
                    <a:pt x="1038500" y="10529"/>
                  </a:lnTo>
                  <a:lnTo>
                    <a:pt x="1052701" y="10528"/>
                  </a:lnTo>
                  <a:lnTo>
                    <a:pt x="1066750" y="10500"/>
                  </a:lnTo>
                  <a:lnTo>
                    <a:pt x="1077222" y="9473"/>
                  </a:lnTo>
                  <a:lnTo>
                    <a:pt x="1079969" y="7068"/>
                  </a:lnTo>
                  <a:lnTo>
                    <a:pt x="1076567" y="4840"/>
                  </a:lnTo>
                  <a:lnTo>
                    <a:pt x="1069203" y="3227"/>
                  </a:lnTo>
                  <a:lnTo>
                    <a:pt x="1059378" y="2137"/>
                  </a:lnTo>
                  <a:lnTo>
                    <a:pt x="1048022" y="1414"/>
                  </a:lnTo>
                  <a:lnTo>
                    <a:pt x="1035540" y="936"/>
                  </a:lnTo>
                  <a:lnTo>
                    <a:pt x="1021976" y="620"/>
                  </a:lnTo>
                  <a:lnTo>
                    <a:pt x="1007412" y="411"/>
                  </a:lnTo>
                  <a:lnTo>
                    <a:pt x="991857" y="273"/>
                  </a:lnTo>
                  <a:lnTo>
                    <a:pt x="975191" y="181"/>
                  </a:lnTo>
                  <a:lnTo>
                    <a:pt x="957458" y="120"/>
                  </a:lnTo>
                  <a:lnTo>
                    <a:pt x="938987" y="79"/>
                  </a:lnTo>
                  <a:lnTo>
                    <a:pt x="920289" y="52"/>
                  </a:lnTo>
                  <a:lnTo>
                    <a:pt x="901666" y="34"/>
                  </a:lnTo>
                  <a:lnTo>
                    <a:pt x="882907" y="22"/>
                  </a:lnTo>
                  <a:lnTo>
                    <a:pt x="863407" y="14"/>
                  </a:lnTo>
                  <a:lnTo>
                    <a:pt x="842877" y="9"/>
                  </a:lnTo>
                  <a:lnTo>
                    <a:pt x="821342" y="5"/>
                  </a:lnTo>
                  <a:lnTo>
                    <a:pt x="798968" y="3"/>
                  </a:lnTo>
                  <a:lnTo>
                    <a:pt x="775948" y="1"/>
                  </a:lnTo>
                  <a:lnTo>
                    <a:pt x="752455" y="0"/>
                  </a:lnTo>
                  <a:lnTo>
                    <a:pt x="728624" y="0"/>
                  </a:lnTo>
                  <a:lnTo>
                    <a:pt x="704558" y="4"/>
                  </a:lnTo>
                  <a:lnTo>
                    <a:pt x="680331" y="176"/>
                  </a:lnTo>
                  <a:lnTo>
                    <a:pt x="655993" y="824"/>
                  </a:lnTo>
                  <a:lnTo>
                    <a:pt x="631580" y="2077"/>
                  </a:lnTo>
                  <a:lnTo>
                    <a:pt x="607117" y="3903"/>
                  </a:lnTo>
                  <a:lnTo>
                    <a:pt x="582619" y="6199"/>
                  </a:lnTo>
                  <a:lnTo>
                    <a:pt x="558099" y="8855"/>
                  </a:lnTo>
                  <a:lnTo>
                    <a:pt x="533563" y="11773"/>
                  </a:lnTo>
                  <a:lnTo>
                    <a:pt x="509017" y="14878"/>
                  </a:lnTo>
                  <a:lnTo>
                    <a:pt x="484464" y="18112"/>
                  </a:lnTo>
                  <a:lnTo>
                    <a:pt x="459907" y="21435"/>
                  </a:lnTo>
                  <a:lnTo>
                    <a:pt x="435346" y="24819"/>
                  </a:lnTo>
                  <a:lnTo>
                    <a:pt x="410788" y="28245"/>
                  </a:lnTo>
                  <a:lnTo>
                    <a:pt x="386398" y="31698"/>
                  </a:lnTo>
                  <a:lnTo>
                    <a:pt x="362481" y="35169"/>
                  </a:lnTo>
                  <a:lnTo>
                    <a:pt x="339169" y="38654"/>
                  </a:lnTo>
                  <a:lnTo>
                    <a:pt x="316429" y="42146"/>
                  </a:lnTo>
                  <a:lnTo>
                    <a:pt x="294160" y="45644"/>
                  </a:lnTo>
                  <a:lnTo>
                    <a:pt x="272254" y="49142"/>
                  </a:lnTo>
                  <a:lnTo>
                    <a:pt x="250779" y="52473"/>
                  </a:lnTo>
                  <a:lnTo>
                    <a:pt x="229965" y="55331"/>
                  </a:lnTo>
                  <a:lnTo>
                    <a:pt x="209896" y="57590"/>
                  </a:lnTo>
                  <a:lnTo>
                    <a:pt x="190824" y="59445"/>
                  </a:lnTo>
                  <a:lnTo>
                    <a:pt x="173234" y="61305"/>
                  </a:lnTo>
                  <a:lnTo>
                    <a:pt x="157246" y="63411"/>
                  </a:lnTo>
                  <a:lnTo>
                    <a:pt x="142357" y="65828"/>
                  </a:lnTo>
                  <a:lnTo>
                    <a:pt x="127663" y="68529"/>
                  </a:lnTo>
                  <a:lnTo>
                    <a:pt x="112652" y="71446"/>
                  </a:lnTo>
                  <a:lnTo>
                    <a:pt x="98297" y="74017"/>
                  </a:lnTo>
                  <a:lnTo>
                    <a:pt x="86815" y="74743"/>
                  </a:lnTo>
                  <a:lnTo>
                    <a:pt x="80170" y="73097"/>
                  </a:lnTo>
                  <a:lnTo>
                    <a:pt x="79710" y="70258"/>
                  </a:lnTo>
                  <a:lnTo>
                    <a:pt x="84966" y="66949"/>
                  </a:lnTo>
                  <a:lnTo>
                    <a:pt x="94453" y="63629"/>
                  </a:lnTo>
                  <a:lnTo>
                    <a:pt x="106393" y="60724"/>
                  </a:lnTo>
                  <a:lnTo>
                    <a:pt x="119569" y="58409"/>
                  </a:lnTo>
                  <a:lnTo>
                    <a:pt x="133480" y="56503"/>
                  </a:lnTo>
                  <a:lnTo>
                    <a:pt x="148108" y="54603"/>
                  </a:lnTo>
                  <a:lnTo>
                    <a:pt x="163430" y="52467"/>
                  </a:lnTo>
                  <a:lnTo>
                    <a:pt x="179349" y="50029"/>
                  </a:lnTo>
                  <a:lnTo>
                    <a:pt x="195737" y="47313"/>
                  </a:lnTo>
                  <a:lnTo>
                    <a:pt x="212485" y="44376"/>
                  </a:lnTo>
                  <a:lnTo>
                    <a:pt x="229820" y="41437"/>
                  </a:lnTo>
                  <a:lnTo>
                    <a:pt x="248284" y="38851"/>
                  </a:lnTo>
                  <a:lnTo>
                    <a:pt x="268075" y="36783"/>
                  </a:lnTo>
                  <a:lnTo>
                    <a:pt x="288927" y="35226"/>
                  </a:lnTo>
                  <a:lnTo>
                    <a:pt x="310302" y="34100"/>
                  </a:lnTo>
                  <a:lnTo>
                    <a:pt x="331834" y="33299"/>
                  </a:lnTo>
                  <a:lnTo>
                    <a:pt x="353513" y="32575"/>
                  </a:lnTo>
                  <a:lnTo>
                    <a:pt x="375586" y="31547"/>
                  </a:lnTo>
                  <a:lnTo>
                    <a:pt x="398180" y="30041"/>
                  </a:lnTo>
                  <a:lnTo>
                    <a:pt x="421438" y="28213"/>
                  </a:lnTo>
                  <a:lnTo>
                    <a:pt x="445584" y="26447"/>
                  </a:lnTo>
                  <a:lnTo>
                    <a:pt x="470645" y="24966"/>
                  </a:lnTo>
                  <a:lnTo>
                    <a:pt x="496342" y="23820"/>
                  </a:lnTo>
                  <a:lnTo>
                    <a:pt x="522198" y="22976"/>
                  </a:lnTo>
                  <a:lnTo>
                    <a:pt x="547924" y="22374"/>
                  </a:lnTo>
                  <a:lnTo>
                    <a:pt x="573418" y="21954"/>
                  </a:lnTo>
                  <a:lnTo>
                    <a:pt x="598681" y="21664"/>
                  </a:lnTo>
                  <a:lnTo>
                    <a:pt x="623751" y="21470"/>
                  </a:lnTo>
                  <a:lnTo>
                    <a:pt x="648672" y="21508"/>
                  </a:lnTo>
                  <a:lnTo>
                    <a:pt x="673485" y="22066"/>
                  </a:lnTo>
                  <a:lnTo>
                    <a:pt x="698220" y="23253"/>
                  </a:lnTo>
                  <a:lnTo>
                    <a:pt x="722901" y="24865"/>
                  </a:lnTo>
                  <a:lnTo>
                    <a:pt x="747546" y="26486"/>
                  </a:lnTo>
                  <a:lnTo>
                    <a:pt x="772160" y="27875"/>
                  </a:lnTo>
                  <a:lnTo>
                    <a:pt x="796589" y="29128"/>
                  </a:lnTo>
                  <a:lnTo>
                    <a:pt x="820530" y="30576"/>
                  </a:lnTo>
                  <a:lnTo>
                    <a:pt x="843859" y="32402"/>
                  </a:lnTo>
                  <a:lnTo>
                    <a:pt x="866611" y="34629"/>
                  </a:lnTo>
                  <a:lnTo>
                    <a:pt x="888888" y="37202"/>
                  </a:lnTo>
                  <a:lnTo>
                    <a:pt x="910794" y="40048"/>
                  </a:lnTo>
                  <a:lnTo>
                    <a:pt x="932100" y="43095"/>
                  </a:lnTo>
                  <a:lnTo>
                    <a:pt x="952267" y="46286"/>
                  </a:lnTo>
                  <a:lnTo>
                    <a:pt x="971094" y="49574"/>
                  </a:lnTo>
                  <a:lnTo>
                    <a:pt x="988688" y="52764"/>
                  </a:lnTo>
                  <a:lnTo>
                    <a:pt x="1005278" y="55526"/>
                  </a:lnTo>
                  <a:lnTo>
                    <a:pt x="1021103" y="57720"/>
                  </a:lnTo>
                  <a:lnTo>
                    <a:pt x="1036207" y="59532"/>
                  </a:lnTo>
                  <a:lnTo>
                    <a:pt x="1050445" y="61364"/>
                  </a:lnTo>
                  <a:lnTo>
                    <a:pt x="1063695" y="63432"/>
                  </a:lnTo>
                  <a:lnTo>
                    <a:pt x="1072205" y="65154"/>
                  </a:lnTo>
                  <a:lnTo>
                    <a:pt x="1072023" y="65765"/>
                  </a:lnTo>
                  <a:lnTo>
                    <a:pt x="1065923" y="65619"/>
                  </a:lnTo>
                  <a:lnTo>
                    <a:pt x="1056471" y="65174"/>
                  </a:lnTo>
                  <a:lnTo>
                    <a:pt x="1044967" y="64521"/>
                  </a:lnTo>
                  <a:lnTo>
                    <a:pt x="1031910" y="63457"/>
                  </a:lnTo>
                  <a:lnTo>
                    <a:pt x="1017618" y="61884"/>
                  </a:lnTo>
                  <a:lnTo>
                    <a:pt x="1002379" y="59991"/>
                  </a:lnTo>
                  <a:lnTo>
                    <a:pt x="986439" y="58171"/>
                  </a:lnTo>
                  <a:lnTo>
                    <a:pt x="969994" y="56648"/>
                  </a:lnTo>
                  <a:lnTo>
                    <a:pt x="953028" y="55472"/>
                  </a:lnTo>
                  <a:lnTo>
                    <a:pt x="935344" y="54608"/>
                  </a:lnTo>
                  <a:lnTo>
                    <a:pt x="916888" y="53996"/>
                  </a:lnTo>
                  <a:lnTo>
                    <a:pt x="897747" y="53738"/>
                  </a:lnTo>
                  <a:lnTo>
                    <a:pt x="878059" y="54089"/>
                  </a:lnTo>
                  <a:lnTo>
                    <a:pt x="857955" y="55135"/>
                  </a:lnTo>
                  <a:lnTo>
                    <a:pt x="837386" y="56650"/>
                  </a:lnTo>
                  <a:lnTo>
                    <a:pt x="816133" y="58205"/>
                  </a:lnTo>
                  <a:lnTo>
                    <a:pt x="794129" y="59545"/>
                  </a:lnTo>
                  <a:lnTo>
                    <a:pt x="771454" y="60596"/>
                  </a:lnTo>
                  <a:lnTo>
                    <a:pt x="748240" y="61376"/>
                  </a:lnTo>
                  <a:lnTo>
                    <a:pt x="724620" y="61940"/>
                  </a:lnTo>
                  <a:lnTo>
                    <a:pt x="700708" y="62505"/>
                  </a:lnTo>
                  <a:lnTo>
                    <a:pt x="676588" y="63425"/>
                  </a:lnTo>
                  <a:lnTo>
                    <a:pt x="652325" y="64859"/>
                  </a:lnTo>
                  <a:lnTo>
                    <a:pt x="627964" y="66637"/>
                  </a:lnTo>
                  <a:lnTo>
                    <a:pt x="603535" y="68371"/>
                  </a:lnTo>
                  <a:lnTo>
                    <a:pt x="579061" y="69835"/>
                  </a:lnTo>
                  <a:lnTo>
                    <a:pt x="554557" y="71140"/>
                  </a:lnTo>
                  <a:lnTo>
                    <a:pt x="530032" y="72622"/>
                  </a:lnTo>
                  <a:lnTo>
                    <a:pt x="505493" y="74470"/>
                  </a:lnTo>
                  <a:lnTo>
                    <a:pt x="480945" y="76712"/>
                  </a:lnTo>
                  <a:lnTo>
                    <a:pt x="456391" y="79296"/>
                  </a:lnTo>
                  <a:lnTo>
                    <a:pt x="431833" y="82148"/>
                  </a:lnTo>
                  <a:lnTo>
                    <a:pt x="407272" y="85200"/>
                  </a:lnTo>
                  <a:lnTo>
                    <a:pt x="382709" y="88394"/>
                  </a:lnTo>
                  <a:lnTo>
                    <a:pt x="358149" y="91689"/>
                  </a:lnTo>
                  <a:lnTo>
                    <a:pt x="333757" y="95053"/>
                  </a:lnTo>
                  <a:lnTo>
                    <a:pt x="309840" y="98464"/>
                  </a:lnTo>
                  <a:lnTo>
                    <a:pt x="286528" y="101912"/>
                  </a:lnTo>
                  <a:lnTo>
                    <a:pt x="263787" y="105550"/>
                  </a:lnTo>
                  <a:lnTo>
                    <a:pt x="241518" y="109678"/>
                  </a:lnTo>
                  <a:lnTo>
                    <a:pt x="219612" y="114417"/>
                  </a:lnTo>
                  <a:lnTo>
                    <a:pt x="198137" y="119566"/>
                  </a:lnTo>
                  <a:lnTo>
                    <a:pt x="177323" y="124714"/>
                  </a:lnTo>
                  <a:lnTo>
                    <a:pt x="157249" y="129621"/>
                  </a:lnTo>
                  <a:lnTo>
                    <a:pt x="138004" y="134219"/>
                  </a:lnTo>
                  <a:lnTo>
                    <a:pt x="119766" y="138534"/>
                  </a:lnTo>
                  <a:lnTo>
                    <a:pt x="102534" y="142620"/>
                  </a:lnTo>
                  <a:lnTo>
                    <a:pt x="86165" y="146533"/>
                  </a:lnTo>
                  <a:lnTo>
                    <a:pt x="70471" y="150321"/>
                  </a:lnTo>
                  <a:lnTo>
                    <a:pt x="55283" y="154021"/>
                  </a:lnTo>
                  <a:lnTo>
                    <a:pt x="40624" y="157660"/>
                  </a:lnTo>
                  <a:lnTo>
                    <a:pt x="26692" y="161257"/>
                  </a:lnTo>
                  <a:lnTo>
                    <a:pt x="13607" y="164787"/>
                  </a:lnTo>
                  <a:lnTo>
                    <a:pt x="3655" y="166938"/>
                  </a:lnTo>
                  <a:lnTo>
                    <a:pt x="0" y="166566"/>
                  </a:lnTo>
                  <a:lnTo>
                    <a:pt x="2081" y="165040"/>
                  </a:lnTo>
                  <a:lnTo>
                    <a:pt x="8253" y="163341"/>
                  </a:lnTo>
                  <a:lnTo>
                    <a:pt x="17142" y="161696"/>
                  </a:lnTo>
                  <a:lnTo>
                    <a:pt x="27805" y="159897"/>
                  </a:lnTo>
                  <a:lnTo>
                    <a:pt x="39628" y="157793"/>
                  </a:lnTo>
                  <a:lnTo>
                    <a:pt x="52374" y="155359"/>
                  </a:lnTo>
                  <a:lnTo>
                    <a:pt x="66092" y="152636"/>
                  </a:lnTo>
                  <a:lnTo>
                    <a:pt x="80741" y="149681"/>
                  </a:lnTo>
                  <a:lnTo>
                    <a:pt x="96179" y="146389"/>
                  </a:lnTo>
                  <a:lnTo>
                    <a:pt x="112230" y="142500"/>
                  </a:lnTo>
                  <a:lnTo>
                    <a:pt x="128745" y="137925"/>
                  </a:lnTo>
                  <a:lnTo>
                    <a:pt x="145922" y="132887"/>
                  </a:lnTo>
                  <a:lnTo>
                    <a:pt x="164277" y="127813"/>
                  </a:lnTo>
                  <a:lnTo>
                    <a:pt x="183996" y="122957"/>
                  </a:lnTo>
                  <a:lnTo>
                    <a:pt x="204798" y="118393"/>
                  </a:lnTo>
                  <a:lnTo>
                    <a:pt x="226140" y="114101"/>
                  </a:lnTo>
                  <a:lnTo>
                    <a:pt x="247655" y="110030"/>
                  </a:lnTo>
                  <a:lnTo>
                    <a:pt x="269492" y="106127"/>
                  </a:lnTo>
                  <a:lnTo>
                    <a:pt x="292203" y="102346"/>
                  </a:lnTo>
                  <a:lnTo>
                    <a:pt x="316035" y="98655"/>
                  </a:lnTo>
                  <a:lnTo>
                    <a:pt x="340769" y="95192"/>
                  </a:lnTo>
                  <a:lnTo>
                    <a:pt x="365911" y="92245"/>
                  </a:lnTo>
                  <a:lnTo>
                    <a:pt x="391129" y="89927"/>
                  </a:lnTo>
                  <a:lnTo>
                    <a:pt x="416437" y="88031"/>
                  </a:lnTo>
                  <a:lnTo>
                    <a:pt x="442101" y="86144"/>
                  </a:lnTo>
                  <a:lnTo>
                    <a:pt x="468254" y="84025"/>
                  </a:lnTo>
                  <a:lnTo>
                    <a:pt x="494886" y="81769"/>
                  </a:lnTo>
                  <a:lnTo>
                    <a:pt x="521917" y="79708"/>
                  </a:lnTo>
                  <a:lnTo>
                    <a:pt x="549256" y="78025"/>
                  </a:lnTo>
                  <a:lnTo>
                    <a:pt x="576820" y="76742"/>
                  </a:lnTo>
                  <a:lnTo>
                    <a:pt x="604545" y="75807"/>
                  </a:lnTo>
                  <a:lnTo>
                    <a:pt x="632382" y="75138"/>
                  </a:lnTo>
                  <a:lnTo>
                    <a:pt x="660297" y="74503"/>
                  </a:lnTo>
                  <a:lnTo>
                    <a:pt x="688264" y="73536"/>
                  </a:lnTo>
                  <a:lnTo>
                    <a:pt x="716262" y="72071"/>
                  </a:lnTo>
                  <a:lnTo>
                    <a:pt x="744116" y="70271"/>
                  </a:lnTo>
                  <a:lnTo>
                    <a:pt x="771511" y="68524"/>
                  </a:lnTo>
                  <a:lnTo>
                    <a:pt x="798307" y="67059"/>
                  </a:lnTo>
                  <a:lnTo>
                    <a:pt x="824370" y="66094"/>
                  </a:lnTo>
                  <a:lnTo>
                    <a:pt x="849492" y="65905"/>
                  </a:lnTo>
                  <a:lnTo>
                    <a:pt x="873647" y="66555"/>
                  </a:lnTo>
                  <a:lnTo>
                    <a:pt x="896802" y="67790"/>
                  </a:lnTo>
                  <a:lnTo>
                    <a:pt x="918826" y="69149"/>
                  </a:lnTo>
                  <a:lnTo>
                    <a:pt x="939752" y="70355"/>
                  </a:lnTo>
                  <a:lnTo>
                    <a:pt x="959587" y="71314"/>
                  </a:lnTo>
                  <a:lnTo>
                    <a:pt x="978229" y="72032"/>
                  </a:lnTo>
                  <a:lnTo>
                    <a:pt x="995736" y="72545"/>
                  </a:lnTo>
                  <a:lnTo>
                    <a:pt x="1012291" y="72736"/>
                  </a:lnTo>
                  <a:lnTo>
                    <a:pt x="1028110" y="72340"/>
                  </a:lnTo>
                  <a:lnTo>
                    <a:pt x="1043359" y="71255"/>
                  </a:lnTo>
                  <a:lnTo>
                    <a:pt x="1057208" y="69352"/>
                  </a:lnTo>
                  <a:lnTo>
                    <a:pt x="1067807" y="65674"/>
                  </a:lnTo>
                  <a:lnTo>
                    <a:pt x="1073165" y="59540"/>
                  </a:lnTo>
                  <a:lnTo>
                    <a:pt x="1072721" y="52569"/>
                  </a:lnTo>
                  <a:lnTo>
                    <a:pt x="1068435" y="46596"/>
                  </a:lnTo>
                  <a:lnTo>
                    <a:pt x="1061451" y="42061"/>
                  </a:lnTo>
                  <a:lnTo>
                    <a:pt x="1052443" y="38791"/>
                  </a:lnTo>
                  <a:lnTo>
                    <a:pt x="1041934" y="36496"/>
                  </a:lnTo>
                  <a:lnTo>
                    <a:pt x="1030337" y="34911"/>
                  </a:lnTo>
                  <a:lnTo>
                    <a:pt x="1017966" y="33823"/>
                  </a:lnTo>
                  <a:lnTo>
                    <a:pt x="1004892" y="32915"/>
                  </a:lnTo>
                  <a:lnTo>
                    <a:pt x="990975" y="31770"/>
                  </a:lnTo>
                  <a:lnTo>
                    <a:pt x="976197" y="30187"/>
                  </a:lnTo>
                  <a:lnTo>
                    <a:pt x="960508" y="28310"/>
                  </a:lnTo>
                  <a:lnTo>
                    <a:pt x="943758" y="26511"/>
                  </a:lnTo>
                  <a:lnTo>
                    <a:pt x="925967" y="25008"/>
                  </a:lnTo>
                  <a:lnTo>
                    <a:pt x="907289" y="23848"/>
                  </a:lnTo>
                  <a:lnTo>
                    <a:pt x="887920" y="22995"/>
                  </a:lnTo>
                  <a:lnTo>
                    <a:pt x="868043" y="22387"/>
                  </a:lnTo>
                  <a:lnTo>
                    <a:pt x="847968" y="21962"/>
                  </a:lnTo>
                  <a:lnTo>
                    <a:pt x="828110" y="21669"/>
                  </a:lnTo>
                  <a:lnTo>
                    <a:pt x="808671" y="21469"/>
                  </a:lnTo>
                  <a:lnTo>
                    <a:pt x="789346" y="21333"/>
                  </a:lnTo>
                  <a:lnTo>
                    <a:pt x="769458" y="21242"/>
                  </a:lnTo>
                  <a:lnTo>
                    <a:pt x="748669" y="21180"/>
                  </a:lnTo>
                  <a:lnTo>
                    <a:pt x="727128" y="21139"/>
                  </a:lnTo>
                  <a:lnTo>
                    <a:pt x="705282" y="21111"/>
                  </a:lnTo>
                  <a:lnTo>
                    <a:pt x="683430" y="21097"/>
                  </a:lnTo>
                  <a:lnTo>
                    <a:pt x="661535" y="21257"/>
                  </a:lnTo>
                  <a:lnTo>
                    <a:pt x="639316" y="21897"/>
                  </a:lnTo>
                  <a:lnTo>
                    <a:pt x="616629" y="23145"/>
                  </a:lnTo>
                  <a:lnTo>
                    <a:pt x="593478" y="24967"/>
                  </a:lnTo>
                  <a:lnTo>
                    <a:pt x="569937" y="27261"/>
                  </a:lnTo>
                  <a:lnTo>
                    <a:pt x="546095" y="29916"/>
                  </a:lnTo>
                  <a:lnTo>
                    <a:pt x="522031" y="32833"/>
                  </a:lnTo>
                  <a:lnTo>
                    <a:pt x="497810" y="35937"/>
                  </a:lnTo>
                  <a:lnTo>
                    <a:pt x="473479" y="39170"/>
                  </a:lnTo>
                  <a:lnTo>
                    <a:pt x="449071" y="42493"/>
                  </a:lnTo>
                  <a:lnTo>
                    <a:pt x="424612" y="45877"/>
                  </a:lnTo>
                  <a:lnTo>
                    <a:pt x="400118" y="49306"/>
                  </a:lnTo>
                  <a:lnTo>
                    <a:pt x="375600" y="52932"/>
                  </a:lnTo>
                  <a:lnTo>
                    <a:pt x="351065" y="57052"/>
                  </a:lnTo>
                  <a:lnTo>
                    <a:pt x="326525" y="61789"/>
                  </a:lnTo>
                  <a:lnTo>
                    <a:pt x="302146" y="67108"/>
                  </a:lnTo>
                  <a:lnTo>
                    <a:pt x="278237" y="72902"/>
                  </a:lnTo>
                  <a:lnTo>
                    <a:pt x="254935" y="79056"/>
                  </a:lnTo>
                  <a:lnTo>
                    <a:pt x="232371" y="85306"/>
                  </a:lnTo>
                  <a:lnTo>
                    <a:pt x="210753" y="91268"/>
                  </a:lnTo>
                  <a:lnTo>
                    <a:pt x="190097" y="96756"/>
                  </a:lnTo>
                  <a:lnTo>
                    <a:pt x="170276" y="101762"/>
                  </a:lnTo>
                  <a:lnTo>
                    <a:pt x="151111" y="106358"/>
                  </a:lnTo>
                  <a:lnTo>
                    <a:pt x="132445" y="110636"/>
                  </a:lnTo>
                  <a:lnTo>
                    <a:pt x="114466" y="114680"/>
                  </a:lnTo>
                  <a:lnTo>
                    <a:pt x="97685" y="118556"/>
                  </a:lnTo>
                  <a:lnTo>
                    <a:pt x="82280" y="122311"/>
                  </a:lnTo>
                  <a:lnTo>
                    <a:pt x="67968" y="125817"/>
                  </a:lnTo>
                  <a:lnTo>
                    <a:pt x="54202" y="128792"/>
                  </a:lnTo>
                  <a:lnTo>
                    <a:pt x="40679" y="131096"/>
                  </a:lnTo>
                  <a:lnTo>
                    <a:pt x="29911" y="131772"/>
                  </a:lnTo>
                  <a:lnTo>
                    <a:pt x="25914" y="130229"/>
                  </a:lnTo>
                  <a:lnTo>
                    <a:pt x="28685" y="127735"/>
                  </a:lnTo>
                  <a:lnTo>
                    <a:pt x="36296" y="124876"/>
                  </a:lnTo>
                  <a:lnTo>
                    <a:pt x="46798" y="121818"/>
                  </a:lnTo>
                  <a:lnTo>
                    <a:pt x="58903" y="118626"/>
                  </a:lnTo>
                  <a:lnTo>
                    <a:pt x="72040" y="115337"/>
                  </a:lnTo>
                  <a:lnTo>
                    <a:pt x="86121" y="111981"/>
                  </a:lnTo>
                  <a:lnTo>
                    <a:pt x="101063" y="108576"/>
                  </a:lnTo>
                  <a:lnTo>
                    <a:pt x="116721" y="105137"/>
                  </a:lnTo>
                  <a:lnTo>
                    <a:pt x="132932" y="101676"/>
                  </a:lnTo>
                  <a:lnTo>
                    <a:pt x="149555" y="98199"/>
                  </a:lnTo>
                  <a:lnTo>
                    <a:pt x="166637" y="94711"/>
                  </a:lnTo>
                  <a:lnTo>
                    <a:pt x="184398" y="91216"/>
                  </a:lnTo>
                  <a:lnTo>
                    <a:pt x="202908" y="87716"/>
                  </a:lnTo>
                  <a:lnTo>
                    <a:pt x="222255" y="84213"/>
                  </a:lnTo>
                  <a:lnTo>
                    <a:pt x="242614" y="80708"/>
                  </a:lnTo>
                  <a:lnTo>
                    <a:pt x="263981" y="77201"/>
                  </a:lnTo>
                  <a:lnTo>
                    <a:pt x="286213" y="73694"/>
                  </a:lnTo>
                  <a:lnTo>
                    <a:pt x="309121" y="70186"/>
                  </a:lnTo>
                  <a:lnTo>
                    <a:pt x="332532" y="66682"/>
                  </a:lnTo>
                  <a:lnTo>
                    <a:pt x="356303" y="63345"/>
                  </a:lnTo>
                  <a:lnTo>
                    <a:pt x="380327" y="60485"/>
                  </a:lnTo>
                  <a:lnTo>
                    <a:pt x="404526" y="58228"/>
                  </a:lnTo>
                  <a:lnTo>
                    <a:pt x="428844" y="56545"/>
                  </a:lnTo>
                  <a:lnTo>
                    <a:pt x="453244" y="55332"/>
                  </a:lnTo>
                  <a:lnTo>
                    <a:pt x="477703" y="54474"/>
                  </a:lnTo>
                  <a:lnTo>
                    <a:pt x="502368" y="53710"/>
                  </a:lnTo>
                  <a:lnTo>
                    <a:pt x="527532" y="52657"/>
                  </a:lnTo>
                  <a:lnTo>
                    <a:pt x="553314" y="51133"/>
                  </a:lnTo>
                  <a:lnTo>
                    <a:pt x="579511" y="49294"/>
                  </a:lnTo>
                  <a:lnTo>
                    <a:pt x="605710" y="47520"/>
                  </a:lnTo>
                  <a:lnTo>
                    <a:pt x="631670" y="46038"/>
                  </a:lnTo>
                  <a:lnTo>
                    <a:pt x="657322" y="45061"/>
                  </a:lnTo>
                  <a:lnTo>
                    <a:pt x="682693" y="44864"/>
                  </a:lnTo>
                  <a:lnTo>
                    <a:pt x="707834" y="45509"/>
                  </a:lnTo>
                  <a:lnTo>
                    <a:pt x="732803" y="46740"/>
                  </a:lnTo>
                  <a:lnTo>
                    <a:pt x="757648" y="48097"/>
                  </a:lnTo>
                  <a:lnTo>
                    <a:pt x="782405" y="49301"/>
                  </a:lnTo>
                  <a:lnTo>
                    <a:pt x="807100" y="50259"/>
                  </a:lnTo>
                  <a:lnTo>
                    <a:pt x="831754" y="50976"/>
                  </a:lnTo>
                  <a:lnTo>
                    <a:pt x="856375" y="51498"/>
                  </a:lnTo>
                  <a:lnTo>
                    <a:pt x="880808" y="52034"/>
                  </a:lnTo>
                  <a:lnTo>
                    <a:pt x="904752" y="52935"/>
                  </a:lnTo>
                  <a:lnTo>
                    <a:pt x="928079" y="54361"/>
                  </a:lnTo>
                  <a:lnTo>
                    <a:pt x="950659" y="56303"/>
                  </a:lnTo>
                  <a:lnTo>
                    <a:pt x="972288" y="58679"/>
                  </a:lnTo>
                  <a:lnTo>
                    <a:pt x="992946" y="61384"/>
                  </a:lnTo>
                  <a:lnTo>
                    <a:pt x="1012600" y="64166"/>
                  </a:lnTo>
                  <a:lnTo>
                    <a:pt x="1031119" y="66646"/>
                  </a:lnTo>
                  <a:lnTo>
                    <a:pt x="1048544" y="68648"/>
                  </a:lnTo>
                  <a:lnTo>
                    <a:pt x="1065044" y="70329"/>
                  </a:lnTo>
                  <a:lnTo>
                    <a:pt x="1080827" y="72072"/>
                  </a:lnTo>
                  <a:lnTo>
                    <a:pt x="1096074" y="74090"/>
                  </a:lnTo>
                  <a:lnTo>
                    <a:pt x="1110773" y="76108"/>
                  </a:lnTo>
                  <a:lnTo>
                    <a:pt x="1124731" y="77477"/>
                  </a:lnTo>
                  <a:lnTo>
                    <a:pt x="1137812" y="77856"/>
                  </a:lnTo>
                  <a:lnTo>
                    <a:pt x="1146986" y="76495"/>
                  </a:lnTo>
                  <a:lnTo>
                    <a:pt x="1148850" y="73302"/>
                  </a:lnTo>
                  <a:lnTo>
                    <a:pt x="1145378" y="69726"/>
                  </a:lnTo>
                  <a:lnTo>
                    <a:pt x="1138796" y="66216"/>
                  </a:lnTo>
                  <a:lnTo>
                    <a:pt x="1130155" y="62943"/>
                  </a:lnTo>
                  <a:lnTo>
                    <a:pt x="1119613" y="60168"/>
                  </a:lnTo>
                  <a:lnTo>
                    <a:pt x="1107331" y="57988"/>
                  </a:lnTo>
                  <a:lnTo>
                    <a:pt x="1093602" y="56198"/>
                  </a:lnTo>
                  <a:lnTo>
                    <a:pt x="1078755" y="54387"/>
                  </a:lnTo>
                  <a:lnTo>
                    <a:pt x="1063086" y="52317"/>
                  </a:lnTo>
                  <a:lnTo>
                    <a:pt x="1046829" y="49927"/>
                  </a:lnTo>
                  <a:lnTo>
                    <a:pt x="1030161" y="47243"/>
                  </a:lnTo>
                  <a:lnTo>
                    <a:pt x="1013204" y="44329"/>
                  </a:lnTo>
                  <a:lnTo>
                    <a:pt x="995885" y="41405"/>
                  </a:lnTo>
                  <a:lnTo>
                    <a:pt x="977959" y="38830"/>
                  </a:lnTo>
                  <a:lnTo>
                    <a:pt x="959335" y="36768"/>
                  </a:lnTo>
                  <a:lnTo>
                    <a:pt x="939910" y="35217"/>
                  </a:lnTo>
                  <a:lnTo>
                    <a:pt x="919499" y="34093"/>
                  </a:lnTo>
                  <a:lnTo>
                    <a:pt x="898096" y="33300"/>
                  </a:lnTo>
                  <a:lnTo>
                    <a:pt x="875841" y="32749"/>
                  </a:lnTo>
                  <a:lnTo>
                    <a:pt x="852917" y="32371"/>
                  </a:lnTo>
                  <a:lnTo>
                    <a:pt x="829495" y="32114"/>
                  </a:lnTo>
                  <a:lnTo>
                    <a:pt x="805717" y="31939"/>
                  </a:lnTo>
                  <a:lnTo>
                    <a:pt x="781688" y="31822"/>
                  </a:lnTo>
                  <a:lnTo>
                    <a:pt x="757491" y="31743"/>
                  </a:lnTo>
                  <a:lnTo>
                    <a:pt x="733343" y="31690"/>
                  </a:lnTo>
                  <a:lnTo>
                    <a:pt x="709590" y="31655"/>
                  </a:lnTo>
                  <a:lnTo>
                    <a:pt x="686383" y="31636"/>
                  </a:lnTo>
                  <a:lnTo>
                    <a:pt x="663544" y="31793"/>
                  </a:lnTo>
                  <a:lnTo>
                    <a:pt x="640675" y="32431"/>
                  </a:lnTo>
                  <a:lnTo>
                    <a:pt x="617545" y="33672"/>
                  </a:lnTo>
                  <a:lnTo>
                    <a:pt x="594093" y="35320"/>
                  </a:lnTo>
                  <a:lnTo>
                    <a:pt x="570350" y="36965"/>
                  </a:lnTo>
                  <a:lnTo>
                    <a:pt x="546376" y="38370"/>
                  </a:lnTo>
                  <a:lnTo>
                    <a:pt x="522394" y="39635"/>
                  </a:lnTo>
                  <a:lnTo>
                    <a:pt x="498760" y="41090"/>
                  </a:lnTo>
                  <a:lnTo>
                    <a:pt x="475640" y="42921"/>
                  </a:lnTo>
                  <a:lnTo>
                    <a:pt x="453031" y="45151"/>
                  </a:lnTo>
                  <a:lnTo>
                    <a:pt x="430850" y="47727"/>
                  </a:lnTo>
                  <a:lnTo>
                    <a:pt x="409004" y="50574"/>
                  </a:lnTo>
                  <a:lnTo>
                    <a:pt x="387569" y="53621"/>
                  </a:lnTo>
                  <a:lnTo>
                    <a:pt x="366782" y="56814"/>
                  </a:lnTo>
                  <a:lnTo>
                    <a:pt x="346725" y="60102"/>
                  </a:lnTo>
                  <a:lnTo>
                    <a:pt x="327493" y="63292"/>
                  </a:lnTo>
                  <a:lnTo>
                    <a:pt x="309263" y="66054"/>
                  </a:lnTo>
                  <a:lnTo>
                    <a:pt x="292041" y="68249"/>
                  </a:lnTo>
                  <a:lnTo>
                    <a:pt x="275848" y="70061"/>
                  </a:lnTo>
                  <a:lnTo>
                    <a:pt x="260805" y="71892"/>
                  </a:lnTo>
                  <a:lnTo>
                    <a:pt x="246881" y="73974"/>
                  </a:lnTo>
                  <a:lnTo>
                    <a:pt x="234352" y="76215"/>
                  </a:lnTo>
                  <a:lnTo>
                    <a:pt x="222651" y="78501"/>
                  </a:lnTo>
                  <a:lnTo>
                    <a:pt x="210747" y="81038"/>
                  </a:lnTo>
                  <a:lnTo>
                    <a:pt x="196713" y="8422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348376" y="1495086"/>
              <a:ext cx="850058" cy="75405"/>
            </a:xfrm>
            <a:custGeom>
              <a:avLst/>
              <a:gdLst/>
              <a:ahLst/>
              <a:cxnLst/>
              <a:rect l="0" t="0" r="0" b="0"/>
              <a:pathLst>
                <a:path w="850058" h="75405">
                  <a:moveTo>
                    <a:pt x="683831" y="10489"/>
                  </a:moveTo>
                  <a:lnTo>
                    <a:pt x="675166" y="10484"/>
                  </a:lnTo>
                  <a:lnTo>
                    <a:pt x="663164" y="10311"/>
                  </a:lnTo>
                  <a:lnTo>
                    <a:pt x="650283" y="9663"/>
                  </a:lnTo>
                  <a:lnTo>
                    <a:pt x="637521" y="8414"/>
                  </a:lnTo>
                  <a:lnTo>
                    <a:pt x="625014" y="6761"/>
                  </a:lnTo>
                  <a:lnTo>
                    <a:pt x="612478" y="5113"/>
                  </a:lnTo>
                  <a:lnTo>
                    <a:pt x="599708" y="3711"/>
                  </a:lnTo>
                  <a:lnTo>
                    <a:pt x="586488" y="2618"/>
                  </a:lnTo>
                  <a:lnTo>
                    <a:pt x="572534" y="1810"/>
                  </a:lnTo>
                  <a:lnTo>
                    <a:pt x="557767" y="1232"/>
                  </a:lnTo>
                  <a:lnTo>
                    <a:pt x="542271" y="827"/>
                  </a:lnTo>
                  <a:lnTo>
                    <a:pt x="526189" y="547"/>
                  </a:lnTo>
                  <a:lnTo>
                    <a:pt x="509673" y="356"/>
                  </a:lnTo>
                  <a:lnTo>
                    <a:pt x="493007" y="226"/>
                  </a:lnTo>
                  <a:lnTo>
                    <a:pt x="476593" y="139"/>
                  </a:lnTo>
                  <a:lnTo>
                    <a:pt x="460623" y="80"/>
                  </a:lnTo>
                  <a:lnTo>
                    <a:pt x="444950" y="40"/>
                  </a:lnTo>
                  <a:lnTo>
                    <a:pt x="429200" y="14"/>
                  </a:lnTo>
                  <a:lnTo>
                    <a:pt x="413156" y="0"/>
                  </a:lnTo>
                  <a:lnTo>
                    <a:pt x="396769" y="161"/>
                  </a:lnTo>
                  <a:lnTo>
                    <a:pt x="380074" y="802"/>
                  </a:lnTo>
                  <a:lnTo>
                    <a:pt x="363134" y="2045"/>
                  </a:lnTo>
                  <a:lnTo>
                    <a:pt x="346012" y="3694"/>
                  </a:lnTo>
                  <a:lnTo>
                    <a:pt x="328758" y="5340"/>
                  </a:lnTo>
                  <a:lnTo>
                    <a:pt x="311415" y="6741"/>
                  </a:lnTo>
                  <a:lnTo>
                    <a:pt x="294176" y="7833"/>
                  </a:lnTo>
                  <a:lnTo>
                    <a:pt x="277368" y="8640"/>
                  </a:lnTo>
                  <a:lnTo>
                    <a:pt x="261136" y="9218"/>
                  </a:lnTo>
                  <a:lnTo>
                    <a:pt x="245455" y="9623"/>
                  </a:lnTo>
                  <a:lnTo>
                    <a:pt x="230231" y="9902"/>
                  </a:lnTo>
                  <a:lnTo>
                    <a:pt x="215349" y="10093"/>
                  </a:lnTo>
                  <a:lnTo>
                    <a:pt x="200387" y="10223"/>
                  </a:lnTo>
                  <a:lnTo>
                    <a:pt x="184656" y="10310"/>
                  </a:lnTo>
                  <a:lnTo>
                    <a:pt x="167855" y="10374"/>
                  </a:lnTo>
                  <a:lnTo>
                    <a:pt x="150502" y="10586"/>
                  </a:lnTo>
                  <a:lnTo>
                    <a:pt x="133693" y="11261"/>
                  </a:lnTo>
                  <a:lnTo>
                    <a:pt x="118105" y="12513"/>
                  </a:lnTo>
                  <a:lnTo>
                    <a:pt x="106814" y="13638"/>
                  </a:lnTo>
                  <a:lnTo>
                    <a:pt x="103378" y="13803"/>
                  </a:lnTo>
                  <a:lnTo>
                    <a:pt x="106322" y="13369"/>
                  </a:lnTo>
                  <a:lnTo>
                    <a:pt x="113430" y="12755"/>
                  </a:lnTo>
                  <a:lnTo>
                    <a:pt x="123120" y="12174"/>
                  </a:lnTo>
                  <a:lnTo>
                    <a:pt x="134404" y="11699"/>
                  </a:lnTo>
                  <a:lnTo>
                    <a:pt x="146678" y="11338"/>
                  </a:lnTo>
                  <a:lnTo>
                    <a:pt x="159577" y="11076"/>
                  </a:lnTo>
                  <a:lnTo>
                    <a:pt x="172874" y="10891"/>
                  </a:lnTo>
                  <a:lnTo>
                    <a:pt x="186432" y="10762"/>
                  </a:lnTo>
                  <a:lnTo>
                    <a:pt x="200323" y="10673"/>
                  </a:lnTo>
                  <a:lnTo>
                    <a:pt x="214799" y="10613"/>
                  </a:lnTo>
                  <a:lnTo>
                    <a:pt x="229955" y="10572"/>
                  </a:lnTo>
                  <a:lnTo>
                    <a:pt x="245899" y="10545"/>
                  </a:lnTo>
                  <a:lnTo>
                    <a:pt x="262821" y="10526"/>
                  </a:lnTo>
                  <a:lnTo>
                    <a:pt x="280727" y="10514"/>
                  </a:lnTo>
                  <a:lnTo>
                    <a:pt x="299482" y="10505"/>
                  </a:lnTo>
                  <a:lnTo>
                    <a:pt x="318903" y="10500"/>
                  </a:lnTo>
                  <a:lnTo>
                    <a:pt x="338819" y="10496"/>
                  </a:lnTo>
                  <a:lnTo>
                    <a:pt x="359090" y="10494"/>
                  </a:lnTo>
                  <a:lnTo>
                    <a:pt x="379612" y="10492"/>
                  </a:lnTo>
                  <a:lnTo>
                    <a:pt x="400301" y="10491"/>
                  </a:lnTo>
                  <a:lnTo>
                    <a:pt x="420940" y="10490"/>
                  </a:lnTo>
                  <a:lnTo>
                    <a:pt x="441184" y="10490"/>
                  </a:lnTo>
                  <a:lnTo>
                    <a:pt x="460886" y="10489"/>
                  </a:lnTo>
                  <a:lnTo>
                    <a:pt x="480389" y="10489"/>
                  </a:lnTo>
                  <a:lnTo>
                    <a:pt x="500397" y="10489"/>
                  </a:lnTo>
                  <a:lnTo>
                    <a:pt x="521262" y="10489"/>
                  </a:lnTo>
                  <a:lnTo>
                    <a:pt x="542684" y="10489"/>
                  </a:lnTo>
                  <a:lnTo>
                    <a:pt x="563918" y="10489"/>
                  </a:lnTo>
                  <a:lnTo>
                    <a:pt x="584537" y="10489"/>
                  </a:lnTo>
                  <a:lnTo>
                    <a:pt x="604449" y="10489"/>
                  </a:lnTo>
                  <a:lnTo>
                    <a:pt x="623734" y="10489"/>
                  </a:lnTo>
                  <a:lnTo>
                    <a:pt x="642519" y="10493"/>
                  </a:lnTo>
                  <a:lnTo>
                    <a:pt x="660930" y="10666"/>
                  </a:lnTo>
                  <a:lnTo>
                    <a:pt x="679074" y="11314"/>
                  </a:lnTo>
                  <a:lnTo>
                    <a:pt x="697032" y="12563"/>
                  </a:lnTo>
                  <a:lnTo>
                    <a:pt x="715029" y="14216"/>
                  </a:lnTo>
                  <a:lnTo>
                    <a:pt x="733410" y="15864"/>
                  </a:lnTo>
                  <a:lnTo>
                    <a:pt x="752291" y="17262"/>
                  </a:lnTo>
                  <a:lnTo>
                    <a:pt x="769957" y="18163"/>
                  </a:lnTo>
                  <a:lnTo>
                    <a:pt x="781074" y="17624"/>
                  </a:lnTo>
                  <a:lnTo>
                    <a:pt x="781892" y="15319"/>
                  </a:lnTo>
                  <a:lnTo>
                    <a:pt x="774086" y="12407"/>
                  </a:lnTo>
                  <a:lnTo>
                    <a:pt x="760653" y="9491"/>
                  </a:lnTo>
                  <a:lnTo>
                    <a:pt x="744688" y="6956"/>
                  </a:lnTo>
                  <a:lnTo>
                    <a:pt x="728070" y="4948"/>
                  </a:lnTo>
                  <a:lnTo>
                    <a:pt x="711475" y="3447"/>
                  </a:lnTo>
                  <a:lnTo>
                    <a:pt x="694864" y="2365"/>
                  </a:lnTo>
                  <a:lnTo>
                    <a:pt x="678117" y="1602"/>
                  </a:lnTo>
                  <a:lnTo>
                    <a:pt x="661031" y="1075"/>
                  </a:lnTo>
                  <a:lnTo>
                    <a:pt x="643308" y="712"/>
                  </a:lnTo>
                  <a:lnTo>
                    <a:pt x="624847" y="466"/>
                  </a:lnTo>
                  <a:lnTo>
                    <a:pt x="605713" y="300"/>
                  </a:lnTo>
                  <a:lnTo>
                    <a:pt x="586035" y="188"/>
                  </a:lnTo>
                  <a:lnTo>
                    <a:pt x="565940" y="112"/>
                  </a:lnTo>
                  <a:lnTo>
                    <a:pt x="545378" y="62"/>
                  </a:lnTo>
                  <a:lnTo>
                    <a:pt x="524130" y="28"/>
                  </a:lnTo>
                  <a:lnTo>
                    <a:pt x="502135" y="10"/>
                  </a:lnTo>
                  <a:lnTo>
                    <a:pt x="479634" y="168"/>
                  </a:lnTo>
                  <a:lnTo>
                    <a:pt x="457071" y="806"/>
                  </a:lnTo>
                  <a:lnTo>
                    <a:pt x="434701" y="2048"/>
                  </a:lnTo>
                  <a:lnTo>
                    <a:pt x="412442" y="3696"/>
                  </a:lnTo>
                  <a:lnTo>
                    <a:pt x="389971" y="5341"/>
                  </a:lnTo>
                  <a:lnTo>
                    <a:pt x="367116" y="6747"/>
                  </a:lnTo>
                  <a:lnTo>
                    <a:pt x="344020" y="8011"/>
                  </a:lnTo>
                  <a:lnTo>
                    <a:pt x="321048" y="9466"/>
                  </a:lnTo>
                  <a:lnTo>
                    <a:pt x="298406" y="11297"/>
                  </a:lnTo>
                  <a:lnTo>
                    <a:pt x="276132" y="13527"/>
                  </a:lnTo>
                  <a:lnTo>
                    <a:pt x="254183" y="16103"/>
                  </a:lnTo>
                  <a:lnTo>
                    <a:pt x="232496" y="18950"/>
                  </a:lnTo>
                  <a:lnTo>
                    <a:pt x="211169" y="21998"/>
                  </a:lnTo>
                  <a:lnTo>
                    <a:pt x="190456" y="25190"/>
                  </a:lnTo>
                  <a:lnTo>
                    <a:pt x="170444" y="28483"/>
                  </a:lnTo>
                  <a:lnTo>
                    <a:pt x="151071" y="31846"/>
                  </a:lnTo>
                  <a:lnTo>
                    <a:pt x="132215" y="35257"/>
                  </a:lnTo>
                  <a:lnTo>
                    <a:pt x="113755" y="38695"/>
                  </a:lnTo>
                  <a:lnTo>
                    <a:pt x="95746" y="41987"/>
                  </a:lnTo>
                  <a:lnTo>
                    <a:pt x="78413" y="44818"/>
                  </a:lnTo>
                  <a:lnTo>
                    <a:pt x="61824" y="47059"/>
                  </a:lnTo>
                  <a:lnTo>
                    <a:pt x="45903" y="48903"/>
                  </a:lnTo>
                  <a:lnTo>
                    <a:pt x="30518" y="50755"/>
                  </a:lnTo>
                  <a:lnTo>
                    <a:pt x="15622" y="52816"/>
                  </a:lnTo>
                  <a:lnTo>
                    <a:pt x="4131" y="53752"/>
                  </a:lnTo>
                  <a:lnTo>
                    <a:pt x="0" y="52397"/>
                  </a:lnTo>
                  <a:lnTo>
                    <a:pt x="2311" y="50211"/>
                  </a:lnTo>
                  <a:lnTo>
                    <a:pt x="8980" y="48109"/>
                  </a:lnTo>
                  <a:lnTo>
                    <a:pt x="18552" y="46225"/>
                  </a:lnTo>
                  <a:lnTo>
                    <a:pt x="30296" y="44282"/>
                  </a:lnTo>
                  <a:lnTo>
                    <a:pt x="43707" y="42095"/>
                  </a:lnTo>
                  <a:lnTo>
                    <a:pt x="58526" y="39780"/>
                  </a:lnTo>
                  <a:lnTo>
                    <a:pt x="74716" y="37672"/>
                  </a:lnTo>
                  <a:lnTo>
                    <a:pt x="92144" y="35953"/>
                  </a:lnTo>
                  <a:lnTo>
                    <a:pt x="110584" y="34646"/>
                  </a:lnTo>
                  <a:lnTo>
                    <a:pt x="129798" y="33692"/>
                  </a:lnTo>
                  <a:lnTo>
                    <a:pt x="149581" y="33016"/>
                  </a:lnTo>
                  <a:lnTo>
                    <a:pt x="169935" y="32546"/>
                  </a:lnTo>
                  <a:lnTo>
                    <a:pt x="191044" y="32222"/>
                  </a:lnTo>
                  <a:lnTo>
                    <a:pt x="212951" y="32001"/>
                  </a:lnTo>
                  <a:lnTo>
                    <a:pt x="235562" y="31852"/>
                  </a:lnTo>
                  <a:lnTo>
                    <a:pt x="258733" y="31751"/>
                  </a:lnTo>
                  <a:lnTo>
                    <a:pt x="282328" y="31683"/>
                  </a:lnTo>
                  <a:lnTo>
                    <a:pt x="306394" y="31638"/>
                  </a:lnTo>
                  <a:lnTo>
                    <a:pt x="331149" y="31607"/>
                  </a:lnTo>
                  <a:lnTo>
                    <a:pt x="356652" y="31591"/>
                  </a:lnTo>
                  <a:lnTo>
                    <a:pt x="382661" y="31751"/>
                  </a:lnTo>
                  <a:lnTo>
                    <a:pt x="408734" y="32390"/>
                  </a:lnTo>
                  <a:lnTo>
                    <a:pt x="434608" y="33632"/>
                  </a:lnTo>
                  <a:lnTo>
                    <a:pt x="460203" y="35281"/>
                  </a:lnTo>
                  <a:lnTo>
                    <a:pt x="485535" y="36926"/>
                  </a:lnTo>
                  <a:lnTo>
                    <a:pt x="510651" y="38332"/>
                  </a:lnTo>
                  <a:lnTo>
                    <a:pt x="535603" y="39596"/>
                  </a:lnTo>
                  <a:lnTo>
                    <a:pt x="560437" y="41052"/>
                  </a:lnTo>
                  <a:lnTo>
                    <a:pt x="585181" y="42883"/>
                  </a:lnTo>
                  <a:lnTo>
                    <a:pt x="609699" y="45113"/>
                  </a:lnTo>
                  <a:lnTo>
                    <a:pt x="633701" y="47689"/>
                  </a:lnTo>
                  <a:lnTo>
                    <a:pt x="657066" y="50536"/>
                  </a:lnTo>
                  <a:lnTo>
                    <a:pt x="679672" y="53583"/>
                  </a:lnTo>
                  <a:lnTo>
                    <a:pt x="701319" y="56776"/>
                  </a:lnTo>
                  <a:lnTo>
                    <a:pt x="721989" y="60064"/>
                  </a:lnTo>
                  <a:lnTo>
                    <a:pt x="741650" y="63254"/>
                  </a:lnTo>
                  <a:lnTo>
                    <a:pt x="760175" y="66016"/>
                  </a:lnTo>
                  <a:lnTo>
                    <a:pt x="777603" y="68211"/>
                  </a:lnTo>
                  <a:lnTo>
                    <a:pt x="794106" y="70023"/>
                  </a:lnTo>
                  <a:lnTo>
                    <a:pt x="809890" y="71854"/>
                  </a:lnTo>
                  <a:lnTo>
                    <a:pt x="825113" y="73917"/>
                  </a:lnTo>
                  <a:lnTo>
                    <a:pt x="838822" y="75404"/>
                  </a:lnTo>
                  <a:lnTo>
                    <a:pt x="847742" y="74567"/>
                  </a:lnTo>
                  <a:lnTo>
                    <a:pt x="850057" y="71462"/>
                  </a:lnTo>
                  <a:lnTo>
                    <a:pt x="847695" y="67695"/>
                  </a:lnTo>
                  <a:lnTo>
                    <a:pt x="842234" y="64050"/>
                  </a:lnTo>
                  <a:lnTo>
                    <a:pt x="834448" y="60951"/>
                  </a:lnTo>
                  <a:lnTo>
                    <a:pt x="824867" y="58525"/>
                  </a:lnTo>
                  <a:lnTo>
                    <a:pt x="813616" y="56556"/>
                  </a:lnTo>
                  <a:lnTo>
                    <a:pt x="800448" y="54619"/>
                  </a:lnTo>
                  <a:lnTo>
                    <a:pt x="785392" y="52467"/>
                  </a:lnTo>
                  <a:lnTo>
                    <a:pt x="768883" y="50190"/>
                  </a:lnTo>
                  <a:lnTo>
                    <a:pt x="751582" y="48114"/>
                  </a:lnTo>
                  <a:lnTo>
                    <a:pt x="733935" y="46417"/>
                  </a:lnTo>
                  <a:lnTo>
                    <a:pt x="715849" y="44955"/>
                  </a:lnTo>
                  <a:lnTo>
                    <a:pt x="696809" y="43366"/>
                  </a:lnTo>
                  <a:lnTo>
                    <a:pt x="676595" y="41451"/>
                  </a:lnTo>
                  <a:lnTo>
                    <a:pt x="655443" y="39334"/>
                  </a:lnTo>
                  <a:lnTo>
                    <a:pt x="633859" y="37366"/>
                  </a:lnTo>
                  <a:lnTo>
                    <a:pt x="612182" y="35746"/>
                  </a:lnTo>
                  <a:lnTo>
                    <a:pt x="590405" y="34505"/>
                  </a:lnTo>
                  <a:lnTo>
                    <a:pt x="568265" y="33598"/>
                  </a:lnTo>
                  <a:lnTo>
                    <a:pt x="545631" y="32957"/>
                  </a:lnTo>
                  <a:lnTo>
                    <a:pt x="522515" y="32680"/>
                  </a:lnTo>
                  <a:lnTo>
                    <a:pt x="498998" y="33019"/>
                  </a:lnTo>
                  <a:lnTo>
                    <a:pt x="475176" y="34057"/>
                  </a:lnTo>
                  <a:lnTo>
                    <a:pt x="451296" y="35566"/>
                  </a:lnTo>
                  <a:lnTo>
                    <a:pt x="427730" y="37118"/>
                  </a:lnTo>
                  <a:lnTo>
                    <a:pt x="404656" y="38455"/>
                  </a:lnTo>
                  <a:lnTo>
                    <a:pt x="382078" y="39505"/>
                  </a:lnTo>
                  <a:lnTo>
                    <a:pt x="359917" y="40283"/>
                  </a:lnTo>
                  <a:lnTo>
                    <a:pt x="338085" y="40846"/>
                  </a:lnTo>
                  <a:lnTo>
                    <a:pt x="316659" y="41411"/>
                  </a:lnTo>
                  <a:lnTo>
                    <a:pt x="295878" y="42330"/>
                  </a:lnTo>
                  <a:lnTo>
                    <a:pt x="275821" y="43769"/>
                  </a:lnTo>
                  <a:lnTo>
                    <a:pt x="256418" y="45720"/>
                  </a:lnTo>
                  <a:lnTo>
                    <a:pt x="237542" y="48102"/>
                  </a:lnTo>
                  <a:lnTo>
                    <a:pt x="219072" y="50815"/>
                  </a:lnTo>
                  <a:lnTo>
                    <a:pt x="201227" y="53772"/>
                  </a:lnTo>
                  <a:lnTo>
                    <a:pt x="184536" y="56902"/>
                  </a:lnTo>
                  <a:lnTo>
                    <a:pt x="169192" y="60149"/>
                  </a:lnTo>
                  <a:lnTo>
                    <a:pt x="154921" y="63311"/>
                  </a:lnTo>
                  <a:lnTo>
                    <a:pt x="141182" y="66054"/>
                  </a:lnTo>
                  <a:lnTo>
                    <a:pt x="127702" y="68207"/>
                  </a:lnTo>
                  <a:lnTo>
                    <a:pt x="117800" y="68945"/>
                  </a:lnTo>
                  <a:lnTo>
                    <a:pt x="115569" y="67967"/>
                  </a:lnTo>
                  <a:lnTo>
                    <a:pt x="119328" y="66671"/>
                  </a:lnTo>
                  <a:lnTo>
                    <a:pt x="127076" y="65434"/>
                  </a:lnTo>
                  <a:lnTo>
                    <a:pt x="137671" y="64007"/>
                  </a:lnTo>
                  <a:lnTo>
                    <a:pt x="150351" y="62213"/>
                  </a:lnTo>
                  <a:lnTo>
                    <a:pt x="164699" y="60185"/>
                  </a:lnTo>
                  <a:lnTo>
                    <a:pt x="180584" y="58281"/>
                  </a:lnTo>
                  <a:lnTo>
                    <a:pt x="197814" y="56706"/>
                  </a:lnTo>
                  <a:lnTo>
                    <a:pt x="216124" y="55496"/>
                  </a:lnTo>
                  <a:lnTo>
                    <a:pt x="235252" y="54610"/>
                  </a:lnTo>
                  <a:lnTo>
                    <a:pt x="254974" y="53975"/>
                  </a:lnTo>
                  <a:lnTo>
                    <a:pt x="275117" y="53362"/>
                  </a:lnTo>
                  <a:lnTo>
                    <a:pt x="295553" y="52411"/>
                  </a:lnTo>
                  <a:lnTo>
                    <a:pt x="316194" y="50956"/>
                  </a:lnTo>
                  <a:lnTo>
                    <a:pt x="337142" y="49163"/>
                  </a:lnTo>
                  <a:lnTo>
                    <a:pt x="358657" y="47420"/>
                  </a:lnTo>
                  <a:lnTo>
                    <a:pt x="380835" y="45954"/>
                  </a:lnTo>
                  <a:lnTo>
                    <a:pt x="403460" y="44818"/>
                  </a:lnTo>
                  <a:lnTo>
                    <a:pt x="426108" y="43982"/>
                  </a:lnTo>
                  <a:lnTo>
                    <a:pt x="448530" y="43389"/>
                  </a:lnTo>
                  <a:lnTo>
                    <a:pt x="470654" y="43144"/>
                  </a:lnTo>
                  <a:lnTo>
                    <a:pt x="492502" y="43504"/>
                  </a:lnTo>
                  <a:lnTo>
                    <a:pt x="514126" y="44556"/>
                  </a:lnTo>
                  <a:lnTo>
                    <a:pt x="535580" y="46075"/>
                  </a:lnTo>
                  <a:lnTo>
                    <a:pt x="556912" y="47633"/>
                  </a:lnTo>
                  <a:lnTo>
                    <a:pt x="578152" y="48980"/>
                  </a:lnTo>
                  <a:lnTo>
                    <a:pt x="599164" y="50205"/>
                  </a:lnTo>
                  <a:lnTo>
                    <a:pt x="619658" y="51634"/>
                  </a:lnTo>
                  <a:lnTo>
                    <a:pt x="639520" y="53447"/>
                  </a:lnTo>
                  <a:lnTo>
                    <a:pt x="658791" y="55665"/>
                  </a:lnTo>
                  <a:lnTo>
                    <a:pt x="677577" y="58233"/>
                  </a:lnTo>
                  <a:lnTo>
                    <a:pt x="696000" y="61070"/>
                  </a:lnTo>
                  <a:lnTo>
                    <a:pt x="714323" y="63942"/>
                  </a:lnTo>
                  <a:lnTo>
                    <a:pt x="732932" y="66483"/>
                  </a:lnTo>
                  <a:lnTo>
                    <a:pt x="751968" y="68508"/>
                  </a:lnTo>
                  <a:lnTo>
                    <a:pt x="769787" y="69498"/>
                  </a:lnTo>
                  <a:lnTo>
                    <a:pt x="782709" y="67669"/>
                  </a:lnTo>
                  <a:lnTo>
                    <a:pt x="788763" y="62839"/>
                  </a:lnTo>
                  <a:lnTo>
                    <a:pt x="788696" y="57640"/>
                  </a:lnTo>
                  <a:lnTo>
                    <a:pt x="784106" y="53264"/>
                  </a:lnTo>
                  <a:lnTo>
                    <a:pt x="776231" y="49755"/>
                  </a:lnTo>
                  <a:lnTo>
                    <a:pt x="765777" y="46680"/>
                  </a:lnTo>
                  <a:lnTo>
                    <a:pt x="753305" y="43711"/>
                  </a:lnTo>
                  <a:lnTo>
                    <a:pt x="739152" y="40693"/>
                  </a:lnTo>
                  <a:lnTo>
                    <a:pt x="723425" y="37578"/>
                  </a:lnTo>
                  <a:lnTo>
                    <a:pt x="706319" y="34370"/>
                  </a:lnTo>
                  <a:lnTo>
                    <a:pt x="688269" y="31247"/>
                  </a:lnTo>
                  <a:lnTo>
                    <a:pt x="669850" y="28537"/>
                  </a:lnTo>
                  <a:lnTo>
                    <a:pt x="651414" y="26385"/>
                  </a:lnTo>
                  <a:lnTo>
                    <a:pt x="632780" y="24773"/>
                  </a:lnTo>
                  <a:lnTo>
                    <a:pt x="613364" y="23608"/>
                  </a:lnTo>
                  <a:lnTo>
                    <a:pt x="592890" y="22788"/>
                  </a:lnTo>
                  <a:lnTo>
                    <a:pt x="571392" y="22219"/>
                  </a:lnTo>
                  <a:lnTo>
                    <a:pt x="549042" y="21829"/>
                  </a:lnTo>
                  <a:lnTo>
                    <a:pt x="526043" y="21563"/>
                  </a:lnTo>
                  <a:lnTo>
                    <a:pt x="502733" y="21384"/>
                  </a:lnTo>
                  <a:lnTo>
                    <a:pt x="479559" y="21263"/>
                  </a:lnTo>
                  <a:lnTo>
                    <a:pt x="456756" y="21186"/>
                  </a:lnTo>
                  <a:lnTo>
                    <a:pt x="434530" y="21305"/>
                  </a:lnTo>
                  <a:lnTo>
                    <a:pt x="413138" y="21916"/>
                  </a:lnTo>
                  <a:lnTo>
                    <a:pt x="392641" y="23141"/>
                  </a:lnTo>
                  <a:lnTo>
                    <a:pt x="373095" y="24777"/>
                  </a:lnTo>
                  <a:lnTo>
                    <a:pt x="354647" y="26414"/>
                  </a:lnTo>
                  <a:lnTo>
                    <a:pt x="337289" y="27810"/>
                  </a:lnTo>
                  <a:lnTo>
                    <a:pt x="321459" y="28900"/>
                  </a:lnTo>
                  <a:lnTo>
                    <a:pt x="306569" y="29825"/>
                  </a:lnTo>
                  <a:lnTo>
                    <a:pt x="291310" y="30660"/>
                  </a:lnTo>
                  <a:lnTo>
                    <a:pt x="273219" y="3154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652974" y="2912182"/>
            <a:ext cx="736996" cy="947673"/>
            <a:chOff x="1652974" y="2912182"/>
            <a:chExt cx="736996" cy="947673"/>
          </a:xfrm>
        </p:grpSpPr>
        <p:sp>
          <p:nvSpPr>
            <p:cNvPr id="76" name="Freeform 75"/>
            <p:cNvSpPr/>
            <p:nvPr/>
          </p:nvSpPr>
          <p:spPr>
            <a:xfrm>
              <a:off x="1831958" y="2922710"/>
              <a:ext cx="15201" cy="421141"/>
            </a:xfrm>
            <a:custGeom>
              <a:avLst/>
              <a:gdLst/>
              <a:ahLst/>
              <a:cxnLst/>
              <a:rect l="0" t="0" r="0" b="0"/>
              <a:pathLst>
                <a:path w="15201" h="421141">
                  <a:moveTo>
                    <a:pt x="10529" y="0"/>
                  </a:moveTo>
                  <a:lnTo>
                    <a:pt x="7662" y="11870"/>
                  </a:lnTo>
                  <a:lnTo>
                    <a:pt x="5520" y="24279"/>
                  </a:lnTo>
                  <a:lnTo>
                    <a:pt x="3921" y="38457"/>
                  </a:lnTo>
                  <a:lnTo>
                    <a:pt x="2914" y="53819"/>
                  </a:lnTo>
                  <a:lnTo>
                    <a:pt x="2713" y="69167"/>
                  </a:lnTo>
                  <a:lnTo>
                    <a:pt x="3365" y="83801"/>
                  </a:lnTo>
                  <a:lnTo>
                    <a:pt x="4603" y="97696"/>
                  </a:lnTo>
                  <a:lnTo>
                    <a:pt x="5967" y="111234"/>
                  </a:lnTo>
                  <a:lnTo>
                    <a:pt x="7177" y="124706"/>
                  </a:lnTo>
                  <a:lnTo>
                    <a:pt x="8138" y="138243"/>
                  </a:lnTo>
                  <a:lnTo>
                    <a:pt x="8858" y="151885"/>
                  </a:lnTo>
                  <a:lnTo>
                    <a:pt x="9377" y="165628"/>
                  </a:lnTo>
                  <a:lnTo>
                    <a:pt x="9742" y="179454"/>
                  </a:lnTo>
                  <a:lnTo>
                    <a:pt x="9995" y="193343"/>
                  </a:lnTo>
                  <a:lnTo>
                    <a:pt x="10173" y="207278"/>
                  </a:lnTo>
                  <a:lnTo>
                    <a:pt x="10464" y="221245"/>
                  </a:lnTo>
                  <a:lnTo>
                    <a:pt x="11192" y="235235"/>
                  </a:lnTo>
                  <a:lnTo>
                    <a:pt x="12490" y="249245"/>
                  </a:lnTo>
                  <a:lnTo>
                    <a:pt x="14005" y="263435"/>
                  </a:lnTo>
                  <a:lnTo>
                    <a:pt x="15030" y="278106"/>
                  </a:lnTo>
                  <a:lnTo>
                    <a:pt x="15200" y="293383"/>
                  </a:lnTo>
                  <a:lnTo>
                    <a:pt x="14651" y="309067"/>
                  </a:lnTo>
                  <a:lnTo>
                    <a:pt x="13818" y="324749"/>
                  </a:lnTo>
                  <a:lnTo>
                    <a:pt x="12993" y="340178"/>
                  </a:lnTo>
                  <a:lnTo>
                    <a:pt x="12105" y="355070"/>
                  </a:lnTo>
                  <a:lnTo>
                    <a:pt x="10602" y="370699"/>
                  </a:lnTo>
                  <a:lnTo>
                    <a:pt x="7240" y="39067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958338" y="2912182"/>
              <a:ext cx="243374" cy="389555"/>
            </a:xfrm>
            <a:custGeom>
              <a:avLst/>
              <a:gdLst/>
              <a:ahLst/>
              <a:cxnLst/>
              <a:rect l="0" t="0" r="0" b="0"/>
              <a:pathLst>
                <a:path w="243374" h="389555">
                  <a:moveTo>
                    <a:pt x="200004" y="0"/>
                  </a:moveTo>
                  <a:lnTo>
                    <a:pt x="191202" y="2934"/>
                  </a:lnTo>
                  <a:lnTo>
                    <a:pt x="182856" y="5716"/>
                  </a:lnTo>
                  <a:lnTo>
                    <a:pt x="174157" y="8616"/>
                  </a:lnTo>
                  <a:lnTo>
                    <a:pt x="165036" y="11656"/>
                  </a:lnTo>
                  <a:lnTo>
                    <a:pt x="155541" y="14821"/>
                  </a:lnTo>
                  <a:lnTo>
                    <a:pt x="145749" y="18085"/>
                  </a:lnTo>
                  <a:lnTo>
                    <a:pt x="135735" y="21423"/>
                  </a:lnTo>
                  <a:lnTo>
                    <a:pt x="125561" y="24814"/>
                  </a:lnTo>
                  <a:lnTo>
                    <a:pt x="115270" y="28238"/>
                  </a:lnTo>
                  <a:lnTo>
                    <a:pt x="104733" y="31520"/>
                  </a:lnTo>
                  <a:lnTo>
                    <a:pt x="93667" y="34344"/>
                  </a:lnTo>
                  <a:lnTo>
                    <a:pt x="81964" y="36581"/>
                  </a:lnTo>
                  <a:lnTo>
                    <a:pt x="69833" y="38421"/>
                  </a:lnTo>
                  <a:lnTo>
                    <a:pt x="57690" y="40271"/>
                  </a:lnTo>
                  <a:lnTo>
                    <a:pt x="45791" y="42379"/>
                  </a:lnTo>
                  <a:lnTo>
                    <a:pt x="34530" y="45137"/>
                  </a:lnTo>
                  <a:lnTo>
                    <a:pt x="24500" y="49131"/>
                  </a:lnTo>
                  <a:lnTo>
                    <a:pt x="15916" y="54567"/>
                  </a:lnTo>
                  <a:lnTo>
                    <a:pt x="8983" y="61321"/>
                  </a:lnTo>
                  <a:lnTo>
                    <a:pt x="4068" y="69143"/>
                  </a:lnTo>
                  <a:lnTo>
                    <a:pt x="1169" y="77782"/>
                  </a:lnTo>
                  <a:lnTo>
                    <a:pt x="0" y="87344"/>
                  </a:lnTo>
                  <a:lnTo>
                    <a:pt x="187" y="98271"/>
                  </a:lnTo>
                  <a:lnTo>
                    <a:pt x="1380" y="110686"/>
                  </a:lnTo>
                  <a:lnTo>
                    <a:pt x="3295" y="124108"/>
                  </a:lnTo>
                  <a:lnTo>
                    <a:pt x="5717" y="137656"/>
                  </a:lnTo>
                  <a:lnTo>
                    <a:pt x="8490" y="150803"/>
                  </a:lnTo>
                  <a:lnTo>
                    <a:pt x="11503" y="163392"/>
                  </a:lnTo>
                  <a:lnTo>
                    <a:pt x="14678" y="175453"/>
                  </a:lnTo>
                  <a:lnTo>
                    <a:pt x="17988" y="187051"/>
                  </a:lnTo>
                  <a:lnTo>
                    <a:pt x="22289" y="197163"/>
                  </a:lnTo>
                  <a:lnTo>
                    <a:pt x="28108" y="203577"/>
                  </a:lnTo>
                  <a:lnTo>
                    <a:pt x="34355" y="205589"/>
                  </a:lnTo>
                  <a:lnTo>
                    <a:pt x="40704" y="204274"/>
                  </a:lnTo>
                  <a:lnTo>
                    <a:pt x="47159" y="200817"/>
                  </a:lnTo>
                  <a:lnTo>
                    <a:pt x="53902" y="196202"/>
                  </a:lnTo>
                  <a:lnTo>
                    <a:pt x="61233" y="191245"/>
                  </a:lnTo>
                  <a:lnTo>
                    <a:pt x="69267" y="186388"/>
                  </a:lnTo>
                  <a:lnTo>
                    <a:pt x="78113" y="181952"/>
                  </a:lnTo>
                  <a:lnTo>
                    <a:pt x="87958" y="178258"/>
                  </a:lnTo>
                  <a:lnTo>
                    <a:pt x="98800" y="175402"/>
                  </a:lnTo>
                  <a:lnTo>
                    <a:pt x="110335" y="173464"/>
                  </a:lnTo>
                  <a:lnTo>
                    <a:pt x="122069" y="172602"/>
                  </a:lnTo>
                  <a:lnTo>
                    <a:pt x="133695" y="172802"/>
                  </a:lnTo>
                  <a:lnTo>
                    <a:pt x="144940" y="174071"/>
                  </a:lnTo>
                  <a:lnTo>
                    <a:pt x="155492" y="176516"/>
                  </a:lnTo>
                  <a:lnTo>
                    <a:pt x="165253" y="180087"/>
                  </a:lnTo>
                  <a:lnTo>
                    <a:pt x="174300" y="184602"/>
                  </a:lnTo>
                  <a:lnTo>
                    <a:pt x="182770" y="189849"/>
                  </a:lnTo>
                  <a:lnTo>
                    <a:pt x="190806" y="195640"/>
                  </a:lnTo>
                  <a:lnTo>
                    <a:pt x="198528" y="201986"/>
                  </a:lnTo>
                  <a:lnTo>
                    <a:pt x="206027" y="209076"/>
                  </a:lnTo>
                  <a:lnTo>
                    <a:pt x="213368" y="216958"/>
                  </a:lnTo>
                  <a:lnTo>
                    <a:pt x="220434" y="225539"/>
                  </a:lnTo>
                  <a:lnTo>
                    <a:pt x="226953" y="234677"/>
                  </a:lnTo>
                  <a:lnTo>
                    <a:pt x="232809" y="244242"/>
                  </a:lnTo>
                  <a:lnTo>
                    <a:pt x="237724" y="254446"/>
                  </a:lnTo>
                  <a:lnTo>
                    <a:pt x="241194" y="265813"/>
                  </a:lnTo>
                  <a:lnTo>
                    <a:pt x="243076" y="278527"/>
                  </a:lnTo>
                  <a:lnTo>
                    <a:pt x="243373" y="292152"/>
                  </a:lnTo>
                  <a:lnTo>
                    <a:pt x="242060" y="305835"/>
                  </a:lnTo>
                  <a:lnTo>
                    <a:pt x="239283" y="319065"/>
                  </a:lnTo>
                  <a:lnTo>
                    <a:pt x="235150" y="331370"/>
                  </a:lnTo>
                  <a:lnTo>
                    <a:pt x="229635" y="342175"/>
                  </a:lnTo>
                  <a:lnTo>
                    <a:pt x="222845" y="351321"/>
                  </a:lnTo>
                  <a:lnTo>
                    <a:pt x="214677" y="358816"/>
                  </a:lnTo>
                  <a:lnTo>
                    <a:pt x="204759" y="364649"/>
                  </a:lnTo>
                  <a:lnTo>
                    <a:pt x="193057" y="368991"/>
                  </a:lnTo>
                  <a:lnTo>
                    <a:pt x="180131" y="372284"/>
                  </a:lnTo>
                  <a:lnTo>
                    <a:pt x="166924" y="375127"/>
                  </a:lnTo>
                  <a:lnTo>
                    <a:pt x="153999" y="377891"/>
                  </a:lnTo>
                  <a:lnTo>
                    <a:pt x="141221" y="380412"/>
                  </a:lnTo>
                  <a:lnTo>
                    <a:pt x="127969" y="382120"/>
                  </a:lnTo>
                  <a:lnTo>
                    <a:pt x="113923" y="382757"/>
                  </a:lnTo>
                  <a:lnTo>
                    <a:pt x="99626" y="382716"/>
                  </a:lnTo>
                  <a:lnTo>
                    <a:pt x="84814" y="382971"/>
                  </a:lnTo>
                  <a:lnTo>
                    <a:pt x="67063" y="384659"/>
                  </a:lnTo>
                  <a:lnTo>
                    <a:pt x="42076" y="38955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652974" y="3333322"/>
              <a:ext cx="736996" cy="136871"/>
            </a:xfrm>
            <a:custGeom>
              <a:avLst/>
              <a:gdLst/>
              <a:ahLst/>
              <a:cxnLst/>
              <a:rect l="0" t="0" r="0" b="0"/>
              <a:pathLst>
                <a:path w="736996" h="136871">
                  <a:moveTo>
                    <a:pt x="736995" y="0"/>
                  </a:moveTo>
                  <a:lnTo>
                    <a:pt x="725259" y="67"/>
                  </a:lnTo>
                  <a:lnTo>
                    <a:pt x="714130" y="707"/>
                  </a:lnTo>
                  <a:lnTo>
                    <a:pt x="702527" y="2003"/>
                  </a:lnTo>
                  <a:lnTo>
                    <a:pt x="690193" y="3863"/>
                  </a:lnTo>
                  <a:lnTo>
                    <a:pt x="676885" y="6180"/>
                  </a:lnTo>
                  <a:lnTo>
                    <a:pt x="662571" y="8846"/>
                  </a:lnTo>
                  <a:lnTo>
                    <a:pt x="647221" y="11770"/>
                  </a:lnTo>
                  <a:lnTo>
                    <a:pt x="630711" y="14877"/>
                  </a:lnTo>
                  <a:lnTo>
                    <a:pt x="613087" y="18117"/>
                  </a:lnTo>
                  <a:lnTo>
                    <a:pt x="594524" y="21614"/>
                  </a:lnTo>
                  <a:lnTo>
                    <a:pt x="575233" y="25647"/>
                  </a:lnTo>
                  <a:lnTo>
                    <a:pt x="555404" y="30320"/>
                  </a:lnTo>
                  <a:lnTo>
                    <a:pt x="535191" y="35426"/>
                  </a:lnTo>
                  <a:lnTo>
                    <a:pt x="514709" y="40546"/>
                  </a:lnTo>
                  <a:lnTo>
                    <a:pt x="494051" y="45433"/>
                  </a:lnTo>
                  <a:lnTo>
                    <a:pt x="473603" y="50019"/>
                  </a:lnTo>
                  <a:lnTo>
                    <a:pt x="454019" y="54325"/>
                  </a:lnTo>
                  <a:lnTo>
                    <a:pt x="435578" y="58405"/>
                  </a:lnTo>
                  <a:lnTo>
                    <a:pt x="417906" y="62314"/>
                  </a:lnTo>
                  <a:lnTo>
                    <a:pt x="400198" y="66100"/>
                  </a:lnTo>
                  <a:lnTo>
                    <a:pt x="381991" y="69798"/>
                  </a:lnTo>
                  <a:lnTo>
                    <a:pt x="363489" y="73436"/>
                  </a:lnTo>
                  <a:lnTo>
                    <a:pt x="345361" y="77032"/>
                  </a:lnTo>
                  <a:lnTo>
                    <a:pt x="327981" y="80600"/>
                  </a:lnTo>
                  <a:lnTo>
                    <a:pt x="311565" y="84148"/>
                  </a:lnTo>
                  <a:lnTo>
                    <a:pt x="296313" y="87684"/>
                  </a:lnTo>
                  <a:lnTo>
                    <a:pt x="282207" y="91211"/>
                  </a:lnTo>
                  <a:lnTo>
                    <a:pt x="269073" y="94733"/>
                  </a:lnTo>
                  <a:lnTo>
                    <a:pt x="256699" y="98250"/>
                  </a:lnTo>
                  <a:lnTo>
                    <a:pt x="244880" y="101760"/>
                  </a:lnTo>
                  <a:lnTo>
                    <a:pt x="233295" y="105100"/>
                  </a:lnTo>
                  <a:lnTo>
                    <a:pt x="221516" y="107964"/>
                  </a:lnTo>
                  <a:lnTo>
                    <a:pt x="209330" y="110226"/>
                  </a:lnTo>
                  <a:lnTo>
                    <a:pt x="196874" y="112084"/>
                  </a:lnTo>
                  <a:lnTo>
                    <a:pt x="184512" y="113946"/>
                  </a:lnTo>
                  <a:lnTo>
                    <a:pt x="172448" y="116049"/>
                  </a:lnTo>
                  <a:lnTo>
                    <a:pt x="160398" y="118292"/>
                  </a:lnTo>
                  <a:lnTo>
                    <a:pt x="147709" y="120346"/>
                  </a:lnTo>
                  <a:lnTo>
                    <a:pt x="134068" y="122029"/>
                  </a:lnTo>
                  <a:lnTo>
                    <a:pt x="119804" y="123481"/>
                  </a:lnTo>
                  <a:lnTo>
                    <a:pt x="105683" y="125063"/>
                  </a:lnTo>
                  <a:lnTo>
                    <a:pt x="92142" y="126974"/>
                  </a:lnTo>
                  <a:lnTo>
                    <a:pt x="79118" y="129089"/>
                  </a:lnTo>
                  <a:lnTo>
                    <a:pt x="66233" y="131054"/>
                  </a:lnTo>
                  <a:lnTo>
                    <a:pt x="53251" y="132673"/>
                  </a:lnTo>
                  <a:lnTo>
                    <a:pt x="40690" y="133915"/>
                  </a:lnTo>
                  <a:lnTo>
                    <a:pt x="28508" y="134958"/>
                  </a:lnTo>
                  <a:lnTo>
                    <a:pt x="15629" y="13589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922107" y="3512306"/>
              <a:ext cx="24497" cy="315856"/>
            </a:xfrm>
            <a:custGeom>
              <a:avLst/>
              <a:gdLst/>
              <a:ahLst/>
              <a:cxnLst/>
              <a:rect l="0" t="0" r="0" b="0"/>
              <a:pathLst>
                <a:path w="24497" h="315856">
                  <a:moveTo>
                    <a:pt x="4608" y="0"/>
                  </a:moveTo>
                  <a:lnTo>
                    <a:pt x="1808" y="8802"/>
                  </a:lnTo>
                  <a:lnTo>
                    <a:pt x="306" y="17149"/>
                  </a:lnTo>
                  <a:lnTo>
                    <a:pt x="0" y="25852"/>
                  </a:lnTo>
                  <a:lnTo>
                    <a:pt x="679" y="35146"/>
                  </a:lnTo>
                  <a:lnTo>
                    <a:pt x="2147" y="45289"/>
                  </a:lnTo>
                  <a:lnTo>
                    <a:pt x="4211" y="56343"/>
                  </a:lnTo>
                  <a:lnTo>
                    <a:pt x="6548" y="68528"/>
                  </a:lnTo>
                  <a:lnTo>
                    <a:pt x="8722" y="82295"/>
                  </a:lnTo>
                  <a:lnTo>
                    <a:pt x="10516" y="97735"/>
                  </a:lnTo>
                  <a:lnTo>
                    <a:pt x="12056" y="114323"/>
                  </a:lnTo>
                  <a:lnTo>
                    <a:pt x="13704" y="131142"/>
                  </a:lnTo>
                  <a:lnTo>
                    <a:pt x="15663" y="147640"/>
                  </a:lnTo>
                  <a:lnTo>
                    <a:pt x="17810" y="163800"/>
                  </a:lnTo>
                  <a:lnTo>
                    <a:pt x="19799" y="179943"/>
                  </a:lnTo>
                  <a:lnTo>
                    <a:pt x="21434" y="196279"/>
                  </a:lnTo>
                  <a:lnTo>
                    <a:pt x="22685" y="212708"/>
                  </a:lnTo>
                  <a:lnTo>
                    <a:pt x="23599" y="228906"/>
                  </a:lnTo>
                  <a:lnTo>
                    <a:pt x="24244" y="244683"/>
                  </a:lnTo>
                  <a:lnTo>
                    <a:pt x="24496" y="259614"/>
                  </a:lnTo>
                  <a:lnTo>
                    <a:pt x="23955" y="274530"/>
                  </a:lnTo>
                  <a:lnTo>
                    <a:pt x="21460" y="291858"/>
                  </a:lnTo>
                  <a:lnTo>
                    <a:pt x="15136" y="31585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015499" y="3497149"/>
              <a:ext cx="271419" cy="362706"/>
            </a:xfrm>
            <a:custGeom>
              <a:avLst/>
              <a:gdLst/>
              <a:ahLst/>
              <a:cxnLst/>
              <a:rect l="0" t="0" r="0" b="0"/>
              <a:pathLst>
                <a:path w="271419" h="362706">
                  <a:moveTo>
                    <a:pt x="121786" y="25686"/>
                  </a:moveTo>
                  <a:lnTo>
                    <a:pt x="110185" y="25887"/>
                  </a:lnTo>
                  <a:lnTo>
                    <a:pt x="100336" y="27807"/>
                  </a:lnTo>
                  <a:lnTo>
                    <a:pt x="91326" y="31697"/>
                  </a:lnTo>
                  <a:lnTo>
                    <a:pt x="82712" y="37277"/>
                  </a:lnTo>
                  <a:lnTo>
                    <a:pt x="74036" y="44226"/>
                  </a:lnTo>
                  <a:lnTo>
                    <a:pt x="65065" y="52230"/>
                  </a:lnTo>
                  <a:lnTo>
                    <a:pt x="55907" y="61174"/>
                  </a:lnTo>
                  <a:lnTo>
                    <a:pt x="46908" y="71144"/>
                  </a:lnTo>
                  <a:lnTo>
                    <a:pt x="38266" y="82098"/>
                  </a:lnTo>
                  <a:lnTo>
                    <a:pt x="30174" y="93722"/>
                  </a:lnTo>
                  <a:lnTo>
                    <a:pt x="22893" y="105524"/>
                  </a:lnTo>
                  <a:lnTo>
                    <a:pt x="16485" y="117212"/>
                  </a:lnTo>
                  <a:lnTo>
                    <a:pt x="11013" y="129010"/>
                  </a:lnTo>
                  <a:lnTo>
                    <a:pt x="6629" y="141529"/>
                  </a:lnTo>
                  <a:lnTo>
                    <a:pt x="3312" y="155062"/>
                  </a:lnTo>
                  <a:lnTo>
                    <a:pt x="1066" y="169423"/>
                  </a:lnTo>
                  <a:lnTo>
                    <a:pt x="0" y="184142"/>
                  </a:lnTo>
                  <a:lnTo>
                    <a:pt x="59" y="198898"/>
                  </a:lnTo>
                  <a:lnTo>
                    <a:pt x="1063" y="213552"/>
                  </a:lnTo>
                  <a:lnTo>
                    <a:pt x="2800" y="228071"/>
                  </a:lnTo>
                  <a:lnTo>
                    <a:pt x="5086" y="242459"/>
                  </a:lnTo>
                  <a:lnTo>
                    <a:pt x="8094" y="256578"/>
                  </a:lnTo>
                  <a:lnTo>
                    <a:pt x="12323" y="270145"/>
                  </a:lnTo>
                  <a:lnTo>
                    <a:pt x="17944" y="283053"/>
                  </a:lnTo>
                  <a:lnTo>
                    <a:pt x="24668" y="295349"/>
                  </a:lnTo>
                  <a:lnTo>
                    <a:pt x="31945" y="307147"/>
                  </a:lnTo>
                  <a:lnTo>
                    <a:pt x="39399" y="318558"/>
                  </a:lnTo>
                  <a:lnTo>
                    <a:pt x="47013" y="329358"/>
                  </a:lnTo>
                  <a:lnTo>
                    <a:pt x="55030" y="339013"/>
                  </a:lnTo>
                  <a:lnTo>
                    <a:pt x="63578" y="347313"/>
                  </a:lnTo>
                  <a:lnTo>
                    <a:pt x="72963" y="354038"/>
                  </a:lnTo>
                  <a:lnTo>
                    <a:pt x="83714" y="358808"/>
                  </a:lnTo>
                  <a:lnTo>
                    <a:pt x="95982" y="361606"/>
                  </a:lnTo>
                  <a:lnTo>
                    <a:pt x="109291" y="362705"/>
                  </a:lnTo>
                  <a:lnTo>
                    <a:pt x="122756" y="362471"/>
                  </a:lnTo>
                  <a:lnTo>
                    <a:pt x="135846" y="361236"/>
                  </a:lnTo>
                  <a:lnTo>
                    <a:pt x="148394" y="358954"/>
                  </a:lnTo>
                  <a:lnTo>
                    <a:pt x="160427" y="355220"/>
                  </a:lnTo>
                  <a:lnTo>
                    <a:pt x="172032" y="349932"/>
                  </a:lnTo>
                  <a:lnTo>
                    <a:pt x="183147" y="343262"/>
                  </a:lnTo>
                  <a:lnTo>
                    <a:pt x="193553" y="335489"/>
                  </a:lnTo>
                  <a:lnTo>
                    <a:pt x="203188" y="326885"/>
                  </a:lnTo>
                  <a:lnTo>
                    <a:pt x="212135" y="317514"/>
                  </a:lnTo>
                  <a:lnTo>
                    <a:pt x="220532" y="307247"/>
                  </a:lnTo>
                  <a:lnTo>
                    <a:pt x="228512" y="296087"/>
                  </a:lnTo>
                  <a:lnTo>
                    <a:pt x="236024" y="284322"/>
                  </a:lnTo>
                  <a:lnTo>
                    <a:pt x="242849" y="272426"/>
                  </a:lnTo>
                  <a:lnTo>
                    <a:pt x="248924" y="260678"/>
                  </a:lnTo>
                  <a:lnTo>
                    <a:pt x="254326" y="249010"/>
                  </a:lnTo>
                  <a:lnTo>
                    <a:pt x="259189" y="237110"/>
                  </a:lnTo>
                  <a:lnTo>
                    <a:pt x="263637" y="224807"/>
                  </a:lnTo>
                  <a:lnTo>
                    <a:pt x="267456" y="212085"/>
                  </a:lnTo>
                  <a:lnTo>
                    <a:pt x="270116" y="199006"/>
                  </a:lnTo>
                  <a:lnTo>
                    <a:pt x="271418" y="185647"/>
                  </a:lnTo>
                  <a:lnTo>
                    <a:pt x="271309" y="172082"/>
                  </a:lnTo>
                  <a:lnTo>
                    <a:pt x="269715" y="158369"/>
                  </a:lnTo>
                  <a:lnTo>
                    <a:pt x="266752" y="144561"/>
                  </a:lnTo>
                  <a:lnTo>
                    <a:pt x="262661" y="131019"/>
                  </a:lnTo>
                  <a:lnTo>
                    <a:pt x="257707" y="118379"/>
                  </a:lnTo>
                  <a:lnTo>
                    <a:pt x="252115" y="106910"/>
                  </a:lnTo>
                  <a:lnTo>
                    <a:pt x="245906" y="96396"/>
                  </a:lnTo>
                  <a:lnTo>
                    <a:pt x="238907" y="86334"/>
                  </a:lnTo>
                  <a:lnTo>
                    <a:pt x="231091" y="76380"/>
                  </a:lnTo>
                  <a:lnTo>
                    <a:pt x="222724" y="66539"/>
                  </a:lnTo>
                  <a:lnTo>
                    <a:pt x="214262" y="57071"/>
                  </a:lnTo>
                  <a:lnTo>
                    <a:pt x="205968" y="48104"/>
                  </a:lnTo>
                  <a:lnTo>
                    <a:pt x="197603" y="39624"/>
                  </a:lnTo>
                  <a:lnTo>
                    <a:pt x="188541" y="31549"/>
                  </a:lnTo>
                  <a:lnTo>
                    <a:pt x="178478" y="23795"/>
                  </a:lnTo>
                  <a:lnTo>
                    <a:pt x="167431" y="16604"/>
                  </a:lnTo>
                  <a:lnTo>
                    <a:pt x="155558" y="10527"/>
                  </a:lnTo>
                  <a:lnTo>
                    <a:pt x="143052" y="5778"/>
                  </a:lnTo>
                  <a:lnTo>
                    <a:pt x="130248" y="2420"/>
                  </a:lnTo>
                  <a:lnTo>
                    <a:pt x="117586" y="532"/>
                  </a:lnTo>
                  <a:lnTo>
                    <a:pt x="105310" y="0"/>
                  </a:lnTo>
                  <a:lnTo>
                    <a:pt x="93912" y="428"/>
                  </a:lnTo>
                  <a:lnTo>
                    <a:pt x="83102" y="1275"/>
                  </a:lnTo>
                  <a:lnTo>
                    <a:pt x="71934" y="2615"/>
                  </a:lnTo>
                  <a:lnTo>
                    <a:pt x="58615" y="46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3888814" y="2867290"/>
            <a:ext cx="617384" cy="950343"/>
            <a:chOff x="3888814" y="2867290"/>
            <a:chExt cx="617384" cy="950343"/>
          </a:xfrm>
        </p:grpSpPr>
        <p:sp>
          <p:nvSpPr>
            <p:cNvPr id="82" name="Freeform 81"/>
            <p:cNvSpPr/>
            <p:nvPr/>
          </p:nvSpPr>
          <p:spPr>
            <a:xfrm>
              <a:off x="3888814" y="2867290"/>
              <a:ext cx="243617" cy="352086"/>
            </a:xfrm>
            <a:custGeom>
              <a:avLst/>
              <a:gdLst/>
              <a:ahLst/>
              <a:cxnLst/>
              <a:rect l="0" t="0" r="0" b="0"/>
              <a:pathLst>
                <a:path w="243617" h="352086">
                  <a:moveTo>
                    <a:pt x="196243" y="44892"/>
                  </a:moveTo>
                  <a:lnTo>
                    <a:pt x="184575" y="44758"/>
                  </a:lnTo>
                  <a:lnTo>
                    <a:pt x="174086" y="43478"/>
                  </a:lnTo>
                  <a:lnTo>
                    <a:pt x="163779" y="40889"/>
                  </a:lnTo>
                  <a:lnTo>
                    <a:pt x="153305" y="37342"/>
                  </a:lnTo>
                  <a:lnTo>
                    <a:pt x="142313" y="33358"/>
                  </a:lnTo>
                  <a:lnTo>
                    <a:pt x="130675" y="29278"/>
                  </a:lnTo>
                  <a:lnTo>
                    <a:pt x="118594" y="25256"/>
                  </a:lnTo>
                  <a:lnTo>
                    <a:pt x="106488" y="21338"/>
                  </a:lnTo>
                  <a:lnTo>
                    <a:pt x="94605" y="17524"/>
                  </a:lnTo>
                  <a:lnTo>
                    <a:pt x="83017" y="13794"/>
                  </a:lnTo>
                  <a:lnTo>
                    <a:pt x="71703" y="10130"/>
                  </a:lnTo>
                  <a:lnTo>
                    <a:pt x="60612" y="6522"/>
                  </a:lnTo>
                  <a:lnTo>
                    <a:pt x="49689" y="3285"/>
                  </a:lnTo>
                  <a:lnTo>
                    <a:pt x="38888" y="1022"/>
                  </a:lnTo>
                  <a:lnTo>
                    <a:pt x="28191" y="0"/>
                  </a:lnTo>
                  <a:lnTo>
                    <a:pt x="18228" y="637"/>
                  </a:lnTo>
                  <a:lnTo>
                    <a:pt x="10207" y="3650"/>
                  </a:lnTo>
                  <a:lnTo>
                    <a:pt x="4634" y="9197"/>
                  </a:lnTo>
                  <a:lnTo>
                    <a:pt x="1368" y="16821"/>
                  </a:lnTo>
                  <a:lnTo>
                    <a:pt x="0" y="25757"/>
                  </a:lnTo>
                  <a:lnTo>
                    <a:pt x="78" y="35428"/>
                  </a:lnTo>
                  <a:lnTo>
                    <a:pt x="1212" y="45493"/>
                  </a:lnTo>
                  <a:lnTo>
                    <a:pt x="3093" y="55767"/>
                  </a:lnTo>
                  <a:lnTo>
                    <a:pt x="5496" y="66153"/>
                  </a:lnTo>
                  <a:lnTo>
                    <a:pt x="8257" y="76600"/>
                  </a:lnTo>
                  <a:lnTo>
                    <a:pt x="11263" y="87081"/>
                  </a:lnTo>
                  <a:lnTo>
                    <a:pt x="14429" y="97586"/>
                  </a:lnTo>
                  <a:lnTo>
                    <a:pt x="17538" y="108270"/>
                  </a:lnTo>
                  <a:lnTo>
                    <a:pt x="20247" y="119436"/>
                  </a:lnTo>
                  <a:lnTo>
                    <a:pt x="22407" y="131206"/>
                  </a:lnTo>
                  <a:lnTo>
                    <a:pt x="24196" y="143383"/>
                  </a:lnTo>
                  <a:lnTo>
                    <a:pt x="26012" y="155557"/>
                  </a:lnTo>
                  <a:lnTo>
                    <a:pt x="28101" y="167456"/>
                  </a:lnTo>
                  <a:lnTo>
                    <a:pt x="30969" y="177888"/>
                  </a:lnTo>
                  <a:lnTo>
                    <a:pt x="35482" y="183895"/>
                  </a:lnTo>
                  <a:lnTo>
                    <a:pt x="41579" y="184470"/>
                  </a:lnTo>
                  <a:lnTo>
                    <a:pt x="48557" y="181807"/>
                  </a:lnTo>
                  <a:lnTo>
                    <a:pt x="56588" y="177722"/>
                  </a:lnTo>
                  <a:lnTo>
                    <a:pt x="66243" y="173588"/>
                  </a:lnTo>
                  <a:lnTo>
                    <a:pt x="77676" y="170075"/>
                  </a:lnTo>
                  <a:lnTo>
                    <a:pt x="90374" y="167513"/>
                  </a:lnTo>
                  <a:lnTo>
                    <a:pt x="103405" y="166142"/>
                  </a:lnTo>
                  <a:lnTo>
                    <a:pt x="116191" y="165953"/>
                  </a:lnTo>
                  <a:lnTo>
                    <a:pt x="128531" y="166768"/>
                  </a:lnTo>
                  <a:lnTo>
                    <a:pt x="140421" y="168369"/>
                  </a:lnTo>
                  <a:lnTo>
                    <a:pt x="151930" y="170553"/>
                  </a:lnTo>
                  <a:lnTo>
                    <a:pt x="162980" y="173321"/>
                  </a:lnTo>
                  <a:lnTo>
                    <a:pt x="173342" y="176856"/>
                  </a:lnTo>
                  <a:lnTo>
                    <a:pt x="182947" y="181196"/>
                  </a:lnTo>
                  <a:lnTo>
                    <a:pt x="191876" y="186246"/>
                  </a:lnTo>
                  <a:lnTo>
                    <a:pt x="200260" y="191861"/>
                  </a:lnTo>
                  <a:lnTo>
                    <a:pt x="208230" y="197907"/>
                  </a:lnTo>
                  <a:lnTo>
                    <a:pt x="215736" y="204594"/>
                  </a:lnTo>
                  <a:lnTo>
                    <a:pt x="222558" y="212447"/>
                  </a:lnTo>
                  <a:lnTo>
                    <a:pt x="228626" y="221659"/>
                  </a:lnTo>
                  <a:lnTo>
                    <a:pt x="233853" y="232117"/>
                  </a:lnTo>
                  <a:lnTo>
                    <a:pt x="238067" y="243586"/>
                  </a:lnTo>
                  <a:lnTo>
                    <a:pt x="241261" y="255817"/>
                  </a:lnTo>
                  <a:lnTo>
                    <a:pt x="243253" y="268436"/>
                  </a:lnTo>
                  <a:lnTo>
                    <a:pt x="243616" y="280973"/>
                  </a:lnTo>
                  <a:lnTo>
                    <a:pt x="242257" y="293169"/>
                  </a:lnTo>
                  <a:lnTo>
                    <a:pt x="239057" y="304644"/>
                  </a:lnTo>
                  <a:lnTo>
                    <a:pt x="233710" y="314825"/>
                  </a:lnTo>
                  <a:lnTo>
                    <a:pt x="226265" y="323523"/>
                  </a:lnTo>
                  <a:lnTo>
                    <a:pt x="217197" y="330874"/>
                  </a:lnTo>
                  <a:lnTo>
                    <a:pt x="207211" y="337135"/>
                  </a:lnTo>
                  <a:lnTo>
                    <a:pt x="196797" y="342564"/>
                  </a:lnTo>
                  <a:lnTo>
                    <a:pt x="186214" y="347061"/>
                  </a:lnTo>
                  <a:lnTo>
                    <a:pt x="175584" y="350186"/>
                  </a:lnTo>
                  <a:lnTo>
                    <a:pt x="164945" y="351808"/>
                  </a:lnTo>
                  <a:lnTo>
                    <a:pt x="153988" y="352085"/>
                  </a:lnTo>
                  <a:lnTo>
                    <a:pt x="142100" y="351283"/>
                  </a:lnTo>
                  <a:lnTo>
                    <a:pt x="129027" y="349670"/>
                  </a:lnTo>
                  <a:lnTo>
                    <a:pt x="115160" y="347469"/>
                  </a:lnTo>
                  <a:lnTo>
                    <a:pt x="101312" y="344855"/>
                  </a:lnTo>
                  <a:lnTo>
                    <a:pt x="87977" y="341957"/>
                  </a:lnTo>
                  <a:lnTo>
                    <a:pt x="75729" y="339019"/>
                  </a:lnTo>
                  <a:lnTo>
                    <a:pt x="64190" y="336116"/>
                  </a:lnTo>
                  <a:lnTo>
                    <a:pt x="52353" y="332994"/>
                  </a:lnTo>
                  <a:lnTo>
                    <a:pt x="38315" y="32916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379855" y="2891125"/>
              <a:ext cx="7854" cy="379027"/>
            </a:xfrm>
            <a:custGeom>
              <a:avLst/>
              <a:gdLst/>
              <a:ahLst/>
              <a:cxnLst/>
              <a:rect l="0" t="0" r="0" b="0"/>
              <a:pathLst>
                <a:path w="7854" h="3790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0" y="81191"/>
                  </a:lnTo>
                  <a:lnTo>
                    <a:pt x="0" y="97639"/>
                  </a:lnTo>
                  <a:lnTo>
                    <a:pt x="0" y="114959"/>
                  </a:lnTo>
                  <a:lnTo>
                    <a:pt x="0" y="133159"/>
                  </a:lnTo>
                  <a:lnTo>
                    <a:pt x="0" y="151954"/>
                  </a:lnTo>
                  <a:lnTo>
                    <a:pt x="0" y="170877"/>
                  </a:lnTo>
                  <a:lnTo>
                    <a:pt x="4" y="189639"/>
                  </a:lnTo>
                  <a:lnTo>
                    <a:pt x="177" y="207984"/>
                  </a:lnTo>
                  <a:lnTo>
                    <a:pt x="825" y="225608"/>
                  </a:lnTo>
                  <a:lnTo>
                    <a:pt x="2074" y="242425"/>
                  </a:lnTo>
                  <a:lnTo>
                    <a:pt x="3726" y="258515"/>
                  </a:lnTo>
                  <a:lnTo>
                    <a:pt x="5375" y="274021"/>
                  </a:lnTo>
                  <a:lnTo>
                    <a:pt x="6773" y="289083"/>
                  </a:lnTo>
                  <a:lnTo>
                    <a:pt x="7693" y="303658"/>
                  </a:lnTo>
                  <a:lnTo>
                    <a:pt x="7853" y="317533"/>
                  </a:lnTo>
                  <a:lnTo>
                    <a:pt x="7183" y="330633"/>
                  </a:lnTo>
                  <a:lnTo>
                    <a:pt x="5926" y="342590"/>
                  </a:lnTo>
                  <a:lnTo>
                    <a:pt x="4424" y="353838"/>
                  </a:lnTo>
                  <a:lnTo>
                    <a:pt x="2542" y="36536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202636" y="2880597"/>
              <a:ext cx="166691" cy="251805"/>
            </a:xfrm>
            <a:custGeom>
              <a:avLst/>
              <a:gdLst/>
              <a:ahLst/>
              <a:cxnLst/>
              <a:rect l="0" t="0" r="0" b="0"/>
              <a:pathLst>
                <a:path w="166691" h="251805">
                  <a:moveTo>
                    <a:pt x="166690" y="189512"/>
                  </a:moveTo>
                  <a:lnTo>
                    <a:pt x="157889" y="192446"/>
                  </a:lnTo>
                  <a:lnTo>
                    <a:pt x="149542" y="195229"/>
                  </a:lnTo>
                  <a:lnTo>
                    <a:pt x="140839" y="198133"/>
                  </a:lnTo>
                  <a:lnTo>
                    <a:pt x="131545" y="201346"/>
                  </a:lnTo>
                  <a:lnTo>
                    <a:pt x="121402" y="205159"/>
                  </a:lnTo>
                  <a:lnTo>
                    <a:pt x="110366" y="209677"/>
                  </a:lnTo>
                  <a:lnTo>
                    <a:pt x="98872" y="214840"/>
                  </a:lnTo>
                  <a:lnTo>
                    <a:pt x="87698" y="220528"/>
                  </a:lnTo>
                  <a:lnTo>
                    <a:pt x="77258" y="226608"/>
                  </a:lnTo>
                  <a:lnTo>
                    <a:pt x="67453" y="232808"/>
                  </a:lnTo>
                  <a:lnTo>
                    <a:pt x="57876" y="238737"/>
                  </a:lnTo>
                  <a:lnTo>
                    <a:pt x="48251" y="244189"/>
                  </a:lnTo>
                  <a:lnTo>
                    <a:pt x="38633" y="248661"/>
                  </a:lnTo>
                  <a:lnTo>
                    <a:pt x="29316" y="251301"/>
                  </a:lnTo>
                  <a:lnTo>
                    <a:pt x="20463" y="251804"/>
                  </a:lnTo>
                  <a:lnTo>
                    <a:pt x="12569" y="250021"/>
                  </a:lnTo>
                  <a:lnTo>
                    <a:pt x="6484" y="245708"/>
                  </a:lnTo>
                  <a:lnTo>
                    <a:pt x="2510" y="238991"/>
                  </a:lnTo>
                  <a:lnTo>
                    <a:pt x="471" y="230262"/>
                  </a:lnTo>
                  <a:lnTo>
                    <a:pt x="0" y="219979"/>
                  </a:lnTo>
                  <a:lnTo>
                    <a:pt x="717" y="208545"/>
                  </a:lnTo>
                  <a:lnTo>
                    <a:pt x="2296" y="196127"/>
                  </a:lnTo>
                  <a:lnTo>
                    <a:pt x="4485" y="182661"/>
                  </a:lnTo>
                  <a:lnTo>
                    <a:pt x="7096" y="168196"/>
                  </a:lnTo>
                  <a:lnTo>
                    <a:pt x="9999" y="152890"/>
                  </a:lnTo>
                  <a:lnTo>
                    <a:pt x="13100" y="136929"/>
                  </a:lnTo>
                  <a:lnTo>
                    <a:pt x="16336" y="120496"/>
                  </a:lnTo>
                  <a:lnTo>
                    <a:pt x="19662" y="104054"/>
                  </a:lnTo>
                  <a:lnTo>
                    <a:pt x="23048" y="88321"/>
                  </a:lnTo>
                  <a:lnTo>
                    <a:pt x="26471" y="73635"/>
                  </a:lnTo>
                  <a:lnTo>
                    <a:pt x="29765" y="60046"/>
                  </a:lnTo>
                  <a:lnTo>
                    <a:pt x="32947" y="45957"/>
                  </a:lnTo>
                  <a:lnTo>
                    <a:pt x="36297" y="27898"/>
                  </a:lnTo>
                  <a:lnTo>
                    <a:pt x="40348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916601" y="3241279"/>
              <a:ext cx="589597" cy="39401"/>
            </a:xfrm>
            <a:custGeom>
              <a:avLst/>
              <a:gdLst/>
              <a:ahLst/>
              <a:cxnLst/>
              <a:rect l="0" t="0" r="0" b="0"/>
              <a:pathLst>
                <a:path w="589597" h="39401">
                  <a:moveTo>
                    <a:pt x="589596" y="7815"/>
                  </a:moveTo>
                  <a:lnTo>
                    <a:pt x="574927" y="4948"/>
                  </a:lnTo>
                  <a:lnTo>
                    <a:pt x="561016" y="2806"/>
                  </a:lnTo>
                  <a:lnTo>
                    <a:pt x="546513" y="1208"/>
                  </a:lnTo>
                  <a:lnTo>
                    <a:pt x="531139" y="200"/>
                  </a:lnTo>
                  <a:lnTo>
                    <a:pt x="514665" y="0"/>
                  </a:lnTo>
                  <a:lnTo>
                    <a:pt x="497092" y="651"/>
                  </a:lnTo>
                  <a:lnTo>
                    <a:pt x="478577" y="1889"/>
                  </a:lnTo>
                  <a:lnTo>
                    <a:pt x="459324" y="3253"/>
                  </a:lnTo>
                  <a:lnTo>
                    <a:pt x="439533" y="4463"/>
                  </a:lnTo>
                  <a:lnTo>
                    <a:pt x="419687" y="5425"/>
                  </a:lnTo>
                  <a:lnTo>
                    <a:pt x="400516" y="6145"/>
                  </a:lnTo>
                  <a:lnTo>
                    <a:pt x="382365" y="6668"/>
                  </a:lnTo>
                  <a:lnTo>
                    <a:pt x="365229" y="7206"/>
                  </a:lnTo>
                  <a:lnTo>
                    <a:pt x="348946" y="8107"/>
                  </a:lnTo>
                  <a:lnTo>
                    <a:pt x="333323" y="9529"/>
                  </a:lnTo>
                  <a:lnTo>
                    <a:pt x="318184" y="11299"/>
                  </a:lnTo>
                  <a:lnTo>
                    <a:pt x="303391" y="13028"/>
                  </a:lnTo>
                  <a:lnTo>
                    <a:pt x="288839" y="14488"/>
                  </a:lnTo>
                  <a:lnTo>
                    <a:pt x="274452" y="15790"/>
                  </a:lnTo>
                  <a:lnTo>
                    <a:pt x="260179" y="17270"/>
                  </a:lnTo>
                  <a:lnTo>
                    <a:pt x="245984" y="19114"/>
                  </a:lnTo>
                  <a:lnTo>
                    <a:pt x="231840" y="21182"/>
                  </a:lnTo>
                  <a:lnTo>
                    <a:pt x="217731" y="23117"/>
                  </a:lnTo>
                  <a:lnTo>
                    <a:pt x="203632" y="24720"/>
                  </a:lnTo>
                  <a:lnTo>
                    <a:pt x="189044" y="26119"/>
                  </a:lnTo>
                  <a:lnTo>
                    <a:pt x="173040" y="27665"/>
                  </a:lnTo>
                  <a:lnTo>
                    <a:pt x="155237" y="29552"/>
                  </a:lnTo>
                  <a:lnTo>
                    <a:pt x="136058" y="31650"/>
                  </a:lnTo>
                  <a:lnTo>
                    <a:pt x="116421" y="33605"/>
                  </a:lnTo>
                  <a:lnTo>
                    <a:pt x="96931" y="35217"/>
                  </a:lnTo>
                  <a:lnTo>
                    <a:pt x="78182" y="36455"/>
                  </a:lnTo>
                  <a:lnTo>
                    <a:pt x="58867" y="37494"/>
                  </a:lnTo>
                  <a:lnTo>
                    <a:pt x="35062" y="38424"/>
                  </a:lnTo>
                  <a:lnTo>
                    <a:pt x="0" y="3940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080494" y="3364907"/>
              <a:ext cx="309890" cy="452726"/>
            </a:xfrm>
            <a:custGeom>
              <a:avLst/>
              <a:gdLst/>
              <a:ahLst/>
              <a:cxnLst/>
              <a:rect l="0" t="0" r="0" b="0"/>
              <a:pathLst>
                <a:path w="309890" h="452726">
                  <a:moveTo>
                    <a:pt x="120376" y="0"/>
                  </a:moveTo>
                  <a:lnTo>
                    <a:pt x="114575" y="8802"/>
                  </a:lnTo>
                  <a:lnTo>
                    <a:pt x="109651" y="17148"/>
                  </a:lnTo>
                  <a:lnTo>
                    <a:pt x="105148" y="25847"/>
                  </a:lnTo>
                  <a:lnTo>
                    <a:pt x="100927" y="34968"/>
                  </a:lnTo>
                  <a:lnTo>
                    <a:pt x="96914" y="44463"/>
                  </a:lnTo>
                  <a:lnTo>
                    <a:pt x="93053" y="54255"/>
                  </a:lnTo>
                  <a:lnTo>
                    <a:pt x="89300" y="64269"/>
                  </a:lnTo>
                  <a:lnTo>
                    <a:pt x="85625" y="74443"/>
                  </a:lnTo>
                  <a:lnTo>
                    <a:pt x="82003" y="84729"/>
                  </a:lnTo>
                  <a:lnTo>
                    <a:pt x="78417" y="95093"/>
                  </a:lnTo>
                  <a:lnTo>
                    <a:pt x="74857" y="105511"/>
                  </a:lnTo>
                  <a:lnTo>
                    <a:pt x="71308" y="115960"/>
                  </a:lnTo>
                  <a:lnTo>
                    <a:pt x="67603" y="126266"/>
                  </a:lnTo>
                  <a:lnTo>
                    <a:pt x="63429" y="136112"/>
                  </a:lnTo>
                  <a:lnTo>
                    <a:pt x="58655" y="145322"/>
                  </a:lnTo>
                  <a:lnTo>
                    <a:pt x="53287" y="152364"/>
                  </a:lnTo>
                  <a:lnTo>
                    <a:pt x="48079" y="154919"/>
                  </a:lnTo>
                  <a:lnTo>
                    <a:pt x="44296" y="153069"/>
                  </a:lnTo>
                  <a:lnTo>
                    <a:pt x="42239" y="148068"/>
                  </a:lnTo>
                  <a:lnTo>
                    <a:pt x="41700" y="141040"/>
                  </a:lnTo>
                  <a:lnTo>
                    <a:pt x="42347" y="132740"/>
                  </a:lnTo>
                  <a:lnTo>
                    <a:pt x="43867" y="123643"/>
                  </a:lnTo>
                  <a:lnTo>
                    <a:pt x="46016" y="114041"/>
                  </a:lnTo>
                  <a:lnTo>
                    <a:pt x="48769" y="104117"/>
                  </a:lnTo>
                  <a:lnTo>
                    <a:pt x="52298" y="93984"/>
                  </a:lnTo>
                  <a:lnTo>
                    <a:pt x="56636" y="83722"/>
                  </a:lnTo>
                  <a:lnTo>
                    <a:pt x="61687" y="73538"/>
                  </a:lnTo>
                  <a:lnTo>
                    <a:pt x="67302" y="63771"/>
                  </a:lnTo>
                  <a:lnTo>
                    <a:pt x="73343" y="54576"/>
                  </a:lnTo>
                  <a:lnTo>
                    <a:pt x="79859" y="46096"/>
                  </a:lnTo>
                  <a:lnTo>
                    <a:pt x="87063" y="38546"/>
                  </a:lnTo>
                  <a:lnTo>
                    <a:pt x="95022" y="31958"/>
                  </a:lnTo>
                  <a:lnTo>
                    <a:pt x="103655" y="26534"/>
                  </a:lnTo>
                  <a:lnTo>
                    <a:pt x="112828" y="22713"/>
                  </a:lnTo>
                  <a:lnTo>
                    <a:pt x="122403" y="20592"/>
                  </a:lnTo>
                  <a:lnTo>
                    <a:pt x="132103" y="20133"/>
                  </a:lnTo>
                  <a:lnTo>
                    <a:pt x="141535" y="21338"/>
                  </a:lnTo>
                  <a:lnTo>
                    <a:pt x="150502" y="24040"/>
                  </a:lnTo>
                  <a:lnTo>
                    <a:pt x="158827" y="28124"/>
                  </a:lnTo>
                  <a:lnTo>
                    <a:pt x="166272" y="33606"/>
                  </a:lnTo>
                  <a:lnTo>
                    <a:pt x="172799" y="40370"/>
                  </a:lnTo>
                  <a:lnTo>
                    <a:pt x="178521" y="48350"/>
                  </a:lnTo>
                  <a:lnTo>
                    <a:pt x="183607" y="57609"/>
                  </a:lnTo>
                  <a:lnTo>
                    <a:pt x="188217" y="68061"/>
                  </a:lnTo>
                  <a:lnTo>
                    <a:pt x="192486" y="79502"/>
                  </a:lnTo>
                  <a:lnTo>
                    <a:pt x="196513" y="91707"/>
                  </a:lnTo>
                  <a:lnTo>
                    <a:pt x="200370" y="104471"/>
                  </a:lnTo>
                  <a:lnTo>
                    <a:pt x="203944" y="117635"/>
                  </a:lnTo>
                  <a:lnTo>
                    <a:pt x="206964" y="131078"/>
                  </a:lnTo>
                  <a:lnTo>
                    <a:pt x="209327" y="144718"/>
                  </a:lnTo>
                  <a:lnTo>
                    <a:pt x="211083" y="158657"/>
                  </a:lnTo>
                  <a:lnTo>
                    <a:pt x="212345" y="173161"/>
                  </a:lnTo>
                  <a:lnTo>
                    <a:pt x="213226" y="188321"/>
                  </a:lnTo>
                  <a:lnTo>
                    <a:pt x="213665" y="203756"/>
                  </a:lnTo>
                  <a:lnTo>
                    <a:pt x="213436" y="218740"/>
                  </a:lnTo>
                  <a:lnTo>
                    <a:pt x="212463" y="232895"/>
                  </a:lnTo>
                  <a:lnTo>
                    <a:pt x="210658" y="246349"/>
                  </a:lnTo>
                  <a:lnTo>
                    <a:pt x="207843" y="259530"/>
                  </a:lnTo>
                  <a:lnTo>
                    <a:pt x="204021" y="272732"/>
                  </a:lnTo>
                  <a:lnTo>
                    <a:pt x="199335" y="286075"/>
                  </a:lnTo>
                  <a:lnTo>
                    <a:pt x="193973" y="299580"/>
                  </a:lnTo>
                  <a:lnTo>
                    <a:pt x="188109" y="313228"/>
                  </a:lnTo>
                  <a:lnTo>
                    <a:pt x="181884" y="326988"/>
                  </a:lnTo>
                  <a:lnTo>
                    <a:pt x="175408" y="340833"/>
                  </a:lnTo>
                  <a:lnTo>
                    <a:pt x="168752" y="354729"/>
                  </a:lnTo>
                  <a:lnTo>
                    <a:pt x="161808" y="368331"/>
                  </a:lnTo>
                  <a:lnTo>
                    <a:pt x="154307" y="381010"/>
                  </a:lnTo>
                  <a:lnTo>
                    <a:pt x="146143" y="392500"/>
                  </a:lnTo>
                  <a:lnTo>
                    <a:pt x="137200" y="402859"/>
                  </a:lnTo>
                  <a:lnTo>
                    <a:pt x="127287" y="412285"/>
                  </a:lnTo>
                  <a:lnTo>
                    <a:pt x="116397" y="420985"/>
                  </a:lnTo>
                  <a:lnTo>
                    <a:pt x="104829" y="428659"/>
                  </a:lnTo>
                  <a:lnTo>
                    <a:pt x="93072" y="434538"/>
                  </a:lnTo>
                  <a:lnTo>
                    <a:pt x="81431" y="438340"/>
                  </a:lnTo>
                  <a:lnTo>
                    <a:pt x="70175" y="440080"/>
                  </a:lnTo>
                  <a:lnTo>
                    <a:pt x="59617" y="439810"/>
                  </a:lnTo>
                  <a:lnTo>
                    <a:pt x="49851" y="437770"/>
                  </a:lnTo>
                  <a:lnTo>
                    <a:pt x="40801" y="434148"/>
                  </a:lnTo>
                  <a:lnTo>
                    <a:pt x="32329" y="428984"/>
                  </a:lnTo>
                  <a:lnTo>
                    <a:pt x="24301" y="422437"/>
                  </a:lnTo>
                  <a:lnTo>
                    <a:pt x="16924" y="414604"/>
                  </a:lnTo>
                  <a:lnTo>
                    <a:pt x="10721" y="405444"/>
                  </a:lnTo>
                  <a:lnTo>
                    <a:pt x="5886" y="395063"/>
                  </a:lnTo>
                  <a:lnTo>
                    <a:pt x="2471" y="383839"/>
                  </a:lnTo>
                  <a:lnTo>
                    <a:pt x="544" y="372312"/>
                  </a:lnTo>
                  <a:lnTo>
                    <a:pt x="0" y="360830"/>
                  </a:lnTo>
                  <a:lnTo>
                    <a:pt x="922" y="349852"/>
                  </a:lnTo>
                  <a:lnTo>
                    <a:pt x="3660" y="340011"/>
                  </a:lnTo>
                  <a:lnTo>
                    <a:pt x="8251" y="331554"/>
                  </a:lnTo>
                  <a:lnTo>
                    <a:pt x="14774" y="324705"/>
                  </a:lnTo>
                  <a:lnTo>
                    <a:pt x="23504" y="319847"/>
                  </a:lnTo>
                  <a:lnTo>
                    <a:pt x="34369" y="316990"/>
                  </a:lnTo>
                  <a:lnTo>
                    <a:pt x="46716" y="316020"/>
                  </a:lnTo>
                  <a:lnTo>
                    <a:pt x="59526" y="316872"/>
                  </a:lnTo>
                  <a:lnTo>
                    <a:pt x="72171" y="319330"/>
                  </a:lnTo>
                  <a:lnTo>
                    <a:pt x="84421" y="323078"/>
                  </a:lnTo>
                  <a:lnTo>
                    <a:pt x="96253" y="327801"/>
                  </a:lnTo>
                  <a:lnTo>
                    <a:pt x="107733" y="333233"/>
                  </a:lnTo>
                  <a:lnTo>
                    <a:pt x="119103" y="339166"/>
                  </a:lnTo>
                  <a:lnTo>
                    <a:pt x="130745" y="345447"/>
                  </a:lnTo>
                  <a:lnTo>
                    <a:pt x="142842" y="351972"/>
                  </a:lnTo>
                  <a:lnTo>
                    <a:pt x="155240" y="358828"/>
                  </a:lnTo>
                  <a:lnTo>
                    <a:pt x="167564" y="366269"/>
                  </a:lnTo>
                  <a:lnTo>
                    <a:pt x="179599" y="374386"/>
                  </a:lnTo>
                  <a:lnTo>
                    <a:pt x="191460" y="382957"/>
                  </a:lnTo>
                  <a:lnTo>
                    <a:pt x="203490" y="391556"/>
                  </a:lnTo>
                  <a:lnTo>
                    <a:pt x="215871" y="399932"/>
                  </a:lnTo>
                  <a:lnTo>
                    <a:pt x="228304" y="408014"/>
                  </a:lnTo>
                  <a:lnTo>
                    <a:pt x="240125" y="415821"/>
                  </a:lnTo>
                  <a:lnTo>
                    <a:pt x="251004" y="423396"/>
                  </a:lnTo>
                  <a:lnTo>
                    <a:pt x="261024" y="430490"/>
                  </a:lnTo>
                  <a:lnTo>
                    <a:pt x="271709" y="437257"/>
                  </a:lnTo>
                  <a:lnTo>
                    <a:pt x="286230" y="444293"/>
                  </a:lnTo>
                  <a:lnTo>
                    <a:pt x="309889" y="45272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485347" y="2775311"/>
            <a:ext cx="1284477" cy="484312"/>
            <a:chOff x="5485347" y="2775311"/>
            <a:chExt cx="1284477" cy="484312"/>
          </a:xfrm>
        </p:grpSpPr>
        <p:sp>
          <p:nvSpPr>
            <p:cNvPr id="88" name="Freeform 87"/>
            <p:cNvSpPr/>
            <p:nvPr/>
          </p:nvSpPr>
          <p:spPr>
            <a:xfrm>
              <a:off x="5664331" y="2775311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10529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17" y="29860"/>
                  </a:lnTo>
                  <a:lnTo>
                    <a:pt x="2736" y="42873"/>
                  </a:lnTo>
                  <a:lnTo>
                    <a:pt x="1888" y="57649"/>
                  </a:lnTo>
                  <a:lnTo>
                    <a:pt x="1290" y="74023"/>
                  </a:lnTo>
                  <a:lnTo>
                    <a:pt x="876" y="91536"/>
                  </a:lnTo>
                  <a:lnTo>
                    <a:pt x="592" y="109573"/>
                  </a:lnTo>
                  <a:lnTo>
                    <a:pt x="398" y="127728"/>
                  </a:lnTo>
                  <a:lnTo>
                    <a:pt x="267" y="145660"/>
                  </a:lnTo>
                  <a:lnTo>
                    <a:pt x="179" y="163006"/>
                  </a:lnTo>
                  <a:lnTo>
                    <a:pt x="120" y="179640"/>
                  </a:lnTo>
                  <a:lnTo>
                    <a:pt x="80" y="195777"/>
                  </a:lnTo>
                  <a:lnTo>
                    <a:pt x="54" y="211847"/>
                  </a:lnTo>
                  <a:lnTo>
                    <a:pt x="36" y="228100"/>
                  </a:lnTo>
                  <a:lnTo>
                    <a:pt x="24" y="244436"/>
                  </a:lnTo>
                  <a:lnTo>
                    <a:pt x="15" y="262401"/>
                  </a:lnTo>
                  <a:lnTo>
                    <a:pt x="8" y="28693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769616" y="3091166"/>
              <a:ext cx="37515" cy="136872"/>
            </a:xfrm>
            <a:custGeom>
              <a:avLst/>
              <a:gdLst/>
              <a:ahLst/>
              <a:cxnLst/>
              <a:rect l="0" t="0" r="0" b="0"/>
              <a:pathLst>
                <a:path w="37515" h="136872">
                  <a:moveTo>
                    <a:pt x="21057" y="0"/>
                  </a:moveTo>
                  <a:lnTo>
                    <a:pt x="26791" y="8869"/>
                  </a:lnTo>
                  <a:lnTo>
                    <a:pt x="31074" y="17856"/>
                  </a:lnTo>
                  <a:lnTo>
                    <a:pt x="34276" y="27846"/>
                  </a:lnTo>
                  <a:lnTo>
                    <a:pt x="36464" y="38654"/>
                  </a:lnTo>
                  <a:lnTo>
                    <a:pt x="37514" y="49818"/>
                  </a:lnTo>
                  <a:lnTo>
                    <a:pt x="37451" y="61023"/>
                  </a:lnTo>
                  <a:lnTo>
                    <a:pt x="36281" y="72135"/>
                  </a:lnTo>
                  <a:lnTo>
                    <a:pt x="33905" y="83119"/>
                  </a:lnTo>
                  <a:lnTo>
                    <a:pt x="30387" y="93971"/>
                  </a:lnTo>
                  <a:lnTo>
                    <a:pt x="26029" y="104260"/>
                  </a:lnTo>
                  <a:lnTo>
                    <a:pt x="20752" y="114130"/>
                  </a:lnTo>
                  <a:lnTo>
                    <a:pt x="12974" y="12445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899731" y="2849011"/>
              <a:ext cx="224041" cy="299265"/>
            </a:xfrm>
            <a:custGeom>
              <a:avLst/>
              <a:gdLst/>
              <a:ahLst/>
              <a:cxnLst/>
              <a:rect l="0" t="0" r="0" b="0"/>
              <a:pathLst>
                <a:path w="224041" h="299265">
                  <a:moveTo>
                    <a:pt x="112041" y="0"/>
                  </a:moveTo>
                  <a:lnTo>
                    <a:pt x="103306" y="3001"/>
                  </a:lnTo>
                  <a:lnTo>
                    <a:pt x="95600" y="6423"/>
                  </a:lnTo>
                  <a:lnTo>
                    <a:pt x="88198" y="10619"/>
                  </a:lnTo>
                  <a:lnTo>
                    <a:pt x="80937" y="15520"/>
                  </a:lnTo>
                  <a:lnTo>
                    <a:pt x="73759" y="21001"/>
                  </a:lnTo>
                  <a:lnTo>
                    <a:pt x="66633" y="26931"/>
                  </a:lnTo>
                  <a:lnTo>
                    <a:pt x="59543" y="33193"/>
                  </a:lnTo>
                  <a:lnTo>
                    <a:pt x="52476" y="39691"/>
                  </a:lnTo>
                  <a:lnTo>
                    <a:pt x="45429" y="46360"/>
                  </a:lnTo>
                  <a:lnTo>
                    <a:pt x="38562" y="53312"/>
                  </a:lnTo>
                  <a:lnTo>
                    <a:pt x="32177" y="60817"/>
                  </a:lnTo>
                  <a:lnTo>
                    <a:pt x="26401" y="68985"/>
                  </a:lnTo>
                  <a:lnTo>
                    <a:pt x="21201" y="77929"/>
                  </a:lnTo>
                  <a:lnTo>
                    <a:pt x="16475" y="87844"/>
                  </a:lnTo>
                  <a:lnTo>
                    <a:pt x="12114" y="98744"/>
                  </a:lnTo>
                  <a:lnTo>
                    <a:pt x="8184" y="110657"/>
                  </a:lnTo>
                  <a:lnTo>
                    <a:pt x="4917" y="123711"/>
                  </a:lnTo>
                  <a:lnTo>
                    <a:pt x="2388" y="137855"/>
                  </a:lnTo>
                  <a:lnTo>
                    <a:pt x="690" y="152589"/>
                  </a:lnTo>
                  <a:lnTo>
                    <a:pt x="0" y="167092"/>
                  </a:lnTo>
                  <a:lnTo>
                    <a:pt x="320" y="180917"/>
                  </a:lnTo>
                  <a:lnTo>
                    <a:pt x="1670" y="193977"/>
                  </a:lnTo>
                  <a:lnTo>
                    <a:pt x="4172" y="206362"/>
                  </a:lnTo>
                  <a:lnTo>
                    <a:pt x="7780" y="218212"/>
                  </a:lnTo>
                  <a:lnTo>
                    <a:pt x="12321" y="229662"/>
                  </a:lnTo>
                  <a:lnTo>
                    <a:pt x="17586" y="240826"/>
                  </a:lnTo>
                  <a:lnTo>
                    <a:pt x="23388" y="251779"/>
                  </a:lnTo>
                  <a:lnTo>
                    <a:pt x="29741" y="262256"/>
                  </a:lnTo>
                  <a:lnTo>
                    <a:pt x="36837" y="271686"/>
                  </a:lnTo>
                  <a:lnTo>
                    <a:pt x="44727" y="279837"/>
                  </a:lnTo>
                  <a:lnTo>
                    <a:pt x="53483" y="286631"/>
                  </a:lnTo>
                  <a:lnTo>
                    <a:pt x="63271" y="291978"/>
                  </a:lnTo>
                  <a:lnTo>
                    <a:pt x="74081" y="295972"/>
                  </a:lnTo>
                  <a:lnTo>
                    <a:pt x="85766" y="298520"/>
                  </a:lnTo>
                  <a:lnTo>
                    <a:pt x="98133" y="299264"/>
                  </a:lnTo>
                  <a:lnTo>
                    <a:pt x="110998" y="298169"/>
                  </a:lnTo>
                  <a:lnTo>
                    <a:pt x="123889" y="295317"/>
                  </a:lnTo>
                  <a:lnTo>
                    <a:pt x="136084" y="290737"/>
                  </a:lnTo>
                  <a:lnTo>
                    <a:pt x="147245" y="284619"/>
                  </a:lnTo>
                  <a:lnTo>
                    <a:pt x="157383" y="277258"/>
                  </a:lnTo>
                  <a:lnTo>
                    <a:pt x="166659" y="268956"/>
                  </a:lnTo>
                  <a:lnTo>
                    <a:pt x="175268" y="259968"/>
                  </a:lnTo>
                  <a:lnTo>
                    <a:pt x="183221" y="250494"/>
                  </a:lnTo>
                  <a:lnTo>
                    <a:pt x="190352" y="240682"/>
                  </a:lnTo>
                  <a:lnTo>
                    <a:pt x="196635" y="230638"/>
                  </a:lnTo>
                  <a:lnTo>
                    <a:pt x="202178" y="220436"/>
                  </a:lnTo>
                  <a:lnTo>
                    <a:pt x="207136" y="210127"/>
                  </a:lnTo>
                  <a:lnTo>
                    <a:pt x="211653" y="199736"/>
                  </a:lnTo>
                  <a:lnTo>
                    <a:pt x="215687" y="188960"/>
                  </a:lnTo>
                  <a:lnTo>
                    <a:pt x="219024" y="177201"/>
                  </a:lnTo>
                  <a:lnTo>
                    <a:pt x="221599" y="164219"/>
                  </a:lnTo>
                  <a:lnTo>
                    <a:pt x="223329" y="150414"/>
                  </a:lnTo>
                  <a:lnTo>
                    <a:pt x="224040" y="136609"/>
                  </a:lnTo>
                  <a:lnTo>
                    <a:pt x="223738" y="123288"/>
                  </a:lnTo>
                  <a:lnTo>
                    <a:pt x="222570" y="110583"/>
                  </a:lnTo>
                  <a:lnTo>
                    <a:pt x="220722" y="98444"/>
                  </a:lnTo>
                  <a:lnTo>
                    <a:pt x="218367" y="86768"/>
                  </a:lnTo>
                  <a:lnTo>
                    <a:pt x="215482" y="75605"/>
                  </a:lnTo>
                  <a:lnTo>
                    <a:pt x="211868" y="65167"/>
                  </a:lnTo>
                  <a:lnTo>
                    <a:pt x="207469" y="55511"/>
                  </a:lnTo>
                  <a:lnTo>
                    <a:pt x="202210" y="46549"/>
                  </a:lnTo>
                  <a:lnTo>
                    <a:pt x="195923" y="38143"/>
                  </a:lnTo>
                  <a:lnTo>
                    <a:pt x="188616" y="30166"/>
                  </a:lnTo>
                  <a:lnTo>
                    <a:pt x="180438" y="22996"/>
                  </a:lnTo>
                  <a:lnTo>
                    <a:pt x="171578" y="17464"/>
                  </a:lnTo>
                  <a:lnTo>
                    <a:pt x="162221" y="13894"/>
                  </a:lnTo>
                  <a:lnTo>
                    <a:pt x="152774" y="12171"/>
                  </a:lnTo>
                  <a:lnTo>
                    <a:pt x="142831" y="11939"/>
                  </a:lnTo>
                  <a:lnTo>
                    <a:pt x="130404" y="14297"/>
                  </a:lnTo>
                  <a:lnTo>
                    <a:pt x="112041" y="210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195123" y="2849011"/>
              <a:ext cx="219060" cy="298408"/>
            </a:xfrm>
            <a:custGeom>
              <a:avLst/>
              <a:gdLst/>
              <a:ahLst/>
              <a:cxnLst/>
              <a:rect l="0" t="0" r="0" b="0"/>
              <a:pathLst>
                <a:path w="219060" h="298408">
                  <a:moveTo>
                    <a:pt x="79861" y="0"/>
                  </a:moveTo>
                  <a:lnTo>
                    <a:pt x="71127" y="3068"/>
                  </a:lnTo>
                  <a:lnTo>
                    <a:pt x="63420" y="7130"/>
                  </a:lnTo>
                  <a:lnTo>
                    <a:pt x="56018" y="12623"/>
                  </a:lnTo>
                  <a:lnTo>
                    <a:pt x="48757" y="19383"/>
                  </a:lnTo>
                  <a:lnTo>
                    <a:pt x="41579" y="27181"/>
                  </a:lnTo>
                  <a:lnTo>
                    <a:pt x="34457" y="35783"/>
                  </a:lnTo>
                  <a:lnTo>
                    <a:pt x="27540" y="45141"/>
                  </a:lnTo>
                  <a:lnTo>
                    <a:pt x="21121" y="55395"/>
                  </a:lnTo>
                  <a:lnTo>
                    <a:pt x="15328" y="66547"/>
                  </a:lnTo>
                  <a:lnTo>
                    <a:pt x="10286" y="78475"/>
                  </a:lnTo>
                  <a:lnTo>
                    <a:pt x="6198" y="91013"/>
                  </a:lnTo>
                  <a:lnTo>
                    <a:pt x="3083" y="104009"/>
                  </a:lnTo>
                  <a:lnTo>
                    <a:pt x="975" y="117499"/>
                  </a:lnTo>
                  <a:lnTo>
                    <a:pt x="0" y="131694"/>
                  </a:lnTo>
                  <a:lnTo>
                    <a:pt x="122" y="146647"/>
                  </a:lnTo>
                  <a:lnTo>
                    <a:pt x="1168" y="162113"/>
                  </a:lnTo>
                  <a:lnTo>
                    <a:pt x="2933" y="177647"/>
                  </a:lnTo>
                  <a:lnTo>
                    <a:pt x="5233" y="192987"/>
                  </a:lnTo>
                  <a:lnTo>
                    <a:pt x="8081" y="208049"/>
                  </a:lnTo>
                  <a:lnTo>
                    <a:pt x="11670" y="222850"/>
                  </a:lnTo>
                  <a:lnTo>
                    <a:pt x="16052" y="237422"/>
                  </a:lnTo>
                  <a:lnTo>
                    <a:pt x="21300" y="251326"/>
                  </a:lnTo>
                  <a:lnTo>
                    <a:pt x="27580" y="263685"/>
                  </a:lnTo>
                  <a:lnTo>
                    <a:pt x="34886" y="274141"/>
                  </a:lnTo>
                  <a:lnTo>
                    <a:pt x="43234" y="282653"/>
                  </a:lnTo>
                  <a:lnTo>
                    <a:pt x="52740" y="289237"/>
                  </a:lnTo>
                  <a:lnTo>
                    <a:pt x="63354" y="294101"/>
                  </a:lnTo>
                  <a:lnTo>
                    <a:pt x="74734" y="297250"/>
                  </a:lnTo>
                  <a:lnTo>
                    <a:pt x="86364" y="298407"/>
                  </a:lnTo>
                  <a:lnTo>
                    <a:pt x="97921" y="297597"/>
                  </a:lnTo>
                  <a:lnTo>
                    <a:pt x="109120" y="295107"/>
                  </a:lnTo>
                  <a:lnTo>
                    <a:pt x="119640" y="291303"/>
                  </a:lnTo>
                  <a:lnTo>
                    <a:pt x="129381" y="286520"/>
                  </a:lnTo>
                  <a:lnTo>
                    <a:pt x="138413" y="280870"/>
                  </a:lnTo>
                  <a:lnTo>
                    <a:pt x="146874" y="274254"/>
                  </a:lnTo>
                  <a:lnTo>
                    <a:pt x="154904" y="266694"/>
                  </a:lnTo>
                  <a:lnTo>
                    <a:pt x="162622" y="258330"/>
                  </a:lnTo>
                  <a:lnTo>
                    <a:pt x="170118" y="249338"/>
                  </a:lnTo>
                  <a:lnTo>
                    <a:pt x="177457" y="239875"/>
                  </a:lnTo>
                  <a:lnTo>
                    <a:pt x="184522" y="229910"/>
                  </a:lnTo>
                  <a:lnTo>
                    <a:pt x="191041" y="219236"/>
                  </a:lnTo>
                  <a:lnTo>
                    <a:pt x="196905" y="207794"/>
                  </a:lnTo>
                  <a:lnTo>
                    <a:pt x="202165" y="195670"/>
                  </a:lnTo>
                  <a:lnTo>
                    <a:pt x="206932" y="182999"/>
                  </a:lnTo>
                  <a:lnTo>
                    <a:pt x="211315" y="169923"/>
                  </a:lnTo>
                  <a:lnTo>
                    <a:pt x="215090" y="156718"/>
                  </a:lnTo>
                  <a:lnTo>
                    <a:pt x="217721" y="143780"/>
                  </a:lnTo>
                  <a:lnTo>
                    <a:pt x="219009" y="131297"/>
                  </a:lnTo>
                  <a:lnTo>
                    <a:pt x="219059" y="119119"/>
                  </a:lnTo>
                  <a:lnTo>
                    <a:pt x="218104" y="106868"/>
                  </a:lnTo>
                  <a:lnTo>
                    <a:pt x="216385" y="94331"/>
                  </a:lnTo>
                  <a:lnTo>
                    <a:pt x="213943" y="81621"/>
                  </a:lnTo>
                  <a:lnTo>
                    <a:pt x="210634" y="69082"/>
                  </a:lnTo>
                  <a:lnTo>
                    <a:pt x="206444" y="56912"/>
                  </a:lnTo>
                  <a:lnTo>
                    <a:pt x="201326" y="45469"/>
                  </a:lnTo>
                  <a:lnTo>
                    <a:pt x="195135" y="35316"/>
                  </a:lnTo>
                  <a:lnTo>
                    <a:pt x="187887" y="26649"/>
                  </a:lnTo>
                  <a:lnTo>
                    <a:pt x="179579" y="19662"/>
                  </a:lnTo>
                  <a:lnTo>
                    <a:pt x="170099" y="14709"/>
                  </a:lnTo>
                  <a:lnTo>
                    <a:pt x="159508" y="11781"/>
                  </a:lnTo>
                  <a:lnTo>
                    <a:pt x="148211" y="10425"/>
                  </a:lnTo>
                  <a:lnTo>
                    <a:pt x="135550" y="9799"/>
                  </a:lnTo>
                  <a:lnTo>
                    <a:pt x="118179" y="9847"/>
                  </a:lnTo>
                  <a:lnTo>
                    <a:pt x="90390" y="105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475941" y="2849011"/>
              <a:ext cx="182248" cy="330516"/>
            </a:xfrm>
            <a:custGeom>
              <a:avLst/>
              <a:gdLst/>
              <a:ahLst/>
              <a:cxnLst/>
              <a:rect l="0" t="0" r="0" b="0"/>
              <a:pathLst>
                <a:path w="182248" h="330516">
                  <a:moveTo>
                    <a:pt x="135955" y="0"/>
                  </a:moveTo>
                  <a:lnTo>
                    <a:pt x="127154" y="2934"/>
                  </a:lnTo>
                  <a:lnTo>
                    <a:pt x="118807" y="5716"/>
                  </a:lnTo>
                  <a:lnTo>
                    <a:pt x="110108" y="8616"/>
                  </a:lnTo>
                  <a:lnTo>
                    <a:pt x="100987" y="11656"/>
                  </a:lnTo>
                  <a:lnTo>
                    <a:pt x="91493" y="14821"/>
                  </a:lnTo>
                  <a:lnTo>
                    <a:pt x="81700" y="18085"/>
                  </a:lnTo>
                  <a:lnTo>
                    <a:pt x="71686" y="21423"/>
                  </a:lnTo>
                  <a:lnTo>
                    <a:pt x="61512" y="24814"/>
                  </a:lnTo>
                  <a:lnTo>
                    <a:pt x="51235" y="28252"/>
                  </a:lnTo>
                  <a:lnTo>
                    <a:pt x="41217" y="32052"/>
                  </a:lnTo>
                  <a:lnTo>
                    <a:pt x="32096" y="36822"/>
                  </a:lnTo>
                  <a:lnTo>
                    <a:pt x="24153" y="42817"/>
                  </a:lnTo>
                  <a:lnTo>
                    <a:pt x="17499" y="50134"/>
                  </a:lnTo>
                  <a:lnTo>
                    <a:pt x="12245" y="58873"/>
                  </a:lnTo>
                  <a:lnTo>
                    <a:pt x="8304" y="68941"/>
                  </a:lnTo>
                  <a:lnTo>
                    <a:pt x="5453" y="80108"/>
                  </a:lnTo>
                  <a:lnTo>
                    <a:pt x="3440" y="92119"/>
                  </a:lnTo>
                  <a:lnTo>
                    <a:pt x="2042" y="104751"/>
                  </a:lnTo>
                  <a:lnTo>
                    <a:pt x="1082" y="117824"/>
                  </a:lnTo>
                  <a:lnTo>
                    <a:pt x="430" y="131205"/>
                  </a:lnTo>
                  <a:lnTo>
                    <a:pt x="0" y="144767"/>
                  </a:lnTo>
                  <a:lnTo>
                    <a:pt x="158" y="157310"/>
                  </a:lnTo>
                  <a:lnTo>
                    <a:pt x="1837" y="165550"/>
                  </a:lnTo>
                  <a:lnTo>
                    <a:pt x="5189" y="167935"/>
                  </a:lnTo>
                  <a:lnTo>
                    <a:pt x="9519" y="166471"/>
                  </a:lnTo>
                  <a:lnTo>
                    <a:pt x="14690" y="162625"/>
                  </a:lnTo>
                  <a:lnTo>
                    <a:pt x="20873" y="157012"/>
                  </a:lnTo>
                  <a:lnTo>
                    <a:pt x="28086" y="150041"/>
                  </a:lnTo>
                  <a:lnTo>
                    <a:pt x="36357" y="142701"/>
                  </a:lnTo>
                  <a:lnTo>
                    <a:pt x="45805" y="136500"/>
                  </a:lnTo>
                  <a:lnTo>
                    <a:pt x="56375" y="132175"/>
                  </a:lnTo>
                  <a:lnTo>
                    <a:pt x="67724" y="129760"/>
                  </a:lnTo>
                  <a:lnTo>
                    <a:pt x="79334" y="128966"/>
                  </a:lnTo>
                  <a:lnTo>
                    <a:pt x="90879" y="129437"/>
                  </a:lnTo>
                  <a:lnTo>
                    <a:pt x="102241" y="131003"/>
                  </a:lnTo>
                  <a:lnTo>
                    <a:pt x="113402" y="133708"/>
                  </a:lnTo>
                  <a:lnTo>
                    <a:pt x="124387" y="137490"/>
                  </a:lnTo>
                  <a:lnTo>
                    <a:pt x="135069" y="142500"/>
                  </a:lnTo>
                  <a:lnTo>
                    <a:pt x="145176" y="149151"/>
                  </a:lnTo>
                  <a:lnTo>
                    <a:pt x="154599" y="157524"/>
                  </a:lnTo>
                  <a:lnTo>
                    <a:pt x="163063" y="167572"/>
                  </a:lnTo>
                  <a:lnTo>
                    <a:pt x="170069" y="179291"/>
                  </a:lnTo>
                  <a:lnTo>
                    <a:pt x="175479" y="192499"/>
                  </a:lnTo>
                  <a:lnTo>
                    <a:pt x="179298" y="206587"/>
                  </a:lnTo>
                  <a:lnTo>
                    <a:pt x="181503" y="220649"/>
                  </a:lnTo>
                  <a:lnTo>
                    <a:pt x="182247" y="234174"/>
                  </a:lnTo>
                  <a:lnTo>
                    <a:pt x="181799" y="247033"/>
                  </a:lnTo>
                  <a:lnTo>
                    <a:pt x="180445" y="259281"/>
                  </a:lnTo>
                  <a:lnTo>
                    <a:pt x="178415" y="271035"/>
                  </a:lnTo>
                  <a:lnTo>
                    <a:pt x="175410" y="282251"/>
                  </a:lnTo>
                  <a:lnTo>
                    <a:pt x="170651" y="292725"/>
                  </a:lnTo>
                  <a:lnTo>
                    <a:pt x="163852" y="302398"/>
                  </a:lnTo>
                  <a:lnTo>
                    <a:pt x="155184" y="311030"/>
                  </a:lnTo>
                  <a:lnTo>
                    <a:pt x="144998" y="318152"/>
                  </a:lnTo>
                  <a:lnTo>
                    <a:pt x="133664" y="323638"/>
                  </a:lnTo>
                  <a:lnTo>
                    <a:pt x="121494" y="327509"/>
                  </a:lnTo>
                  <a:lnTo>
                    <a:pt x="108735" y="329748"/>
                  </a:lnTo>
                  <a:lnTo>
                    <a:pt x="95580" y="330515"/>
                  </a:lnTo>
                  <a:lnTo>
                    <a:pt x="82570" y="330048"/>
                  </a:lnTo>
                  <a:lnTo>
                    <a:pt x="69230" y="328426"/>
                  </a:lnTo>
                  <a:lnTo>
                    <a:pt x="53269" y="324391"/>
                  </a:lnTo>
                  <a:lnTo>
                    <a:pt x="30670" y="31585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485347" y="3217509"/>
              <a:ext cx="1284477" cy="42114"/>
            </a:xfrm>
            <a:custGeom>
              <a:avLst/>
              <a:gdLst/>
              <a:ahLst/>
              <a:cxnLst/>
              <a:rect l="0" t="0" r="0" b="0"/>
              <a:pathLst>
                <a:path w="1284477" h="42114">
                  <a:moveTo>
                    <a:pt x="1284476" y="42113"/>
                  </a:moveTo>
                  <a:lnTo>
                    <a:pt x="1275675" y="39180"/>
                  </a:lnTo>
                  <a:lnTo>
                    <a:pt x="1267329" y="36397"/>
                  </a:lnTo>
                  <a:lnTo>
                    <a:pt x="1258625" y="33502"/>
                  </a:lnTo>
                  <a:lnTo>
                    <a:pt x="1249331" y="30635"/>
                  </a:lnTo>
                  <a:lnTo>
                    <a:pt x="1239188" y="28118"/>
                  </a:lnTo>
                  <a:lnTo>
                    <a:pt x="1228147" y="26103"/>
                  </a:lnTo>
                  <a:lnTo>
                    <a:pt x="1216481" y="24417"/>
                  </a:lnTo>
                  <a:lnTo>
                    <a:pt x="1204659" y="22674"/>
                  </a:lnTo>
                  <a:lnTo>
                    <a:pt x="1192964" y="20653"/>
                  </a:lnTo>
                  <a:lnTo>
                    <a:pt x="1181335" y="18464"/>
                  </a:lnTo>
                  <a:lnTo>
                    <a:pt x="1169462" y="16448"/>
                  </a:lnTo>
                  <a:lnTo>
                    <a:pt x="1157172" y="14794"/>
                  </a:lnTo>
                  <a:lnTo>
                    <a:pt x="1144290" y="13532"/>
                  </a:lnTo>
                  <a:lnTo>
                    <a:pt x="1130570" y="12610"/>
                  </a:lnTo>
                  <a:lnTo>
                    <a:pt x="1115969" y="11950"/>
                  </a:lnTo>
                  <a:lnTo>
                    <a:pt x="1100754" y="11321"/>
                  </a:lnTo>
                  <a:lnTo>
                    <a:pt x="1085396" y="10359"/>
                  </a:lnTo>
                  <a:lnTo>
                    <a:pt x="1070173" y="8896"/>
                  </a:lnTo>
                  <a:lnTo>
                    <a:pt x="1055021" y="7098"/>
                  </a:lnTo>
                  <a:lnTo>
                    <a:pt x="1039628" y="5352"/>
                  </a:lnTo>
                  <a:lnTo>
                    <a:pt x="1023827" y="3883"/>
                  </a:lnTo>
                  <a:lnTo>
                    <a:pt x="1007605" y="2746"/>
                  </a:lnTo>
                  <a:lnTo>
                    <a:pt x="991022" y="1909"/>
                  </a:lnTo>
                  <a:lnTo>
                    <a:pt x="974153" y="1311"/>
                  </a:lnTo>
                  <a:lnTo>
                    <a:pt x="956908" y="893"/>
                  </a:lnTo>
                  <a:lnTo>
                    <a:pt x="939039" y="604"/>
                  </a:lnTo>
                  <a:lnTo>
                    <a:pt x="920465" y="407"/>
                  </a:lnTo>
                  <a:lnTo>
                    <a:pt x="901416" y="274"/>
                  </a:lnTo>
                  <a:lnTo>
                    <a:pt x="882322" y="184"/>
                  </a:lnTo>
                  <a:lnTo>
                    <a:pt x="863436" y="123"/>
                  </a:lnTo>
                  <a:lnTo>
                    <a:pt x="844668" y="82"/>
                  </a:lnTo>
                  <a:lnTo>
                    <a:pt x="825695" y="55"/>
                  </a:lnTo>
                  <a:lnTo>
                    <a:pt x="806336" y="36"/>
                  </a:lnTo>
                  <a:lnTo>
                    <a:pt x="786572" y="24"/>
                  </a:lnTo>
                  <a:lnTo>
                    <a:pt x="766458" y="16"/>
                  </a:lnTo>
                  <a:lnTo>
                    <a:pt x="746069" y="10"/>
                  </a:lnTo>
                  <a:lnTo>
                    <a:pt x="725478" y="7"/>
                  </a:lnTo>
                  <a:lnTo>
                    <a:pt x="704741" y="4"/>
                  </a:lnTo>
                  <a:lnTo>
                    <a:pt x="683902" y="3"/>
                  </a:lnTo>
                  <a:lnTo>
                    <a:pt x="662993" y="1"/>
                  </a:lnTo>
                  <a:lnTo>
                    <a:pt x="642035" y="1"/>
                  </a:lnTo>
                  <a:lnTo>
                    <a:pt x="621041" y="1"/>
                  </a:lnTo>
                  <a:lnTo>
                    <a:pt x="599856" y="0"/>
                  </a:lnTo>
                  <a:lnTo>
                    <a:pt x="578181" y="0"/>
                  </a:lnTo>
                  <a:lnTo>
                    <a:pt x="555895" y="0"/>
                  </a:lnTo>
                  <a:lnTo>
                    <a:pt x="533199" y="0"/>
                  </a:lnTo>
                  <a:lnTo>
                    <a:pt x="510503" y="0"/>
                  </a:lnTo>
                  <a:lnTo>
                    <a:pt x="488045" y="4"/>
                  </a:lnTo>
                  <a:lnTo>
                    <a:pt x="465726" y="177"/>
                  </a:lnTo>
                  <a:lnTo>
                    <a:pt x="443216" y="825"/>
                  </a:lnTo>
                  <a:lnTo>
                    <a:pt x="420333" y="2074"/>
                  </a:lnTo>
                  <a:lnTo>
                    <a:pt x="397220" y="3727"/>
                  </a:lnTo>
                  <a:lnTo>
                    <a:pt x="374236" y="5375"/>
                  </a:lnTo>
                  <a:lnTo>
                    <a:pt x="351586" y="6782"/>
                  </a:lnTo>
                  <a:lnTo>
                    <a:pt x="329306" y="8048"/>
                  </a:lnTo>
                  <a:lnTo>
                    <a:pt x="307354" y="9504"/>
                  </a:lnTo>
                  <a:lnTo>
                    <a:pt x="285660" y="11331"/>
                  </a:lnTo>
                  <a:lnTo>
                    <a:pt x="264159" y="13388"/>
                  </a:lnTo>
                  <a:lnTo>
                    <a:pt x="242796" y="15316"/>
                  </a:lnTo>
                  <a:lnTo>
                    <a:pt x="221530" y="16910"/>
                  </a:lnTo>
                  <a:lnTo>
                    <a:pt x="200331" y="18132"/>
                  </a:lnTo>
                  <a:lnTo>
                    <a:pt x="179179" y="19028"/>
                  </a:lnTo>
                  <a:lnTo>
                    <a:pt x="158053" y="19670"/>
                  </a:lnTo>
                  <a:lnTo>
                    <a:pt x="136780" y="20287"/>
                  </a:lnTo>
                  <a:lnTo>
                    <a:pt x="115046" y="21241"/>
                  </a:lnTo>
                  <a:lnTo>
                    <a:pt x="92748" y="22699"/>
                  </a:lnTo>
                  <a:lnTo>
                    <a:pt x="70981" y="24502"/>
                  </a:lnTo>
                  <a:lnTo>
                    <a:pt x="49794" y="26440"/>
                  </a:lnTo>
                  <a:lnTo>
                    <a:pt x="27327" y="28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5" name="Freeform 94"/>
          <p:cNvSpPr/>
          <p:nvPr/>
        </p:nvSpPr>
        <p:spPr>
          <a:xfrm>
            <a:off x="5948601" y="3375436"/>
            <a:ext cx="227569" cy="463255"/>
          </a:xfrm>
          <a:custGeom>
            <a:avLst/>
            <a:gdLst/>
            <a:ahLst/>
            <a:cxnLst/>
            <a:rect l="0" t="0" r="0" b="0"/>
            <a:pathLst>
              <a:path w="227569" h="463255">
                <a:moveTo>
                  <a:pt x="0" y="0"/>
                </a:moveTo>
                <a:lnTo>
                  <a:pt x="11734" y="5733"/>
                </a:lnTo>
                <a:lnTo>
                  <a:pt x="22863" y="10018"/>
                </a:lnTo>
                <a:lnTo>
                  <a:pt x="34461" y="13228"/>
                </a:lnTo>
                <a:lnTo>
                  <a:pt x="46623" y="15762"/>
                </a:lnTo>
                <a:lnTo>
                  <a:pt x="59283" y="18108"/>
                </a:lnTo>
                <a:lnTo>
                  <a:pt x="72339" y="20552"/>
                </a:lnTo>
                <a:lnTo>
                  <a:pt x="85691" y="23033"/>
                </a:lnTo>
                <a:lnTo>
                  <a:pt x="99256" y="25249"/>
                </a:lnTo>
                <a:lnTo>
                  <a:pt x="112971" y="27034"/>
                </a:lnTo>
                <a:lnTo>
                  <a:pt x="126790" y="28216"/>
                </a:lnTo>
                <a:lnTo>
                  <a:pt x="140680" y="28552"/>
                </a:lnTo>
                <a:lnTo>
                  <a:pt x="154619" y="28000"/>
                </a:lnTo>
                <a:lnTo>
                  <a:pt x="168591" y="26831"/>
                </a:lnTo>
                <a:lnTo>
                  <a:pt x="182584" y="25516"/>
                </a:lnTo>
                <a:lnTo>
                  <a:pt x="196564" y="24354"/>
                </a:lnTo>
                <a:lnTo>
                  <a:pt x="209542" y="23961"/>
                </a:lnTo>
                <a:lnTo>
                  <a:pt x="219559" y="26233"/>
                </a:lnTo>
                <a:lnTo>
                  <a:pt x="225526" y="32230"/>
                </a:lnTo>
                <a:lnTo>
                  <a:pt x="227568" y="40870"/>
                </a:lnTo>
                <a:lnTo>
                  <a:pt x="226634" y="51617"/>
                </a:lnTo>
                <a:lnTo>
                  <a:pt x="223657" y="63640"/>
                </a:lnTo>
                <a:lnTo>
                  <a:pt x="219315" y="75653"/>
                </a:lnTo>
                <a:lnTo>
                  <a:pt x="214076" y="86924"/>
                </a:lnTo>
                <a:lnTo>
                  <a:pt x="208408" y="97424"/>
                </a:lnTo>
                <a:lnTo>
                  <a:pt x="202820" y="107535"/>
                </a:lnTo>
                <a:lnTo>
                  <a:pt x="197570" y="117556"/>
                </a:lnTo>
                <a:lnTo>
                  <a:pt x="192550" y="127626"/>
                </a:lnTo>
                <a:lnTo>
                  <a:pt x="187409" y="137787"/>
                </a:lnTo>
                <a:lnTo>
                  <a:pt x="181946" y="148040"/>
                </a:lnTo>
                <a:lnTo>
                  <a:pt x="176123" y="158370"/>
                </a:lnTo>
                <a:lnTo>
                  <a:pt x="169980" y="168758"/>
                </a:lnTo>
                <a:lnTo>
                  <a:pt x="163584" y="179194"/>
                </a:lnTo>
                <a:lnTo>
                  <a:pt x="157000" y="189829"/>
                </a:lnTo>
                <a:lnTo>
                  <a:pt x="150281" y="200960"/>
                </a:lnTo>
                <a:lnTo>
                  <a:pt x="143466" y="212707"/>
                </a:lnTo>
                <a:lnTo>
                  <a:pt x="136586" y="224868"/>
                </a:lnTo>
                <a:lnTo>
                  <a:pt x="129661" y="237031"/>
                </a:lnTo>
                <a:lnTo>
                  <a:pt x="122705" y="248957"/>
                </a:lnTo>
                <a:lnTo>
                  <a:pt x="115728" y="260745"/>
                </a:lnTo>
                <a:lnTo>
                  <a:pt x="108737" y="272725"/>
                </a:lnTo>
                <a:lnTo>
                  <a:pt x="101737" y="285083"/>
                </a:lnTo>
                <a:lnTo>
                  <a:pt x="94731" y="297839"/>
                </a:lnTo>
                <a:lnTo>
                  <a:pt x="87720" y="310942"/>
                </a:lnTo>
                <a:lnTo>
                  <a:pt x="80711" y="324313"/>
                </a:lnTo>
                <a:lnTo>
                  <a:pt x="73869" y="337716"/>
                </a:lnTo>
                <a:lnTo>
                  <a:pt x="67501" y="350788"/>
                </a:lnTo>
                <a:lnTo>
                  <a:pt x="61733" y="363356"/>
                </a:lnTo>
                <a:lnTo>
                  <a:pt x="56368" y="375422"/>
                </a:lnTo>
                <a:lnTo>
                  <a:pt x="50997" y="387065"/>
                </a:lnTo>
                <a:lnTo>
                  <a:pt x="45386" y="398375"/>
                </a:lnTo>
                <a:lnTo>
                  <a:pt x="39582" y="409373"/>
                </a:lnTo>
                <a:lnTo>
                  <a:pt x="33159" y="421286"/>
                </a:lnTo>
                <a:lnTo>
                  <a:pt x="24430" y="437398"/>
                </a:lnTo>
                <a:lnTo>
                  <a:pt x="10528" y="463254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7864788" y="2827954"/>
            <a:ext cx="673824" cy="1068063"/>
            <a:chOff x="7864788" y="2827954"/>
            <a:chExt cx="673824" cy="1068063"/>
          </a:xfrm>
        </p:grpSpPr>
        <p:sp>
          <p:nvSpPr>
            <p:cNvPr id="96" name="Freeform 95"/>
            <p:cNvSpPr/>
            <p:nvPr/>
          </p:nvSpPr>
          <p:spPr>
            <a:xfrm>
              <a:off x="8306984" y="2838482"/>
              <a:ext cx="21059" cy="473784"/>
            </a:xfrm>
            <a:custGeom>
              <a:avLst/>
              <a:gdLst/>
              <a:ahLst/>
              <a:cxnLst/>
              <a:rect l="0" t="0" r="0" b="0"/>
              <a:pathLst>
                <a:path w="21059" h="473784">
                  <a:moveTo>
                    <a:pt x="21058" y="0"/>
                  </a:moveTo>
                  <a:lnTo>
                    <a:pt x="20990" y="14535"/>
                  </a:lnTo>
                  <a:lnTo>
                    <a:pt x="20350" y="27166"/>
                  </a:lnTo>
                  <a:lnTo>
                    <a:pt x="19058" y="39076"/>
                  </a:lnTo>
                  <a:lnTo>
                    <a:pt x="17371" y="50730"/>
                  </a:lnTo>
                  <a:lnTo>
                    <a:pt x="15702" y="62571"/>
                  </a:lnTo>
                  <a:lnTo>
                    <a:pt x="14290" y="74811"/>
                  </a:lnTo>
                  <a:lnTo>
                    <a:pt x="13191" y="87479"/>
                  </a:lnTo>
                  <a:lnTo>
                    <a:pt x="12381" y="100518"/>
                  </a:lnTo>
                  <a:lnTo>
                    <a:pt x="11802" y="113847"/>
                  </a:lnTo>
                  <a:lnTo>
                    <a:pt x="11396" y="127391"/>
                  </a:lnTo>
                  <a:lnTo>
                    <a:pt x="11117" y="141090"/>
                  </a:lnTo>
                  <a:lnTo>
                    <a:pt x="10925" y="154901"/>
                  </a:lnTo>
                  <a:lnTo>
                    <a:pt x="10795" y="168955"/>
                  </a:lnTo>
                  <a:lnTo>
                    <a:pt x="10707" y="183535"/>
                  </a:lnTo>
                  <a:lnTo>
                    <a:pt x="10643" y="198751"/>
                  </a:lnTo>
                  <a:lnTo>
                    <a:pt x="10431" y="214394"/>
                  </a:lnTo>
                  <a:lnTo>
                    <a:pt x="9757" y="230048"/>
                  </a:lnTo>
                  <a:lnTo>
                    <a:pt x="8490" y="245481"/>
                  </a:lnTo>
                  <a:lnTo>
                    <a:pt x="6826" y="261116"/>
                  </a:lnTo>
                  <a:lnTo>
                    <a:pt x="5169" y="277898"/>
                  </a:lnTo>
                  <a:lnTo>
                    <a:pt x="3761" y="296258"/>
                  </a:lnTo>
                  <a:lnTo>
                    <a:pt x="2664" y="315827"/>
                  </a:lnTo>
                  <a:lnTo>
                    <a:pt x="1854" y="335735"/>
                  </a:lnTo>
                  <a:lnTo>
                    <a:pt x="1274" y="355419"/>
                  </a:lnTo>
                  <a:lnTo>
                    <a:pt x="869" y="374517"/>
                  </a:lnTo>
                  <a:lnTo>
                    <a:pt x="589" y="392713"/>
                  </a:lnTo>
                  <a:lnTo>
                    <a:pt x="396" y="409929"/>
                  </a:lnTo>
                  <a:lnTo>
                    <a:pt x="267" y="425676"/>
                  </a:lnTo>
                  <a:lnTo>
                    <a:pt x="164" y="440507"/>
                  </a:lnTo>
                  <a:lnTo>
                    <a:pt x="81" y="455724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046697" y="2827954"/>
              <a:ext cx="281346" cy="304700"/>
            </a:xfrm>
            <a:custGeom>
              <a:avLst/>
              <a:gdLst/>
              <a:ahLst/>
              <a:cxnLst/>
              <a:rect l="0" t="0" r="0" b="0"/>
              <a:pathLst>
                <a:path w="281346" h="304700">
                  <a:moveTo>
                    <a:pt x="281345" y="210570"/>
                  </a:moveTo>
                  <a:lnTo>
                    <a:pt x="269610" y="213571"/>
                  </a:lnTo>
                  <a:lnTo>
                    <a:pt x="258481" y="216993"/>
                  </a:lnTo>
                  <a:lnTo>
                    <a:pt x="246886" y="221185"/>
                  </a:lnTo>
                  <a:lnTo>
                    <a:pt x="234898" y="225912"/>
                  </a:lnTo>
                  <a:lnTo>
                    <a:pt x="222886" y="230745"/>
                  </a:lnTo>
                  <a:lnTo>
                    <a:pt x="211074" y="235427"/>
                  </a:lnTo>
                  <a:lnTo>
                    <a:pt x="199202" y="240036"/>
                  </a:lnTo>
                  <a:lnTo>
                    <a:pt x="186636" y="244886"/>
                  </a:lnTo>
                  <a:lnTo>
                    <a:pt x="173081" y="250143"/>
                  </a:lnTo>
                  <a:lnTo>
                    <a:pt x="158875" y="255656"/>
                  </a:lnTo>
                  <a:lnTo>
                    <a:pt x="144792" y="261056"/>
                  </a:lnTo>
                  <a:lnTo>
                    <a:pt x="131278" y="266140"/>
                  </a:lnTo>
                  <a:lnTo>
                    <a:pt x="118272" y="271028"/>
                  </a:lnTo>
                  <a:lnTo>
                    <a:pt x="105398" y="276070"/>
                  </a:lnTo>
                  <a:lnTo>
                    <a:pt x="92410" y="281458"/>
                  </a:lnTo>
                  <a:lnTo>
                    <a:pt x="79382" y="287060"/>
                  </a:lnTo>
                  <a:lnTo>
                    <a:pt x="66622" y="292521"/>
                  </a:lnTo>
                  <a:lnTo>
                    <a:pt x="54296" y="297625"/>
                  </a:lnTo>
                  <a:lnTo>
                    <a:pt x="42578" y="301849"/>
                  </a:lnTo>
                  <a:lnTo>
                    <a:pt x="31707" y="304317"/>
                  </a:lnTo>
                  <a:lnTo>
                    <a:pt x="21746" y="304699"/>
                  </a:lnTo>
                  <a:lnTo>
                    <a:pt x="13073" y="302834"/>
                  </a:lnTo>
                  <a:lnTo>
                    <a:pt x="6450" y="298465"/>
                  </a:lnTo>
                  <a:lnTo>
                    <a:pt x="2115" y="291706"/>
                  </a:lnTo>
                  <a:lnTo>
                    <a:pt x="0" y="282779"/>
                  </a:lnTo>
                  <a:lnTo>
                    <a:pt x="11" y="271830"/>
                  </a:lnTo>
                  <a:lnTo>
                    <a:pt x="1862" y="259146"/>
                  </a:lnTo>
                  <a:lnTo>
                    <a:pt x="5017" y="245413"/>
                  </a:lnTo>
                  <a:lnTo>
                    <a:pt x="8803" y="231590"/>
                  </a:lnTo>
                  <a:lnTo>
                    <a:pt x="12784" y="218226"/>
                  </a:lnTo>
                  <a:lnTo>
                    <a:pt x="16757" y="205475"/>
                  </a:lnTo>
                  <a:lnTo>
                    <a:pt x="20651" y="193299"/>
                  </a:lnTo>
                  <a:lnTo>
                    <a:pt x="24459" y="181580"/>
                  </a:lnTo>
                  <a:lnTo>
                    <a:pt x="28355" y="169877"/>
                  </a:lnTo>
                  <a:lnTo>
                    <a:pt x="32665" y="157480"/>
                  </a:lnTo>
                  <a:lnTo>
                    <a:pt x="37533" y="144067"/>
                  </a:lnTo>
                  <a:lnTo>
                    <a:pt x="42941" y="130140"/>
                  </a:lnTo>
                  <a:lnTo>
                    <a:pt x="48797" y="116784"/>
                  </a:lnTo>
                  <a:lnTo>
                    <a:pt x="54992" y="104573"/>
                  </a:lnTo>
                  <a:lnTo>
                    <a:pt x="61270" y="93257"/>
                  </a:lnTo>
                  <a:lnTo>
                    <a:pt x="67250" y="82058"/>
                  </a:lnTo>
                  <a:lnTo>
                    <a:pt x="72755" y="70496"/>
                  </a:lnTo>
                  <a:lnTo>
                    <a:pt x="77941" y="58746"/>
                  </a:lnTo>
                  <a:lnTo>
                    <a:pt x="83192" y="47450"/>
                  </a:lnTo>
                  <a:lnTo>
                    <a:pt x="88718" y="36966"/>
                  </a:lnTo>
                  <a:lnTo>
                    <a:pt x="94266" y="27624"/>
                  </a:lnTo>
                  <a:lnTo>
                    <a:pt x="99746" y="18963"/>
                  </a:lnTo>
                  <a:lnTo>
                    <a:pt x="105641" y="10226"/>
                  </a:lnTo>
                  <a:lnTo>
                    <a:pt x="112888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864788" y="3276071"/>
              <a:ext cx="673824" cy="78309"/>
            </a:xfrm>
            <a:custGeom>
              <a:avLst/>
              <a:gdLst/>
              <a:ahLst/>
              <a:cxnLst/>
              <a:rect l="0" t="0" r="0" b="0"/>
              <a:pathLst>
                <a:path w="673824" h="78309">
                  <a:moveTo>
                    <a:pt x="673823" y="4608"/>
                  </a:moveTo>
                  <a:lnTo>
                    <a:pt x="662021" y="1809"/>
                  </a:lnTo>
                  <a:lnTo>
                    <a:pt x="650252" y="307"/>
                  </a:lnTo>
                  <a:lnTo>
                    <a:pt x="637348" y="0"/>
                  </a:lnTo>
                  <a:lnTo>
                    <a:pt x="622981" y="680"/>
                  </a:lnTo>
                  <a:lnTo>
                    <a:pt x="606708" y="2147"/>
                  </a:lnTo>
                  <a:lnTo>
                    <a:pt x="588492" y="4217"/>
                  </a:lnTo>
                  <a:lnTo>
                    <a:pt x="569084" y="6726"/>
                  </a:lnTo>
                  <a:lnTo>
                    <a:pt x="549765" y="9549"/>
                  </a:lnTo>
                  <a:lnTo>
                    <a:pt x="531266" y="12591"/>
                  </a:lnTo>
                  <a:lnTo>
                    <a:pt x="513935" y="15784"/>
                  </a:lnTo>
                  <a:lnTo>
                    <a:pt x="497989" y="19080"/>
                  </a:lnTo>
                  <a:lnTo>
                    <a:pt x="483370" y="22442"/>
                  </a:lnTo>
                  <a:lnTo>
                    <a:pt x="469534" y="25682"/>
                  </a:lnTo>
                  <a:lnTo>
                    <a:pt x="455614" y="28479"/>
                  </a:lnTo>
                  <a:lnTo>
                    <a:pt x="441128" y="30696"/>
                  </a:lnTo>
                  <a:lnTo>
                    <a:pt x="426121" y="32525"/>
                  </a:lnTo>
                  <a:lnTo>
                    <a:pt x="410967" y="34367"/>
                  </a:lnTo>
                  <a:lnTo>
                    <a:pt x="395918" y="36460"/>
                  </a:lnTo>
                  <a:lnTo>
                    <a:pt x="381068" y="38869"/>
                  </a:lnTo>
                  <a:lnTo>
                    <a:pt x="366418" y="41565"/>
                  </a:lnTo>
                  <a:lnTo>
                    <a:pt x="351937" y="44487"/>
                  </a:lnTo>
                  <a:lnTo>
                    <a:pt x="337587" y="47416"/>
                  </a:lnTo>
                  <a:lnTo>
                    <a:pt x="323332" y="49997"/>
                  </a:lnTo>
                  <a:lnTo>
                    <a:pt x="309145" y="52061"/>
                  </a:lnTo>
                  <a:lnTo>
                    <a:pt x="295006" y="53614"/>
                  </a:lnTo>
                  <a:lnTo>
                    <a:pt x="280899" y="54739"/>
                  </a:lnTo>
                  <a:lnTo>
                    <a:pt x="266815" y="55538"/>
                  </a:lnTo>
                  <a:lnTo>
                    <a:pt x="252746" y="56262"/>
                  </a:lnTo>
                  <a:lnTo>
                    <a:pt x="238687" y="57289"/>
                  </a:lnTo>
                  <a:lnTo>
                    <a:pt x="224635" y="58795"/>
                  </a:lnTo>
                  <a:lnTo>
                    <a:pt x="210588" y="60622"/>
                  </a:lnTo>
                  <a:lnTo>
                    <a:pt x="196543" y="62388"/>
                  </a:lnTo>
                  <a:lnTo>
                    <a:pt x="182502" y="63870"/>
                  </a:lnTo>
                  <a:lnTo>
                    <a:pt x="168461" y="65015"/>
                  </a:lnTo>
                  <a:lnTo>
                    <a:pt x="154421" y="65859"/>
                  </a:lnTo>
                  <a:lnTo>
                    <a:pt x="140386" y="66465"/>
                  </a:lnTo>
                  <a:lnTo>
                    <a:pt x="126521" y="67059"/>
                  </a:lnTo>
                  <a:lnTo>
                    <a:pt x="113130" y="67997"/>
                  </a:lnTo>
                  <a:lnTo>
                    <a:pt x="100341" y="69444"/>
                  </a:lnTo>
                  <a:lnTo>
                    <a:pt x="87956" y="71231"/>
                  </a:lnTo>
                  <a:lnTo>
                    <a:pt x="75566" y="72970"/>
                  </a:lnTo>
                  <a:lnTo>
                    <a:pt x="62944" y="74434"/>
                  </a:lnTo>
                  <a:lnTo>
                    <a:pt x="50442" y="75570"/>
                  </a:lnTo>
                  <a:lnTo>
                    <a:pt x="37568" y="76530"/>
                  </a:lnTo>
                  <a:lnTo>
                    <a:pt x="22071" y="77394"/>
                  </a:lnTo>
                  <a:lnTo>
                    <a:pt x="0" y="7830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864788" y="3417550"/>
              <a:ext cx="496785" cy="478467"/>
            </a:xfrm>
            <a:custGeom>
              <a:avLst/>
              <a:gdLst/>
              <a:ahLst/>
              <a:cxnLst/>
              <a:rect l="0" t="0" r="0" b="0"/>
              <a:pathLst>
                <a:path w="496785" h="478467">
                  <a:moveTo>
                    <a:pt x="421139" y="0"/>
                  </a:moveTo>
                  <a:lnTo>
                    <a:pt x="412338" y="5934"/>
                  </a:lnTo>
                  <a:lnTo>
                    <a:pt x="403991" y="12139"/>
                  </a:lnTo>
                  <a:lnTo>
                    <a:pt x="395293" y="19230"/>
                  </a:lnTo>
                  <a:lnTo>
                    <a:pt x="386171" y="26998"/>
                  </a:lnTo>
                  <a:lnTo>
                    <a:pt x="376676" y="34996"/>
                  </a:lnTo>
                  <a:lnTo>
                    <a:pt x="366884" y="42941"/>
                  </a:lnTo>
                  <a:lnTo>
                    <a:pt x="356871" y="50889"/>
                  </a:lnTo>
                  <a:lnTo>
                    <a:pt x="346696" y="59130"/>
                  </a:lnTo>
                  <a:lnTo>
                    <a:pt x="336416" y="67816"/>
                  </a:lnTo>
                  <a:lnTo>
                    <a:pt x="326225" y="76783"/>
                  </a:lnTo>
                  <a:lnTo>
                    <a:pt x="316455" y="85657"/>
                  </a:lnTo>
                  <a:lnTo>
                    <a:pt x="307253" y="94220"/>
                  </a:lnTo>
                  <a:lnTo>
                    <a:pt x="298601" y="102428"/>
                  </a:lnTo>
                  <a:lnTo>
                    <a:pt x="290403" y="110321"/>
                  </a:lnTo>
                  <a:lnTo>
                    <a:pt x="282561" y="117917"/>
                  </a:lnTo>
                  <a:lnTo>
                    <a:pt x="275306" y="123674"/>
                  </a:lnTo>
                  <a:lnTo>
                    <a:pt x="269668" y="125232"/>
                  </a:lnTo>
                  <a:lnTo>
                    <a:pt x="266644" y="122701"/>
                  </a:lnTo>
                  <a:lnTo>
                    <a:pt x="266209" y="117262"/>
                  </a:lnTo>
                  <a:lnTo>
                    <a:pt x="267900" y="109956"/>
                  </a:lnTo>
                  <a:lnTo>
                    <a:pt x="271360" y="101479"/>
                  </a:lnTo>
                  <a:lnTo>
                    <a:pt x="276454" y="92269"/>
                  </a:lnTo>
                  <a:lnTo>
                    <a:pt x="282968" y="82599"/>
                  </a:lnTo>
                  <a:lnTo>
                    <a:pt x="290619" y="72800"/>
                  </a:lnTo>
                  <a:lnTo>
                    <a:pt x="299129" y="63285"/>
                  </a:lnTo>
                  <a:lnTo>
                    <a:pt x="308263" y="54254"/>
                  </a:lnTo>
                  <a:lnTo>
                    <a:pt x="317837" y="45883"/>
                  </a:lnTo>
                  <a:lnTo>
                    <a:pt x="327715" y="38404"/>
                  </a:lnTo>
                  <a:lnTo>
                    <a:pt x="337805" y="31854"/>
                  </a:lnTo>
                  <a:lnTo>
                    <a:pt x="348039" y="26116"/>
                  </a:lnTo>
                  <a:lnTo>
                    <a:pt x="358369" y="21019"/>
                  </a:lnTo>
                  <a:lnTo>
                    <a:pt x="368765" y="16410"/>
                  </a:lnTo>
                  <a:lnTo>
                    <a:pt x="379204" y="12483"/>
                  </a:lnTo>
                  <a:lnTo>
                    <a:pt x="389674" y="9748"/>
                  </a:lnTo>
                  <a:lnTo>
                    <a:pt x="400153" y="8405"/>
                  </a:lnTo>
                  <a:lnTo>
                    <a:pt x="410309" y="8826"/>
                  </a:lnTo>
                  <a:lnTo>
                    <a:pt x="419524" y="11694"/>
                  </a:lnTo>
                  <a:lnTo>
                    <a:pt x="427529" y="17154"/>
                  </a:lnTo>
                  <a:lnTo>
                    <a:pt x="434226" y="25058"/>
                  </a:lnTo>
                  <a:lnTo>
                    <a:pt x="439508" y="35247"/>
                  </a:lnTo>
                  <a:lnTo>
                    <a:pt x="443458" y="47386"/>
                  </a:lnTo>
                  <a:lnTo>
                    <a:pt x="445976" y="60736"/>
                  </a:lnTo>
                  <a:lnTo>
                    <a:pt x="446701" y="74294"/>
                  </a:lnTo>
                  <a:lnTo>
                    <a:pt x="445598" y="87477"/>
                  </a:lnTo>
                  <a:lnTo>
                    <a:pt x="442909" y="100104"/>
                  </a:lnTo>
                  <a:lnTo>
                    <a:pt x="438972" y="112197"/>
                  </a:lnTo>
                  <a:lnTo>
                    <a:pt x="434103" y="123847"/>
                  </a:lnTo>
                  <a:lnTo>
                    <a:pt x="428567" y="134993"/>
                  </a:lnTo>
                  <a:lnTo>
                    <a:pt x="422559" y="145420"/>
                  </a:lnTo>
                  <a:lnTo>
                    <a:pt x="416226" y="155070"/>
                  </a:lnTo>
                  <a:lnTo>
                    <a:pt x="409670" y="164028"/>
                  </a:lnTo>
                  <a:lnTo>
                    <a:pt x="402962" y="172432"/>
                  </a:lnTo>
                  <a:lnTo>
                    <a:pt x="396147" y="180416"/>
                  </a:lnTo>
                  <a:lnTo>
                    <a:pt x="389095" y="187931"/>
                  </a:lnTo>
                  <a:lnTo>
                    <a:pt x="381521" y="194759"/>
                  </a:lnTo>
                  <a:lnTo>
                    <a:pt x="373321" y="200802"/>
                  </a:lnTo>
                  <a:lnTo>
                    <a:pt x="364910" y="204946"/>
                  </a:lnTo>
                  <a:lnTo>
                    <a:pt x="358274" y="204824"/>
                  </a:lnTo>
                  <a:lnTo>
                    <a:pt x="355570" y="200590"/>
                  </a:lnTo>
                  <a:lnTo>
                    <a:pt x="356706" y="194750"/>
                  </a:lnTo>
                  <a:lnTo>
                    <a:pt x="360947" y="188870"/>
                  </a:lnTo>
                  <a:lnTo>
                    <a:pt x="367741" y="184184"/>
                  </a:lnTo>
                  <a:lnTo>
                    <a:pt x="376565" y="181186"/>
                  </a:lnTo>
                  <a:lnTo>
                    <a:pt x="386762" y="179990"/>
                  </a:lnTo>
                  <a:lnTo>
                    <a:pt x="397609" y="180626"/>
                  </a:lnTo>
                  <a:lnTo>
                    <a:pt x="408651" y="182912"/>
                  </a:lnTo>
                  <a:lnTo>
                    <a:pt x="419676" y="186699"/>
                  </a:lnTo>
                  <a:lnTo>
                    <a:pt x="430615" y="191974"/>
                  </a:lnTo>
                  <a:lnTo>
                    <a:pt x="441447" y="198590"/>
                  </a:lnTo>
                  <a:lnTo>
                    <a:pt x="451857" y="206301"/>
                  </a:lnTo>
                  <a:lnTo>
                    <a:pt x="461252" y="214846"/>
                  </a:lnTo>
                  <a:lnTo>
                    <a:pt x="469386" y="224004"/>
                  </a:lnTo>
                  <a:lnTo>
                    <a:pt x="476340" y="233763"/>
                  </a:lnTo>
                  <a:lnTo>
                    <a:pt x="482328" y="244299"/>
                  </a:lnTo>
                  <a:lnTo>
                    <a:pt x="487571" y="255648"/>
                  </a:lnTo>
                  <a:lnTo>
                    <a:pt x="491941" y="267709"/>
                  </a:lnTo>
                  <a:lnTo>
                    <a:pt x="494980" y="280338"/>
                  </a:lnTo>
                  <a:lnTo>
                    <a:pt x="496545" y="293387"/>
                  </a:lnTo>
                  <a:lnTo>
                    <a:pt x="496784" y="306573"/>
                  </a:lnTo>
                  <a:lnTo>
                    <a:pt x="495956" y="319499"/>
                  </a:lnTo>
                  <a:lnTo>
                    <a:pt x="494317" y="331973"/>
                  </a:lnTo>
                  <a:lnTo>
                    <a:pt x="491759" y="344146"/>
                  </a:lnTo>
                  <a:lnTo>
                    <a:pt x="487839" y="356393"/>
                  </a:lnTo>
                  <a:lnTo>
                    <a:pt x="482431" y="368923"/>
                  </a:lnTo>
                  <a:lnTo>
                    <a:pt x="475850" y="381458"/>
                  </a:lnTo>
                  <a:lnTo>
                    <a:pt x="468670" y="393349"/>
                  </a:lnTo>
                  <a:lnTo>
                    <a:pt x="461285" y="404273"/>
                  </a:lnTo>
                  <a:lnTo>
                    <a:pt x="453887" y="414236"/>
                  </a:lnTo>
                  <a:lnTo>
                    <a:pt x="446548" y="423388"/>
                  </a:lnTo>
                  <a:lnTo>
                    <a:pt x="439267" y="431915"/>
                  </a:lnTo>
                  <a:lnTo>
                    <a:pt x="431549" y="439981"/>
                  </a:lnTo>
                  <a:lnTo>
                    <a:pt x="422454" y="447718"/>
                  </a:lnTo>
                  <a:lnTo>
                    <a:pt x="411581" y="455217"/>
                  </a:lnTo>
                  <a:lnTo>
                    <a:pt x="398851" y="462222"/>
                  </a:lnTo>
                  <a:lnTo>
                    <a:pt x="384251" y="468168"/>
                  </a:lnTo>
                  <a:lnTo>
                    <a:pt x="367982" y="472826"/>
                  </a:lnTo>
                  <a:lnTo>
                    <a:pt x="350363" y="476122"/>
                  </a:lnTo>
                  <a:lnTo>
                    <a:pt x="331720" y="477966"/>
                  </a:lnTo>
                  <a:lnTo>
                    <a:pt x="312349" y="478466"/>
                  </a:lnTo>
                  <a:lnTo>
                    <a:pt x="292954" y="477852"/>
                  </a:lnTo>
                  <a:lnTo>
                    <a:pt x="274619" y="476385"/>
                  </a:lnTo>
                  <a:lnTo>
                    <a:pt x="257844" y="474294"/>
                  </a:lnTo>
                  <a:lnTo>
                    <a:pt x="242445" y="471757"/>
                  </a:lnTo>
                  <a:lnTo>
                    <a:pt x="227866" y="468909"/>
                  </a:lnTo>
                  <a:lnTo>
                    <a:pt x="213687" y="465848"/>
                  </a:lnTo>
                  <a:lnTo>
                    <a:pt x="199839" y="462641"/>
                  </a:lnTo>
                  <a:lnTo>
                    <a:pt x="186519" y="459334"/>
                  </a:lnTo>
                  <a:lnTo>
                    <a:pt x="173805" y="455960"/>
                  </a:lnTo>
                  <a:lnTo>
                    <a:pt x="161484" y="452542"/>
                  </a:lnTo>
                  <a:lnTo>
                    <a:pt x="149145" y="449093"/>
                  </a:lnTo>
                  <a:lnTo>
                    <a:pt x="136551" y="445624"/>
                  </a:lnTo>
                  <a:lnTo>
                    <a:pt x="123805" y="442142"/>
                  </a:lnTo>
                  <a:lnTo>
                    <a:pt x="111241" y="438651"/>
                  </a:lnTo>
                  <a:lnTo>
                    <a:pt x="99038" y="435158"/>
                  </a:lnTo>
                  <a:lnTo>
                    <a:pt x="86893" y="431830"/>
                  </a:lnTo>
                  <a:lnTo>
                    <a:pt x="74140" y="428974"/>
                  </a:lnTo>
                  <a:lnTo>
                    <a:pt x="60470" y="426721"/>
                  </a:lnTo>
                  <a:lnTo>
                    <a:pt x="46641" y="425035"/>
                  </a:lnTo>
                  <a:lnTo>
                    <a:pt x="32946" y="423639"/>
                  </a:lnTo>
                  <a:lnTo>
                    <a:pt x="18179" y="42241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3541595" y="1042321"/>
            <a:ext cx="4796976" cy="557244"/>
            <a:chOff x="3541595" y="1042321"/>
            <a:chExt cx="4796976" cy="557244"/>
          </a:xfrm>
        </p:grpSpPr>
        <p:sp>
          <p:nvSpPr>
            <p:cNvPr id="101" name="Freeform 100"/>
            <p:cNvSpPr/>
            <p:nvPr/>
          </p:nvSpPr>
          <p:spPr>
            <a:xfrm>
              <a:off x="3541595" y="1238968"/>
              <a:ext cx="181046" cy="207986"/>
            </a:xfrm>
            <a:custGeom>
              <a:avLst/>
              <a:gdLst/>
              <a:ahLst/>
              <a:cxnLst/>
              <a:rect l="0" t="0" r="0" b="0"/>
              <a:pathLst>
                <a:path w="181046" h="207986">
                  <a:moveTo>
                    <a:pt x="143379" y="13923"/>
                  </a:moveTo>
                  <a:lnTo>
                    <a:pt x="134578" y="10989"/>
                  </a:lnTo>
                  <a:lnTo>
                    <a:pt x="126231" y="8207"/>
                  </a:lnTo>
                  <a:lnTo>
                    <a:pt x="117532" y="5316"/>
                  </a:lnTo>
                  <a:lnTo>
                    <a:pt x="108411" y="2622"/>
                  </a:lnTo>
                  <a:lnTo>
                    <a:pt x="98916" y="753"/>
                  </a:lnTo>
                  <a:lnTo>
                    <a:pt x="89124" y="0"/>
                  </a:lnTo>
                  <a:lnTo>
                    <a:pt x="79110" y="486"/>
                  </a:lnTo>
                  <a:lnTo>
                    <a:pt x="68936" y="2336"/>
                  </a:lnTo>
                  <a:lnTo>
                    <a:pt x="58659" y="5477"/>
                  </a:lnTo>
                  <a:lnTo>
                    <a:pt x="48640" y="9858"/>
                  </a:lnTo>
                  <a:lnTo>
                    <a:pt x="39520" y="15539"/>
                  </a:lnTo>
                  <a:lnTo>
                    <a:pt x="31572" y="22436"/>
                  </a:lnTo>
                  <a:lnTo>
                    <a:pt x="24745" y="30507"/>
                  </a:lnTo>
                  <a:lnTo>
                    <a:pt x="18843" y="39826"/>
                  </a:lnTo>
                  <a:lnTo>
                    <a:pt x="13653" y="50318"/>
                  </a:lnTo>
                  <a:lnTo>
                    <a:pt x="9149" y="61786"/>
                  </a:lnTo>
                  <a:lnTo>
                    <a:pt x="5488" y="74008"/>
                  </a:lnTo>
                  <a:lnTo>
                    <a:pt x="2692" y="86780"/>
                  </a:lnTo>
                  <a:lnTo>
                    <a:pt x="813" y="99779"/>
                  </a:lnTo>
                  <a:lnTo>
                    <a:pt x="0" y="112579"/>
                  </a:lnTo>
                  <a:lnTo>
                    <a:pt x="238" y="124960"/>
                  </a:lnTo>
                  <a:lnTo>
                    <a:pt x="1534" y="136730"/>
                  </a:lnTo>
                  <a:lnTo>
                    <a:pt x="3999" y="147642"/>
                  </a:lnTo>
                  <a:lnTo>
                    <a:pt x="7587" y="157650"/>
                  </a:lnTo>
                  <a:lnTo>
                    <a:pt x="12284" y="166863"/>
                  </a:lnTo>
                  <a:lnTo>
                    <a:pt x="18186" y="175445"/>
                  </a:lnTo>
                  <a:lnTo>
                    <a:pt x="25234" y="183548"/>
                  </a:lnTo>
                  <a:lnTo>
                    <a:pt x="33408" y="190974"/>
                  </a:lnTo>
                  <a:lnTo>
                    <a:pt x="42797" y="197211"/>
                  </a:lnTo>
                  <a:lnTo>
                    <a:pt x="53331" y="202067"/>
                  </a:lnTo>
                  <a:lnTo>
                    <a:pt x="64658" y="205498"/>
                  </a:lnTo>
                  <a:lnTo>
                    <a:pt x="76254" y="207434"/>
                  </a:lnTo>
                  <a:lnTo>
                    <a:pt x="87787" y="207985"/>
                  </a:lnTo>
                  <a:lnTo>
                    <a:pt x="98969" y="207068"/>
                  </a:lnTo>
                  <a:lnTo>
                    <a:pt x="109479" y="204332"/>
                  </a:lnTo>
                  <a:lnTo>
                    <a:pt x="119213" y="199757"/>
                  </a:lnTo>
                  <a:lnTo>
                    <a:pt x="128241" y="193754"/>
                  </a:lnTo>
                  <a:lnTo>
                    <a:pt x="136698" y="186970"/>
                  </a:lnTo>
                  <a:lnTo>
                    <a:pt x="144722" y="179851"/>
                  </a:lnTo>
                  <a:lnTo>
                    <a:pt x="152265" y="172463"/>
                  </a:lnTo>
                  <a:lnTo>
                    <a:pt x="159112" y="164598"/>
                  </a:lnTo>
                  <a:lnTo>
                    <a:pt x="165197" y="156156"/>
                  </a:lnTo>
                  <a:lnTo>
                    <a:pt x="170436" y="147012"/>
                  </a:lnTo>
                  <a:lnTo>
                    <a:pt x="174658" y="136956"/>
                  </a:lnTo>
                  <a:lnTo>
                    <a:pt x="177862" y="125967"/>
                  </a:lnTo>
                  <a:lnTo>
                    <a:pt x="180031" y="114331"/>
                  </a:lnTo>
                  <a:lnTo>
                    <a:pt x="181045" y="102528"/>
                  </a:lnTo>
                  <a:lnTo>
                    <a:pt x="180945" y="90855"/>
                  </a:lnTo>
                  <a:lnTo>
                    <a:pt x="179744" y="79578"/>
                  </a:lnTo>
                  <a:lnTo>
                    <a:pt x="177343" y="69006"/>
                  </a:lnTo>
                  <a:lnTo>
                    <a:pt x="173793" y="59239"/>
                  </a:lnTo>
                  <a:lnTo>
                    <a:pt x="168952" y="50529"/>
                  </a:lnTo>
                  <a:lnTo>
                    <a:pt x="162422" y="43349"/>
                  </a:lnTo>
                  <a:lnTo>
                    <a:pt x="154151" y="37815"/>
                  </a:lnTo>
                  <a:lnTo>
                    <a:pt x="144783" y="33734"/>
                  </a:lnTo>
                  <a:lnTo>
                    <a:pt x="134453" y="30377"/>
                  </a:lnTo>
                  <a:lnTo>
                    <a:pt x="121136" y="27452"/>
                  </a:lnTo>
                  <a:lnTo>
                    <a:pt x="101265" y="2445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784826" y="1210777"/>
              <a:ext cx="142304" cy="178009"/>
            </a:xfrm>
            <a:custGeom>
              <a:avLst/>
              <a:gdLst/>
              <a:ahLst/>
              <a:cxnLst/>
              <a:rect l="0" t="0" r="0" b="0"/>
              <a:pathLst>
                <a:path w="142304" h="178009">
                  <a:moveTo>
                    <a:pt x="5433" y="115813"/>
                  </a:moveTo>
                  <a:lnTo>
                    <a:pt x="8366" y="124615"/>
                  </a:lnTo>
                  <a:lnTo>
                    <a:pt x="11149" y="132961"/>
                  </a:lnTo>
                  <a:lnTo>
                    <a:pt x="14048" y="141660"/>
                  </a:lnTo>
                  <a:lnTo>
                    <a:pt x="17088" y="150781"/>
                  </a:lnTo>
                  <a:lnTo>
                    <a:pt x="20253" y="160276"/>
                  </a:lnTo>
                  <a:lnTo>
                    <a:pt x="23493" y="169989"/>
                  </a:lnTo>
                  <a:lnTo>
                    <a:pt x="25908" y="177061"/>
                  </a:lnTo>
                  <a:lnTo>
                    <a:pt x="26440" y="178008"/>
                  </a:lnTo>
                  <a:lnTo>
                    <a:pt x="25485" y="173910"/>
                  </a:lnTo>
                  <a:lnTo>
                    <a:pt x="23414" y="166561"/>
                  </a:lnTo>
                  <a:lnTo>
                    <a:pt x="20277" y="157447"/>
                  </a:lnTo>
                  <a:lnTo>
                    <a:pt x="16177" y="147471"/>
                  </a:lnTo>
                  <a:lnTo>
                    <a:pt x="11609" y="136942"/>
                  </a:lnTo>
                  <a:lnTo>
                    <a:pt x="7374" y="125780"/>
                  </a:lnTo>
                  <a:lnTo>
                    <a:pt x="3899" y="113963"/>
                  </a:lnTo>
                  <a:lnTo>
                    <a:pt x="1413" y="101731"/>
                  </a:lnTo>
                  <a:lnTo>
                    <a:pt x="118" y="89508"/>
                  </a:lnTo>
                  <a:lnTo>
                    <a:pt x="0" y="77549"/>
                  </a:lnTo>
                  <a:lnTo>
                    <a:pt x="1209" y="66246"/>
                  </a:lnTo>
                  <a:lnTo>
                    <a:pt x="4141" y="56187"/>
                  </a:lnTo>
                  <a:lnTo>
                    <a:pt x="8852" y="47573"/>
                  </a:lnTo>
                  <a:lnTo>
                    <a:pt x="15115" y="40281"/>
                  </a:lnTo>
                  <a:lnTo>
                    <a:pt x="22606" y="34060"/>
                  </a:lnTo>
                  <a:lnTo>
                    <a:pt x="31013" y="28647"/>
                  </a:lnTo>
                  <a:lnTo>
                    <a:pt x="40080" y="23823"/>
                  </a:lnTo>
                  <a:lnTo>
                    <a:pt x="49610" y="19414"/>
                  </a:lnTo>
                  <a:lnTo>
                    <a:pt x="59467" y="15297"/>
                  </a:lnTo>
                  <a:lnTo>
                    <a:pt x="69711" y="11548"/>
                  </a:lnTo>
                  <a:lnTo>
                    <a:pt x="80581" y="8409"/>
                  </a:lnTo>
                  <a:lnTo>
                    <a:pt x="92138" y="5966"/>
                  </a:lnTo>
                  <a:lnTo>
                    <a:pt x="103707" y="4153"/>
                  </a:lnTo>
                  <a:lnTo>
                    <a:pt x="115101" y="2657"/>
                  </a:lnTo>
                  <a:lnTo>
                    <a:pt x="127321" y="1348"/>
                  </a:lnTo>
                  <a:lnTo>
                    <a:pt x="142303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179217" y="1220919"/>
              <a:ext cx="138156" cy="170286"/>
            </a:xfrm>
            <a:custGeom>
              <a:avLst/>
              <a:gdLst/>
              <a:ahLst/>
              <a:cxnLst/>
              <a:rect l="0" t="0" r="0" b="0"/>
              <a:pathLst>
                <a:path w="138156" h="170286">
                  <a:moveTo>
                    <a:pt x="11125" y="84614"/>
                  </a:moveTo>
                  <a:lnTo>
                    <a:pt x="19993" y="87481"/>
                  </a:lnTo>
                  <a:lnTo>
                    <a:pt x="28980" y="89623"/>
                  </a:lnTo>
                  <a:lnTo>
                    <a:pt x="38971" y="91222"/>
                  </a:lnTo>
                  <a:lnTo>
                    <a:pt x="49778" y="92229"/>
                  </a:lnTo>
                  <a:lnTo>
                    <a:pt x="60942" y="92429"/>
                  </a:lnTo>
                  <a:lnTo>
                    <a:pt x="72142" y="91769"/>
                  </a:lnTo>
                  <a:lnTo>
                    <a:pt x="83081" y="90185"/>
                  </a:lnTo>
                  <a:lnTo>
                    <a:pt x="93418" y="87524"/>
                  </a:lnTo>
                  <a:lnTo>
                    <a:pt x="103026" y="83804"/>
                  </a:lnTo>
                  <a:lnTo>
                    <a:pt x="111797" y="79018"/>
                  </a:lnTo>
                  <a:lnTo>
                    <a:pt x="119550" y="73057"/>
                  </a:lnTo>
                  <a:lnTo>
                    <a:pt x="126277" y="65973"/>
                  </a:lnTo>
                  <a:lnTo>
                    <a:pt x="131796" y="57946"/>
                  </a:lnTo>
                  <a:lnTo>
                    <a:pt x="135680" y="49187"/>
                  </a:lnTo>
                  <a:lnTo>
                    <a:pt x="137840" y="39899"/>
                  </a:lnTo>
                  <a:lnTo>
                    <a:pt x="138155" y="30562"/>
                  </a:lnTo>
                  <a:lnTo>
                    <a:pt x="136321" y="21906"/>
                  </a:lnTo>
                  <a:lnTo>
                    <a:pt x="132379" y="14283"/>
                  </a:lnTo>
                  <a:lnTo>
                    <a:pt x="126478" y="8015"/>
                  </a:lnTo>
                  <a:lnTo>
                    <a:pt x="118705" y="3553"/>
                  </a:lnTo>
                  <a:lnTo>
                    <a:pt x="109294" y="962"/>
                  </a:lnTo>
                  <a:lnTo>
                    <a:pt x="98571" y="0"/>
                  </a:lnTo>
                  <a:lnTo>
                    <a:pt x="86857" y="327"/>
                  </a:lnTo>
                  <a:lnTo>
                    <a:pt x="74434" y="1624"/>
                  </a:lnTo>
                  <a:lnTo>
                    <a:pt x="61841" y="3947"/>
                  </a:lnTo>
                  <a:lnTo>
                    <a:pt x="49847" y="7709"/>
                  </a:lnTo>
                  <a:lnTo>
                    <a:pt x="38825" y="13020"/>
                  </a:lnTo>
                  <a:lnTo>
                    <a:pt x="28950" y="19875"/>
                  </a:lnTo>
                  <a:lnTo>
                    <a:pt x="20382" y="28304"/>
                  </a:lnTo>
                  <a:lnTo>
                    <a:pt x="13071" y="38158"/>
                  </a:lnTo>
                  <a:lnTo>
                    <a:pt x="7143" y="49013"/>
                  </a:lnTo>
                  <a:lnTo>
                    <a:pt x="2976" y="60282"/>
                  </a:lnTo>
                  <a:lnTo>
                    <a:pt x="618" y="71598"/>
                  </a:lnTo>
                  <a:lnTo>
                    <a:pt x="0" y="82804"/>
                  </a:lnTo>
                  <a:lnTo>
                    <a:pt x="1096" y="93860"/>
                  </a:lnTo>
                  <a:lnTo>
                    <a:pt x="3722" y="104774"/>
                  </a:lnTo>
                  <a:lnTo>
                    <a:pt x="7584" y="115409"/>
                  </a:lnTo>
                  <a:lnTo>
                    <a:pt x="12385" y="125485"/>
                  </a:lnTo>
                  <a:lnTo>
                    <a:pt x="17874" y="134890"/>
                  </a:lnTo>
                  <a:lnTo>
                    <a:pt x="24014" y="143513"/>
                  </a:lnTo>
                  <a:lnTo>
                    <a:pt x="30967" y="151159"/>
                  </a:lnTo>
                  <a:lnTo>
                    <a:pt x="38756" y="157811"/>
                  </a:lnTo>
                  <a:lnTo>
                    <a:pt x="47275" y="163279"/>
                  </a:lnTo>
                  <a:lnTo>
                    <a:pt x="56372" y="167128"/>
                  </a:lnTo>
                  <a:lnTo>
                    <a:pt x="65901" y="169278"/>
                  </a:lnTo>
                  <a:lnTo>
                    <a:pt x="75862" y="170091"/>
                  </a:lnTo>
                  <a:lnTo>
                    <a:pt x="87695" y="170285"/>
                  </a:lnTo>
                  <a:lnTo>
                    <a:pt x="105790" y="169877"/>
                  </a:lnTo>
                  <a:lnTo>
                    <a:pt x="137467" y="16884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364202" y="1255584"/>
              <a:ext cx="236752" cy="343981"/>
            </a:xfrm>
            <a:custGeom>
              <a:avLst/>
              <a:gdLst/>
              <a:ahLst/>
              <a:cxnLst/>
              <a:rect l="0" t="0" r="0" b="0"/>
              <a:pathLst>
                <a:path w="236752" h="343981">
                  <a:moveTo>
                    <a:pt x="78824" y="102592"/>
                  </a:moveTo>
                  <a:lnTo>
                    <a:pt x="84691" y="96724"/>
                  </a:lnTo>
                  <a:lnTo>
                    <a:pt x="90255" y="91160"/>
                  </a:lnTo>
                  <a:lnTo>
                    <a:pt x="96041" y="85356"/>
                  </a:lnTo>
                  <a:lnTo>
                    <a:pt x="101604" y="79103"/>
                  </a:lnTo>
                  <a:lnTo>
                    <a:pt x="105988" y="72124"/>
                  </a:lnTo>
                  <a:lnTo>
                    <a:pt x="108752" y="64343"/>
                  </a:lnTo>
                  <a:lnTo>
                    <a:pt x="109779" y="55841"/>
                  </a:lnTo>
                  <a:lnTo>
                    <a:pt x="109023" y="46762"/>
                  </a:lnTo>
                  <a:lnTo>
                    <a:pt x="106655" y="37258"/>
                  </a:lnTo>
                  <a:lnTo>
                    <a:pt x="102811" y="27776"/>
                  </a:lnTo>
                  <a:lnTo>
                    <a:pt x="97498" y="19023"/>
                  </a:lnTo>
                  <a:lnTo>
                    <a:pt x="90856" y="11340"/>
                  </a:lnTo>
                  <a:lnTo>
                    <a:pt x="83128" y="5200"/>
                  </a:lnTo>
                  <a:lnTo>
                    <a:pt x="74572" y="1358"/>
                  </a:lnTo>
                  <a:lnTo>
                    <a:pt x="65414" y="0"/>
                  </a:lnTo>
                  <a:lnTo>
                    <a:pt x="55996" y="851"/>
                  </a:lnTo>
                  <a:lnTo>
                    <a:pt x="46753" y="3466"/>
                  </a:lnTo>
                  <a:lnTo>
                    <a:pt x="37913" y="7408"/>
                  </a:lnTo>
                  <a:lnTo>
                    <a:pt x="29673" y="12474"/>
                  </a:lnTo>
                  <a:lnTo>
                    <a:pt x="22285" y="18688"/>
                  </a:lnTo>
                  <a:lnTo>
                    <a:pt x="15801" y="25979"/>
                  </a:lnTo>
                  <a:lnTo>
                    <a:pt x="10277" y="34331"/>
                  </a:lnTo>
                  <a:lnTo>
                    <a:pt x="5856" y="43846"/>
                  </a:lnTo>
                  <a:lnTo>
                    <a:pt x="2519" y="54469"/>
                  </a:lnTo>
                  <a:lnTo>
                    <a:pt x="430" y="65858"/>
                  </a:lnTo>
                  <a:lnTo>
                    <a:pt x="0" y="77494"/>
                  </a:lnTo>
                  <a:lnTo>
                    <a:pt x="1310" y="89042"/>
                  </a:lnTo>
                  <a:lnTo>
                    <a:pt x="4308" y="99725"/>
                  </a:lnTo>
                  <a:lnTo>
                    <a:pt x="8986" y="108303"/>
                  </a:lnTo>
                  <a:lnTo>
                    <a:pt x="15160" y="114276"/>
                  </a:lnTo>
                  <a:lnTo>
                    <a:pt x="22219" y="117488"/>
                  </a:lnTo>
                  <a:lnTo>
                    <a:pt x="29255" y="117763"/>
                  </a:lnTo>
                  <a:lnTo>
                    <a:pt x="35761" y="115324"/>
                  </a:lnTo>
                  <a:lnTo>
                    <a:pt x="41770" y="110808"/>
                  </a:lnTo>
                  <a:lnTo>
                    <a:pt x="47646" y="105047"/>
                  </a:lnTo>
                  <a:lnTo>
                    <a:pt x="53639" y="98675"/>
                  </a:lnTo>
                  <a:lnTo>
                    <a:pt x="59889" y="93639"/>
                  </a:lnTo>
                  <a:lnTo>
                    <a:pt x="65748" y="92528"/>
                  </a:lnTo>
                  <a:lnTo>
                    <a:pt x="70302" y="95496"/>
                  </a:lnTo>
                  <a:lnTo>
                    <a:pt x="73922" y="101737"/>
                  </a:lnTo>
                  <a:lnTo>
                    <a:pt x="77130" y="110391"/>
                  </a:lnTo>
                  <a:lnTo>
                    <a:pt x="80067" y="120919"/>
                  </a:lnTo>
                  <a:lnTo>
                    <a:pt x="82557" y="133107"/>
                  </a:lnTo>
                  <a:lnTo>
                    <a:pt x="84519" y="146706"/>
                  </a:lnTo>
                  <a:lnTo>
                    <a:pt x="86151" y="161262"/>
                  </a:lnTo>
                  <a:lnTo>
                    <a:pt x="87849" y="176186"/>
                  </a:lnTo>
                  <a:lnTo>
                    <a:pt x="89841" y="191121"/>
                  </a:lnTo>
                  <a:lnTo>
                    <a:pt x="92178" y="206083"/>
                  </a:lnTo>
                  <a:lnTo>
                    <a:pt x="94825" y="221349"/>
                  </a:lnTo>
                  <a:lnTo>
                    <a:pt x="97715" y="237061"/>
                  </a:lnTo>
                  <a:lnTo>
                    <a:pt x="100621" y="253055"/>
                  </a:lnTo>
                  <a:lnTo>
                    <a:pt x="103186" y="268953"/>
                  </a:lnTo>
                  <a:lnTo>
                    <a:pt x="105239" y="284540"/>
                  </a:lnTo>
                  <a:lnTo>
                    <a:pt x="106786" y="299770"/>
                  </a:lnTo>
                  <a:lnTo>
                    <a:pt x="107907" y="314683"/>
                  </a:lnTo>
                  <a:lnTo>
                    <a:pt x="108708" y="329252"/>
                  </a:lnTo>
                  <a:lnTo>
                    <a:pt x="109641" y="340285"/>
                  </a:lnTo>
                  <a:lnTo>
                    <a:pt x="111385" y="343980"/>
                  </a:lnTo>
                  <a:lnTo>
                    <a:pt x="114178" y="342029"/>
                  </a:lnTo>
                  <a:lnTo>
                    <a:pt x="117995" y="336775"/>
                  </a:lnTo>
                  <a:lnTo>
                    <a:pt x="122682" y="329958"/>
                  </a:lnTo>
                  <a:lnTo>
                    <a:pt x="128051" y="322556"/>
                  </a:lnTo>
                  <a:lnTo>
                    <a:pt x="134091" y="315184"/>
                  </a:lnTo>
                  <a:lnTo>
                    <a:pt x="140966" y="308329"/>
                  </a:lnTo>
                  <a:lnTo>
                    <a:pt x="148698" y="302170"/>
                  </a:lnTo>
                  <a:lnTo>
                    <a:pt x="157177" y="296511"/>
                  </a:lnTo>
                  <a:lnTo>
                    <a:pt x="166246" y="290930"/>
                  </a:lnTo>
                  <a:lnTo>
                    <a:pt x="175750" y="285170"/>
                  </a:lnTo>
                  <a:lnTo>
                    <a:pt x="185497" y="279262"/>
                  </a:lnTo>
                  <a:lnTo>
                    <a:pt x="196417" y="272757"/>
                  </a:lnTo>
                  <a:lnTo>
                    <a:pt x="211705" y="263960"/>
                  </a:lnTo>
                  <a:lnTo>
                    <a:pt x="236751" y="24999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09287" y="1242362"/>
              <a:ext cx="129320" cy="149941"/>
            </a:xfrm>
            <a:custGeom>
              <a:avLst/>
              <a:gdLst/>
              <a:ahLst/>
              <a:cxnLst/>
              <a:rect l="0" t="0" r="0" b="0"/>
              <a:pathLst>
                <a:path w="129320" h="149941">
                  <a:moveTo>
                    <a:pt x="7438" y="31586"/>
                  </a:moveTo>
                  <a:lnTo>
                    <a:pt x="4571" y="40454"/>
                  </a:lnTo>
                  <a:lnTo>
                    <a:pt x="2430" y="49441"/>
                  </a:lnTo>
                  <a:lnTo>
                    <a:pt x="835" y="59432"/>
                  </a:lnTo>
                  <a:lnTo>
                    <a:pt x="0" y="70239"/>
                  </a:lnTo>
                  <a:lnTo>
                    <a:pt x="448" y="81403"/>
                  </a:lnTo>
                  <a:lnTo>
                    <a:pt x="2357" y="92603"/>
                  </a:lnTo>
                  <a:lnTo>
                    <a:pt x="5594" y="103543"/>
                  </a:lnTo>
                  <a:lnTo>
                    <a:pt x="9903" y="113879"/>
                  </a:lnTo>
                  <a:lnTo>
                    <a:pt x="15031" y="123482"/>
                  </a:lnTo>
                  <a:lnTo>
                    <a:pt x="21082" y="132081"/>
                  </a:lnTo>
                  <a:lnTo>
                    <a:pt x="28501" y="139185"/>
                  </a:lnTo>
                  <a:lnTo>
                    <a:pt x="37406" y="144659"/>
                  </a:lnTo>
                  <a:lnTo>
                    <a:pt x="47318" y="148352"/>
                  </a:lnTo>
                  <a:lnTo>
                    <a:pt x="57356" y="149940"/>
                  </a:lnTo>
                  <a:lnTo>
                    <a:pt x="66994" y="149453"/>
                  </a:lnTo>
                  <a:lnTo>
                    <a:pt x="76074" y="147195"/>
                  </a:lnTo>
                  <a:lnTo>
                    <a:pt x="84625" y="143554"/>
                  </a:lnTo>
                  <a:lnTo>
                    <a:pt x="92740" y="138879"/>
                  </a:lnTo>
                  <a:lnTo>
                    <a:pt x="100359" y="133133"/>
                  </a:lnTo>
                  <a:lnTo>
                    <a:pt x="107263" y="125921"/>
                  </a:lnTo>
                  <a:lnTo>
                    <a:pt x="113390" y="117144"/>
                  </a:lnTo>
                  <a:lnTo>
                    <a:pt x="118659" y="106978"/>
                  </a:lnTo>
                  <a:lnTo>
                    <a:pt x="122901" y="95706"/>
                  </a:lnTo>
                  <a:lnTo>
                    <a:pt x="126119" y="83607"/>
                  </a:lnTo>
                  <a:lnTo>
                    <a:pt x="128298" y="71076"/>
                  </a:lnTo>
                  <a:lnTo>
                    <a:pt x="129319" y="58599"/>
                  </a:lnTo>
                  <a:lnTo>
                    <a:pt x="129232" y="46447"/>
                  </a:lnTo>
                  <a:lnTo>
                    <a:pt x="128373" y="35131"/>
                  </a:lnTo>
                  <a:lnTo>
                    <a:pt x="127180" y="24386"/>
                  </a:lnTo>
                  <a:lnTo>
                    <a:pt x="125551" y="13270"/>
                  </a:lnTo>
                  <a:lnTo>
                    <a:pt x="123251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712672" y="1287526"/>
              <a:ext cx="140966" cy="102236"/>
            </a:xfrm>
            <a:custGeom>
              <a:avLst/>
              <a:gdLst/>
              <a:ahLst/>
              <a:cxnLst/>
              <a:rect l="0" t="0" r="0" b="0"/>
              <a:pathLst>
                <a:path w="140966" h="102236">
                  <a:moveTo>
                    <a:pt x="56737" y="70650"/>
                  </a:moveTo>
                  <a:lnTo>
                    <a:pt x="62471" y="64648"/>
                  </a:lnTo>
                  <a:lnTo>
                    <a:pt x="66754" y="57803"/>
                  </a:lnTo>
                  <a:lnTo>
                    <a:pt x="69951" y="49420"/>
                  </a:lnTo>
                  <a:lnTo>
                    <a:pt x="71967" y="39966"/>
                  </a:lnTo>
                  <a:lnTo>
                    <a:pt x="72367" y="30299"/>
                  </a:lnTo>
                  <a:lnTo>
                    <a:pt x="71047" y="20959"/>
                  </a:lnTo>
                  <a:lnTo>
                    <a:pt x="67879" y="12605"/>
                  </a:lnTo>
                  <a:lnTo>
                    <a:pt x="62557" y="6146"/>
                  </a:lnTo>
                  <a:lnTo>
                    <a:pt x="55135" y="1899"/>
                  </a:lnTo>
                  <a:lnTo>
                    <a:pt x="46254" y="0"/>
                  </a:lnTo>
                  <a:lnTo>
                    <a:pt x="36925" y="681"/>
                  </a:lnTo>
                  <a:lnTo>
                    <a:pt x="27779" y="3809"/>
                  </a:lnTo>
                  <a:lnTo>
                    <a:pt x="19373" y="9142"/>
                  </a:lnTo>
                  <a:lnTo>
                    <a:pt x="12339" y="16525"/>
                  </a:lnTo>
                  <a:lnTo>
                    <a:pt x="6879" y="25666"/>
                  </a:lnTo>
                  <a:lnTo>
                    <a:pt x="3010" y="36037"/>
                  </a:lnTo>
                  <a:lnTo>
                    <a:pt x="765" y="46981"/>
                  </a:lnTo>
                  <a:lnTo>
                    <a:pt x="0" y="58068"/>
                  </a:lnTo>
                  <a:lnTo>
                    <a:pt x="770" y="68781"/>
                  </a:lnTo>
                  <a:lnTo>
                    <a:pt x="3405" y="78443"/>
                  </a:lnTo>
                  <a:lnTo>
                    <a:pt x="7917" y="86775"/>
                  </a:lnTo>
                  <a:lnTo>
                    <a:pt x="14046" y="93369"/>
                  </a:lnTo>
                  <a:lnTo>
                    <a:pt x="21448" y="97526"/>
                  </a:lnTo>
                  <a:lnTo>
                    <a:pt x="29791" y="99093"/>
                  </a:lnTo>
                  <a:lnTo>
                    <a:pt x="38645" y="98215"/>
                  </a:lnTo>
                  <a:lnTo>
                    <a:pt x="47501" y="95050"/>
                  </a:lnTo>
                  <a:lnTo>
                    <a:pt x="56072" y="89921"/>
                  </a:lnTo>
                  <a:lnTo>
                    <a:pt x="63960" y="83074"/>
                  </a:lnTo>
                  <a:lnTo>
                    <a:pt x="70580" y="74593"/>
                  </a:lnTo>
                  <a:lnTo>
                    <a:pt x="75748" y="64770"/>
                  </a:lnTo>
                  <a:lnTo>
                    <a:pt x="80042" y="57378"/>
                  </a:lnTo>
                  <a:lnTo>
                    <a:pt x="83998" y="56529"/>
                  </a:lnTo>
                  <a:lnTo>
                    <a:pt x="87416" y="60319"/>
                  </a:lnTo>
                  <a:lnTo>
                    <a:pt x="90680" y="66645"/>
                  </a:lnTo>
                  <a:lnTo>
                    <a:pt x="94343" y="74068"/>
                  </a:lnTo>
                  <a:lnTo>
                    <a:pt x="98661" y="81805"/>
                  </a:lnTo>
                  <a:lnTo>
                    <a:pt x="103719" y="89027"/>
                  </a:lnTo>
                  <a:lnTo>
                    <a:pt x="110268" y="95254"/>
                  </a:lnTo>
                  <a:lnTo>
                    <a:pt x="121124" y="99905"/>
                  </a:lnTo>
                  <a:lnTo>
                    <a:pt x="140965" y="10223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875747" y="1052849"/>
              <a:ext cx="41062" cy="389556"/>
            </a:xfrm>
            <a:custGeom>
              <a:avLst/>
              <a:gdLst/>
              <a:ahLst/>
              <a:cxnLst/>
              <a:rect l="0" t="0" r="0" b="0"/>
              <a:pathLst>
                <a:path w="41062" h="389556">
                  <a:moveTo>
                    <a:pt x="9476" y="0"/>
                  </a:moveTo>
                  <a:lnTo>
                    <a:pt x="6609" y="8936"/>
                  </a:lnTo>
                  <a:lnTo>
                    <a:pt x="4467" y="18563"/>
                  </a:lnTo>
                  <a:lnTo>
                    <a:pt x="2864" y="29864"/>
                  </a:lnTo>
                  <a:lnTo>
                    <a:pt x="1683" y="43050"/>
                  </a:lnTo>
                  <a:lnTo>
                    <a:pt x="834" y="58474"/>
                  </a:lnTo>
                  <a:lnTo>
                    <a:pt x="241" y="76087"/>
                  </a:lnTo>
                  <a:lnTo>
                    <a:pt x="0" y="94908"/>
                  </a:lnTo>
                  <a:lnTo>
                    <a:pt x="364" y="113296"/>
                  </a:lnTo>
                  <a:lnTo>
                    <a:pt x="1423" y="130371"/>
                  </a:lnTo>
                  <a:lnTo>
                    <a:pt x="3119" y="146609"/>
                  </a:lnTo>
                  <a:lnTo>
                    <a:pt x="5327" y="163411"/>
                  </a:lnTo>
                  <a:lnTo>
                    <a:pt x="7924" y="181569"/>
                  </a:lnTo>
                  <a:lnTo>
                    <a:pt x="10802" y="201056"/>
                  </a:lnTo>
                  <a:lnTo>
                    <a:pt x="13880" y="221382"/>
                  </a:lnTo>
                  <a:lnTo>
                    <a:pt x="17096" y="242132"/>
                  </a:lnTo>
                  <a:lnTo>
                    <a:pt x="20408" y="262746"/>
                  </a:lnTo>
                  <a:lnTo>
                    <a:pt x="23784" y="282493"/>
                  </a:lnTo>
                  <a:lnTo>
                    <a:pt x="27199" y="301051"/>
                  </a:lnTo>
                  <a:lnTo>
                    <a:pt x="30488" y="318249"/>
                  </a:lnTo>
                  <a:lnTo>
                    <a:pt x="33667" y="335773"/>
                  </a:lnTo>
                  <a:lnTo>
                    <a:pt x="37013" y="357394"/>
                  </a:lnTo>
                  <a:lnTo>
                    <a:pt x="41061" y="38955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306362" y="1042321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74"/>
                  </a:lnTo>
                  <a:lnTo>
                    <a:pt x="178" y="54528"/>
                  </a:lnTo>
                  <a:lnTo>
                    <a:pt x="826" y="72469"/>
                  </a:lnTo>
                  <a:lnTo>
                    <a:pt x="2074" y="92107"/>
                  </a:lnTo>
                  <a:lnTo>
                    <a:pt x="3727" y="112959"/>
                  </a:lnTo>
                  <a:lnTo>
                    <a:pt x="5376" y="134386"/>
                  </a:lnTo>
                  <a:lnTo>
                    <a:pt x="6783" y="155975"/>
                  </a:lnTo>
                  <a:lnTo>
                    <a:pt x="8048" y="177535"/>
                  </a:lnTo>
                  <a:lnTo>
                    <a:pt x="9505" y="199001"/>
                  </a:lnTo>
                  <a:lnTo>
                    <a:pt x="11332" y="220364"/>
                  </a:lnTo>
                  <a:lnTo>
                    <a:pt x="13390" y="241474"/>
                  </a:lnTo>
                  <a:lnTo>
                    <a:pt x="15317" y="262042"/>
                  </a:lnTo>
                  <a:lnTo>
                    <a:pt x="16911" y="281951"/>
                  </a:lnTo>
                  <a:lnTo>
                    <a:pt x="18133" y="301086"/>
                  </a:lnTo>
                  <a:lnTo>
                    <a:pt x="19029" y="319250"/>
                  </a:lnTo>
                  <a:lnTo>
                    <a:pt x="19666" y="336419"/>
                  </a:lnTo>
                  <a:lnTo>
                    <a:pt x="20112" y="352320"/>
                  </a:lnTo>
                  <a:lnTo>
                    <a:pt x="20467" y="368007"/>
                  </a:lnTo>
                  <a:lnTo>
                    <a:pt x="20764" y="385980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158963" y="1200248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64873" y="2867"/>
                  </a:lnTo>
                  <a:lnTo>
                    <a:pt x="255886" y="5009"/>
                  </a:lnTo>
                  <a:lnTo>
                    <a:pt x="245890" y="6616"/>
                  </a:lnTo>
                  <a:lnTo>
                    <a:pt x="234910" y="7970"/>
                  </a:lnTo>
                  <a:lnTo>
                    <a:pt x="223098" y="9467"/>
                  </a:lnTo>
                  <a:lnTo>
                    <a:pt x="210635" y="11318"/>
                  </a:lnTo>
                  <a:lnTo>
                    <a:pt x="197525" y="13557"/>
                  </a:lnTo>
                  <a:lnTo>
                    <a:pt x="183596" y="16138"/>
                  </a:lnTo>
                  <a:lnTo>
                    <a:pt x="168825" y="18983"/>
                  </a:lnTo>
                  <a:lnTo>
                    <a:pt x="153485" y="21859"/>
                  </a:lnTo>
                  <a:lnTo>
                    <a:pt x="138034" y="24404"/>
                  </a:lnTo>
                  <a:lnTo>
                    <a:pt x="122753" y="26448"/>
                  </a:lnTo>
                  <a:lnTo>
                    <a:pt x="107728" y="28159"/>
                  </a:lnTo>
                  <a:lnTo>
                    <a:pt x="92954" y="29921"/>
                  </a:lnTo>
                  <a:lnTo>
                    <a:pt x="78394" y="31961"/>
                  </a:lnTo>
                  <a:lnTo>
                    <a:pt x="64222" y="34372"/>
                  </a:lnTo>
                  <a:lnTo>
                    <a:pt x="49220" y="37535"/>
                  </a:lnTo>
                  <a:lnTo>
                    <a:pt x="29833" y="4285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387515" y="1295005"/>
              <a:ext cx="173727" cy="158988"/>
            </a:xfrm>
            <a:custGeom>
              <a:avLst/>
              <a:gdLst/>
              <a:ahLst/>
              <a:cxnLst/>
              <a:rect l="0" t="0" r="0" b="0"/>
              <a:pathLst>
                <a:path w="173727" h="158988">
                  <a:moveTo>
                    <a:pt x="118889" y="21057"/>
                  </a:moveTo>
                  <a:lnTo>
                    <a:pt x="107154" y="18257"/>
                  </a:lnTo>
                  <a:lnTo>
                    <a:pt x="96025" y="16755"/>
                  </a:lnTo>
                  <a:lnTo>
                    <a:pt x="84436" y="16453"/>
                  </a:lnTo>
                  <a:lnTo>
                    <a:pt x="72621" y="17305"/>
                  </a:lnTo>
                  <a:lnTo>
                    <a:pt x="61257" y="19421"/>
                  </a:lnTo>
                  <a:lnTo>
                    <a:pt x="50707" y="22744"/>
                  </a:lnTo>
                  <a:lnTo>
                    <a:pt x="41006" y="27079"/>
                  </a:lnTo>
                  <a:lnTo>
                    <a:pt x="32034" y="32198"/>
                  </a:lnTo>
                  <a:lnTo>
                    <a:pt x="23640" y="37910"/>
                  </a:lnTo>
                  <a:lnTo>
                    <a:pt x="16004" y="44540"/>
                  </a:lnTo>
                  <a:lnTo>
                    <a:pt x="9619" y="52885"/>
                  </a:lnTo>
                  <a:lnTo>
                    <a:pt x="4664" y="63231"/>
                  </a:lnTo>
                  <a:lnTo>
                    <a:pt x="1336" y="74926"/>
                  </a:lnTo>
                  <a:lnTo>
                    <a:pt x="0" y="86700"/>
                  </a:lnTo>
                  <a:lnTo>
                    <a:pt x="662" y="97800"/>
                  </a:lnTo>
                  <a:lnTo>
                    <a:pt x="3037" y="108012"/>
                  </a:lnTo>
                  <a:lnTo>
                    <a:pt x="6758" y="117398"/>
                  </a:lnTo>
                  <a:lnTo>
                    <a:pt x="11487" y="126108"/>
                  </a:lnTo>
                  <a:lnTo>
                    <a:pt x="17269" y="134144"/>
                  </a:lnTo>
                  <a:lnTo>
                    <a:pt x="24505" y="141336"/>
                  </a:lnTo>
                  <a:lnTo>
                    <a:pt x="33299" y="147655"/>
                  </a:lnTo>
                  <a:lnTo>
                    <a:pt x="43475" y="152884"/>
                  </a:lnTo>
                  <a:lnTo>
                    <a:pt x="54755" y="156568"/>
                  </a:lnTo>
                  <a:lnTo>
                    <a:pt x="66854" y="158594"/>
                  </a:lnTo>
                  <a:lnTo>
                    <a:pt x="79215" y="158987"/>
                  </a:lnTo>
                  <a:lnTo>
                    <a:pt x="91046" y="157738"/>
                  </a:lnTo>
                  <a:lnTo>
                    <a:pt x="101960" y="155010"/>
                  </a:lnTo>
                  <a:lnTo>
                    <a:pt x="111930" y="151079"/>
                  </a:lnTo>
                  <a:lnTo>
                    <a:pt x="121094" y="146232"/>
                  </a:lnTo>
                  <a:lnTo>
                    <a:pt x="129627" y="140712"/>
                  </a:lnTo>
                  <a:lnTo>
                    <a:pt x="137529" y="134551"/>
                  </a:lnTo>
                  <a:lnTo>
                    <a:pt x="144625" y="127584"/>
                  </a:lnTo>
                  <a:lnTo>
                    <a:pt x="150886" y="119786"/>
                  </a:lnTo>
                  <a:lnTo>
                    <a:pt x="156414" y="111261"/>
                  </a:lnTo>
                  <a:lnTo>
                    <a:pt x="161362" y="102160"/>
                  </a:lnTo>
                  <a:lnTo>
                    <a:pt x="165868" y="92629"/>
                  </a:lnTo>
                  <a:lnTo>
                    <a:pt x="169724" y="82787"/>
                  </a:lnTo>
                  <a:lnTo>
                    <a:pt x="172411" y="72728"/>
                  </a:lnTo>
                  <a:lnTo>
                    <a:pt x="173726" y="62527"/>
                  </a:lnTo>
                  <a:lnTo>
                    <a:pt x="173455" y="52559"/>
                  </a:lnTo>
                  <a:lnTo>
                    <a:pt x="171221" y="43472"/>
                  </a:lnTo>
                  <a:lnTo>
                    <a:pt x="167009" y="35547"/>
                  </a:lnTo>
                  <a:lnTo>
                    <a:pt x="161096" y="28735"/>
                  </a:lnTo>
                  <a:lnTo>
                    <a:pt x="153848" y="22843"/>
                  </a:lnTo>
                  <a:lnTo>
                    <a:pt x="145611" y="17660"/>
                  </a:lnTo>
                  <a:lnTo>
                    <a:pt x="136738" y="13146"/>
                  </a:lnTo>
                  <a:lnTo>
                    <a:pt x="126508" y="8996"/>
                  </a:lnTo>
                  <a:lnTo>
                    <a:pt x="111792" y="4841"/>
                  </a:lnTo>
                  <a:lnTo>
                    <a:pt x="87303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888143" y="1263419"/>
              <a:ext cx="7816" cy="168457"/>
            </a:xfrm>
            <a:custGeom>
              <a:avLst/>
              <a:gdLst/>
              <a:ahLst/>
              <a:cxnLst/>
              <a:rect l="0" t="0" r="0" b="0"/>
              <a:pathLst>
                <a:path w="7816" h="168457">
                  <a:moveTo>
                    <a:pt x="7815" y="0"/>
                  </a:moveTo>
                  <a:lnTo>
                    <a:pt x="4948" y="11802"/>
                  </a:lnTo>
                  <a:lnTo>
                    <a:pt x="2807" y="23572"/>
                  </a:lnTo>
                  <a:lnTo>
                    <a:pt x="1208" y="36462"/>
                  </a:lnTo>
                  <a:lnTo>
                    <a:pt x="200" y="50310"/>
                  </a:lnTo>
                  <a:lnTo>
                    <a:pt x="0" y="64638"/>
                  </a:lnTo>
                  <a:lnTo>
                    <a:pt x="651" y="79103"/>
                  </a:lnTo>
                  <a:lnTo>
                    <a:pt x="1898" y="93517"/>
                  </a:lnTo>
                  <a:lnTo>
                    <a:pt x="3394" y="109504"/>
                  </a:lnTo>
                  <a:lnTo>
                    <a:pt x="5274" y="131817"/>
                  </a:lnTo>
                  <a:lnTo>
                    <a:pt x="7815" y="1684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906487" y="11581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43481" y="1126549"/>
              <a:ext cx="10406" cy="315856"/>
            </a:xfrm>
            <a:custGeom>
              <a:avLst/>
              <a:gdLst/>
              <a:ahLst/>
              <a:cxnLst/>
              <a:rect l="0" t="0" r="0" b="0"/>
              <a:pathLst>
                <a:path w="10406" h="315856">
                  <a:moveTo>
                    <a:pt x="10405" y="0"/>
                  </a:moveTo>
                  <a:lnTo>
                    <a:pt x="10338" y="14535"/>
                  </a:lnTo>
                  <a:lnTo>
                    <a:pt x="9697" y="27165"/>
                  </a:lnTo>
                  <a:lnTo>
                    <a:pt x="8406" y="39084"/>
                  </a:lnTo>
                  <a:lnTo>
                    <a:pt x="6719" y="51084"/>
                  </a:lnTo>
                  <a:lnTo>
                    <a:pt x="5051" y="64221"/>
                  </a:lnTo>
                  <a:lnTo>
                    <a:pt x="3637" y="78964"/>
                  </a:lnTo>
                  <a:lnTo>
                    <a:pt x="2539" y="95110"/>
                  </a:lnTo>
                  <a:lnTo>
                    <a:pt x="1729" y="112093"/>
                  </a:lnTo>
                  <a:lnTo>
                    <a:pt x="1149" y="129481"/>
                  </a:lnTo>
                  <a:lnTo>
                    <a:pt x="743" y="147037"/>
                  </a:lnTo>
                  <a:lnTo>
                    <a:pt x="463" y="164648"/>
                  </a:lnTo>
                  <a:lnTo>
                    <a:pt x="272" y="182262"/>
                  </a:lnTo>
                  <a:lnTo>
                    <a:pt x="143" y="199698"/>
                  </a:lnTo>
                  <a:lnTo>
                    <a:pt x="55" y="216646"/>
                  </a:lnTo>
                  <a:lnTo>
                    <a:pt x="0" y="232967"/>
                  </a:lnTo>
                  <a:lnTo>
                    <a:pt x="163" y="248479"/>
                  </a:lnTo>
                  <a:lnTo>
                    <a:pt x="1033" y="264600"/>
                  </a:lnTo>
                  <a:lnTo>
                    <a:pt x="3806" y="284982"/>
                  </a:lnTo>
                  <a:lnTo>
                    <a:pt x="10405" y="31585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927544" y="1242362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80711" y="2934"/>
                  </a:lnTo>
                  <a:lnTo>
                    <a:pt x="172364" y="5716"/>
                  </a:lnTo>
                  <a:lnTo>
                    <a:pt x="163657" y="8611"/>
                  </a:lnTo>
                  <a:lnTo>
                    <a:pt x="154190" y="11479"/>
                  </a:lnTo>
                  <a:lnTo>
                    <a:pt x="143399" y="13995"/>
                  </a:lnTo>
                  <a:lnTo>
                    <a:pt x="131104" y="16006"/>
                  </a:lnTo>
                  <a:lnTo>
                    <a:pt x="117612" y="17519"/>
                  </a:lnTo>
                  <a:lnTo>
                    <a:pt x="103494" y="18613"/>
                  </a:lnTo>
                  <a:lnTo>
                    <a:pt x="89153" y="19391"/>
                  </a:lnTo>
                  <a:lnTo>
                    <a:pt x="74950" y="20100"/>
                  </a:lnTo>
                  <a:lnTo>
                    <a:pt x="61268" y="21116"/>
                  </a:lnTo>
                  <a:lnTo>
                    <a:pt x="48269" y="22616"/>
                  </a:lnTo>
                  <a:lnTo>
                    <a:pt x="36366" y="24447"/>
                  </a:lnTo>
                  <a:lnTo>
                    <a:pt x="25155" y="26406"/>
                  </a:lnTo>
                  <a:lnTo>
                    <a:pt x="13651" y="286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129186" y="1263419"/>
              <a:ext cx="131952" cy="183046"/>
            </a:xfrm>
            <a:custGeom>
              <a:avLst/>
              <a:gdLst/>
              <a:ahLst/>
              <a:cxnLst/>
              <a:rect l="0" t="0" r="0" b="0"/>
              <a:pathLst>
                <a:path w="131952" h="183046">
                  <a:moveTo>
                    <a:pt x="93156" y="0"/>
                  </a:moveTo>
                  <a:lnTo>
                    <a:pt x="81488" y="3001"/>
                  </a:lnTo>
                  <a:lnTo>
                    <a:pt x="70999" y="6424"/>
                  </a:lnTo>
                  <a:lnTo>
                    <a:pt x="60702" y="10620"/>
                  </a:lnTo>
                  <a:lnTo>
                    <a:pt x="50573" y="15520"/>
                  </a:lnTo>
                  <a:lnTo>
                    <a:pt x="40878" y="21001"/>
                  </a:lnTo>
                  <a:lnTo>
                    <a:pt x="31747" y="26936"/>
                  </a:lnTo>
                  <a:lnTo>
                    <a:pt x="23316" y="33371"/>
                  </a:lnTo>
                  <a:lnTo>
                    <a:pt x="15803" y="40517"/>
                  </a:lnTo>
                  <a:lnTo>
                    <a:pt x="9247" y="48430"/>
                  </a:lnTo>
                  <a:lnTo>
                    <a:pt x="4014" y="56862"/>
                  </a:lnTo>
                  <a:lnTo>
                    <a:pt x="854" y="65367"/>
                  </a:lnTo>
                  <a:lnTo>
                    <a:pt x="0" y="73670"/>
                  </a:lnTo>
                  <a:lnTo>
                    <a:pt x="1545" y="81363"/>
                  </a:lnTo>
                  <a:lnTo>
                    <a:pt x="5698" y="87845"/>
                  </a:lnTo>
                  <a:lnTo>
                    <a:pt x="12304" y="92898"/>
                  </a:lnTo>
                  <a:lnTo>
                    <a:pt x="20787" y="96476"/>
                  </a:lnTo>
                  <a:lnTo>
                    <a:pt x="30375" y="98519"/>
                  </a:lnTo>
                  <a:lnTo>
                    <a:pt x="40523" y="99163"/>
                  </a:lnTo>
                  <a:lnTo>
                    <a:pt x="51095" y="98989"/>
                  </a:lnTo>
                  <a:lnTo>
                    <a:pt x="62250" y="98882"/>
                  </a:lnTo>
                  <a:lnTo>
                    <a:pt x="74040" y="99344"/>
                  </a:lnTo>
                  <a:lnTo>
                    <a:pt x="86076" y="100660"/>
                  </a:lnTo>
                  <a:lnTo>
                    <a:pt x="97630" y="103073"/>
                  </a:lnTo>
                  <a:lnTo>
                    <a:pt x="108316" y="106599"/>
                  </a:lnTo>
                  <a:lnTo>
                    <a:pt x="117610" y="111407"/>
                  </a:lnTo>
                  <a:lnTo>
                    <a:pt x="124716" y="117909"/>
                  </a:lnTo>
                  <a:lnTo>
                    <a:pt x="129411" y="126161"/>
                  </a:lnTo>
                  <a:lnTo>
                    <a:pt x="131783" y="135615"/>
                  </a:lnTo>
                  <a:lnTo>
                    <a:pt x="131951" y="145337"/>
                  </a:lnTo>
                  <a:lnTo>
                    <a:pt x="130209" y="154750"/>
                  </a:lnTo>
                  <a:lnTo>
                    <a:pt x="126620" y="163338"/>
                  </a:lnTo>
                  <a:lnTo>
                    <a:pt x="120947" y="170494"/>
                  </a:lnTo>
                  <a:lnTo>
                    <a:pt x="113249" y="176036"/>
                  </a:lnTo>
                  <a:lnTo>
                    <a:pt x="103998" y="179959"/>
                  </a:lnTo>
                  <a:lnTo>
                    <a:pt x="93881" y="182241"/>
                  </a:lnTo>
                  <a:lnTo>
                    <a:pt x="83375" y="183045"/>
                  </a:lnTo>
                  <a:lnTo>
                    <a:pt x="72605" y="182803"/>
                  </a:lnTo>
                  <a:lnTo>
                    <a:pt x="60069" y="182101"/>
                  </a:lnTo>
                  <a:lnTo>
                    <a:pt x="41318" y="180882"/>
                  </a:lnTo>
                  <a:lnTo>
                    <a:pt x="8928" y="1789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532648" y="1045371"/>
              <a:ext cx="258233" cy="415064"/>
            </a:xfrm>
            <a:custGeom>
              <a:avLst/>
              <a:gdLst/>
              <a:ahLst/>
              <a:cxnLst/>
              <a:rect l="0" t="0" r="0" b="0"/>
              <a:pathLst>
                <a:path w="258233" h="415064">
                  <a:moveTo>
                    <a:pt x="100305" y="365447"/>
                  </a:moveTo>
                  <a:lnTo>
                    <a:pt x="100238" y="353779"/>
                  </a:lnTo>
                  <a:lnTo>
                    <a:pt x="99598" y="343290"/>
                  </a:lnTo>
                  <a:lnTo>
                    <a:pt x="98297" y="332989"/>
                  </a:lnTo>
                  <a:lnTo>
                    <a:pt x="96264" y="322687"/>
                  </a:lnTo>
                  <a:lnTo>
                    <a:pt x="93300" y="312344"/>
                  </a:lnTo>
                  <a:lnTo>
                    <a:pt x="89374" y="301963"/>
                  </a:lnTo>
                  <a:lnTo>
                    <a:pt x="84453" y="291880"/>
                  </a:lnTo>
                  <a:lnTo>
                    <a:pt x="78401" y="282719"/>
                  </a:lnTo>
                  <a:lnTo>
                    <a:pt x="71257" y="274760"/>
                  </a:lnTo>
                  <a:lnTo>
                    <a:pt x="63188" y="268434"/>
                  </a:lnTo>
                  <a:lnTo>
                    <a:pt x="54403" y="264466"/>
                  </a:lnTo>
                  <a:lnTo>
                    <a:pt x="45097" y="263034"/>
                  </a:lnTo>
                  <a:lnTo>
                    <a:pt x="35748" y="264175"/>
                  </a:lnTo>
                  <a:lnTo>
                    <a:pt x="27084" y="268048"/>
                  </a:lnTo>
                  <a:lnTo>
                    <a:pt x="19452" y="274467"/>
                  </a:lnTo>
                  <a:lnTo>
                    <a:pt x="13007" y="282994"/>
                  </a:lnTo>
                  <a:lnTo>
                    <a:pt x="7895" y="293142"/>
                  </a:lnTo>
                  <a:lnTo>
                    <a:pt x="4053" y="304475"/>
                  </a:lnTo>
                  <a:lnTo>
                    <a:pt x="1438" y="316487"/>
                  </a:lnTo>
                  <a:lnTo>
                    <a:pt x="116" y="328616"/>
                  </a:lnTo>
                  <a:lnTo>
                    <a:pt x="0" y="340547"/>
                  </a:lnTo>
                  <a:lnTo>
                    <a:pt x="885" y="352184"/>
                  </a:lnTo>
                  <a:lnTo>
                    <a:pt x="2542" y="363538"/>
                  </a:lnTo>
                  <a:lnTo>
                    <a:pt x="4773" y="374652"/>
                  </a:lnTo>
                  <a:lnTo>
                    <a:pt x="7745" y="385252"/>
                  </a:lnTo>
                  <a:lnTo>
                    <a:pt x="11949" y="394773"/>
                  </a:lnTo>
                  <a:lnTo>
                    <a:pt x="17554" y="402979"/>
                  </a:lnTo>
                  <a:lnTo>
                    <a:pt x="24268" y="409472"/>
                  </a:lnTo>
                  <a:lnTo>
                    <a:pt x="31536" y="413554"/>
                  </a:lnTo>
                  <a:lnTo>
                    <a:pt x="38981" y="415063"/>
                  </a:lnTo>
                  <a:lnTo>
                    <a:pt x="46419" y="413973"/>
                  </a:lnTo>
                  <a:lnTo>
                    <a:pt x="53785" y="410134"/>
                  </a:lnTo>
                  <a:lnTo>
                    <a:pt x="61070" y="403738"/>
                  </a:lnTo>
                  <a:lnTo>
                    <a:pt x="68283" y="395227"/>
                  </a:lnTo>
                  <a:lnTo>
                    <a:pt x="75439" y="385089"/>
                  </a:lnTo>
                  <a:lnTo>
                    <a:pt x="82549" y="373758"/>
                  </a:lnTo>
                  <a:lnTo>
                    <a:pt x="89461" y="361578"/>
                  </a:lnTo>
                  <a:lnTo>
                    <a:pt x="95877" y="348804"/>
                  </a:lnTo>
                  <a:lnTo>
                    <a:pt x="101673" y="335618"/>
                  </a:lnTo>
                  <a:lnTo>
                    <a:pt x="106887" y="321984"/>
                  </a:lnTo>
                  <a:lnTo>
                    <a:pt x="111623" y="307685"/>
                  </a:lnTo>
                  <a:lnTo>
                    <a:pt x="115995" y="292649"/>
                  </a:lnTo>
                  <a:lnTo>
                    <a:pt x="120103" y="276787"/>
                  </a:lnTo>
                  <a:lnTo>
                    <a:pt x="124022" y="259921"/>
                  </a:lnTo>
                  <a:lnTo>
                    <a:pt x="127805" y="242051"/>
                  </a:lnTo>
                  <a:lnTo>
                    <a:pt x="131328" y="223321"/>
                  </a:lnTo>
                  <a:lnTo>
                    <a:pt x="134316" y="203917"/>
                  </a:lnTo>
                  <a:lnTo>
                    <a:pt x="136658" y="184012"/>
                  </a:lnTo>
                  <a:lnTo>
                    <a:pt x="138399" y="163748"/>
                  </a:lnTo>
                  <a:lnTo>
                    <a:pt x="139650" y="143232"/>
                  </a:lnTo>
                  <a:lnTo>
                    <a:pt x="140529" y="122550"/>
                  </a:lnTo>
                  <a:lnTo>
                    <a:pt x="141139" y="102086"/>
                  </a:lnTo>
                  <a:lnTo>
                    <a:pt x="141554" y="82492"/>
                  </a:lnTo>
                  <a:lnTo>
                    <a:pt x="141833" y="64058"/>
                  </a:lnTo>
                  <a:lnTo>
                    <a:pt x="141852" y="46900"/>
                  </a:lnTo>
                  <a:lnTo>
                    <a:pt x="141332" y="31134"/>
                  </a:lnTo>
                  <a:lnTo>
                    <a:pt x="140141" y="16729"/>
                  </a:lnTo>
                  <a:lnTo>
                    <a:pt x="137494" y="5369"/>
                  </a:lnTo>
                  <a:lnTo>
                    <a:pt x="132951" y="0"/>
                  </a:lnTo>
                  <a:lnTo>
                    <a:pt x="127911" y="960"/>
                  </a:lnTo>
                  <a:lnTo>
                    <a:pt x="123410" y="6982"/>
                  </a:lnTo>
                  <a:lnTo>
                    <a:pt x="119814" y="16660"/>
                  </a:lnTo>
                  <a:lnTo>
                    <a:pt x="117116" y="28880"/>
                  </a:lnTo>
                  <a:lnTo>
                    <a:pt x="115168" y="42838"/>
                  </a:lnTo>
                  <a:lnTo>
                    <a:pt x="113795" y="57970"/>
                  </a:lnTo>
                  <a:lnTo>
                    <a:pt x="112844" y="73729"/>
                  </a:lnTo>
                  <a:lnTo>
                    <a:pt x="112191" y="89547"/>
                  </a:lnTo>
                  <a:lnTo>
                    <a:pt x="111747" y="105127"/>
                  </a:lnTo>
                  <a:lnTo>
                    <a:pt x="111448" y="120711"/>
                  </a:lnTo>
                  <a:lnTo>
                    <a:pt x="111244" y="136936"/>
                  </a:lnTo>
                  <a:lnTo>
                    <a:pt x="111108" y="154115"/>
                  </a:lnTo>
                  <a:lnTo>
                    <a:pt x="111017" y="172078"/>
                  </a:lnTo>
                  <a:lnTo>
                    <a:pt x="110956" y="190370"/>
                  </a:lnTo>
                  <a:lnTo>
                    <a:pt x="110916" y="208678"/>
                  </a:lnTo>
                  <a:lnTo>
                    <a:pt x="110889" y="226871"/>
                  </a:lnTo>
                  <a:lnTo>
                    <a:pt x="110870" y="244919"/>
                  </a:lnTo>
                  <a:lnTo>
                    <a:pt x="110863" y="262829"/>
                  </a:lnTo>
                  <a:lnTo>
                    <a:pt x="111028" y="280467"/>
                  </a:lnTo>
                  <a:lnTo>
                    <a:pt x="111670" y="297549"/>
                  </a:lnTo>
                  <a:lnTo>
                    <a:pt x="112924" y="313938"/>
                  </a:lnTo>
                  <a:lnTo>
                    <a:pt x="114943" y="328525"/>
                  </a:lnTo>
                  <a:lnTo>
                    <a:pt x="118689" y="338878"/>
                  </a:lnTo>
                  <a:lnTo>
                    <a:pt x="124423" y="343935"/>
                  </a:lnTo>
                  <a:lnTo>
                    <a:pt x="130744" y="344710"/>
                  </a:lnTo>
                  <a:lnTo>
                    <a:pt x="137200" y="342620"/>
                  </a:lnTo>
                  <a:lnTo>
                    <a:pt x="143917" y="338888"/>
                  </a:lnTo>
                  <a:lnTo>
                    <a:pt x="151208" y="334503"/>
                  </a:lnTo>
                  <a:lnTo>
                    <a:pt x="159198" y="330015"/>
                  </a:lnTo>
                  <a:lnTo>
                    <a:pt x="167839" y="325649"/>
                  </a:lnTo>
                  <a:lnTo>
                    <a:pt x="177009" y="321468"/>
                  </a:lnTo>
                  <a:lnTo>
                    <a:pt x="186584" y="317455"/>
                  </a:lnTo>
                  <a:lnTo>
                    <a:pt x="196452" y="313415"/>
                  </a:lnTo>
                  <a:lnTo>
                    <a:pt x="206529" y="309006"/>
                  </a:lnTo>
                  <a:lnTo>
                    <a:pt x="216741" y="304066"/>
                  </a:lnTo>
                  <a:lnTo>
                    <a:pt x="226716" y="298440"/>
                  </a:lnTo>
                  <a:lnTo>
                    <a:pt x="235808" y="291905"/>
                  </a:lnTo>
                  <a:lnTo>
                    <a:pt x="243727" y="284432"/>
                  </a:lnTo>
                  <a:lnTo>
                    <a:pt x="250196" y="276142"/>
                  </a:lnTo>
                  <a:lnTo>
                    <a:pt x="254792" y="267207"/>
                  </a:lnTo>
                  <a:lnTo>
                    <a:pt x="257466" y="257796"/>
                  </a:lnTo>
                  <a:lnTo>
                    <a:pt x="258142" y="248206"/>
                  </a:lnTo>
                  <a:lnTo>
                    <a:pt x="256559" y="238849"/>
                  </a:lnTo>
                  <a:lnTo>
                    <a:pt x="252788" y="229943"/>
                  </a:lnTo>
                  <a:lnTo>
                    <a:pt x="247004" y="221997"/>
                  </a:lnTo>
                  <a:lnTo>
                    <a:pt x="239309" y="215871"/>
                  </a:lnTo>
                  <a:lnTo>
                    <a:pt x="229960" y="211871"/>
                  </a:lnTo>
                  <a:lnTo>
                    <a:pt x="219618" y="209983"/>
                  </a:lnTo>
                  <a:lnTo>
                    <a:pt x="209225" y="210145"/>
                  </a:lnTo>
                  <a:lnTo>
                    <a:pt x="199322" y="212109"/>
                  </a:lnTo>
                  <a:lnTo>
                    <a:pt x="190218" y="215679"/>
                  </a:lnTo>
                  <a:lnTo>
                    <a:pt x="182175" y="220807"/>
                  </a:lnTo>
                  <a:lnTo>
                    <a:pt x="175216" y="227330"/>
                  </a:lnTo>
                  <a:lnTo>
                    <a:pt x="169356" y="235147"/>
                  </a:lnTo>
                  <a:lnTo>
                    <a:pt x="164702" y="244296"/>
                  </a:lnTo>
                  <a:lnTo>
                    <a:pt x="161200" y="254674"/>
                  </a:lnTo>
                  <a:lnTo>
                    <a:pt x="158829" y="266066"/>
                  </a:lnTo>
                  <a:lnTo>
                    <a:pt x="157677" y="278237"/>
                  </a:lnTo>
                  <a:lnTo>
                    <a:pt x="157680" y="290974"/>
                  </a:lnTo>
                  <a:lnTo>
                    <a:pt x="158646" y="303951"/>
                  </a:lnTo>
                  <a:lnTo>
                    <a:pt x="160355" y="316735"/>
                  </a:lnTo>
                  <a:lnTo>
                    <a:pt x="162620" y="329106"/>
                  </a:lnTo>
                  <a:lnTo>
                    <a:pt x="165443" y="340869"/>
                  </a:lnTo>
                  <a:lnTo>
                    <a:pt x="169017" y="351777"/>
                  </a:lnTo>
                  <a:lnTo>
                    <a:pt x="173389" y="361777"/>
                  </a:lnTo>
                  <a:lnTo>
                    <a:pt x="178629" y="370815"/>
                  </a:lnTo>
                  <a:lnTo>
                    <a:pt x="184904" y="378748"/>
                  </a:lnTo>
                  <a:lnTo>
                    <a:pt x="192203" y="385596"/>
                  </a:lnTo>
                  <a:lnTo>
                    <a:pt x="200376" y="391196"/>
                  </a:lnTo>
                  <a:lnTo>
                    <a:pt x="209232" y="395136"/>
                  </a:lnTo>
                  <a:lnTo>
                    <a:pt x="218582" y="397346"/>
                  </a:lnTo>
                  <a:lnTo>
                    <a:pt x="227825" y="398200"/>
                  </a:lnTo>
                  <a:lnTo>
                    <a:pt x="236865" y="398426"/>
                  </a:lnTo>
                  <a:lnTo>
                    <a:pt x="246491" y="398043"/>
                  </a:lnTo>
                  <a:lnTo>
                    <a:pt x="258232" y="39703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833293" y="1292244"/>
              <a:ext cx="115516" cy="160689"/>
            </a:xfrm>
            <a:custGeom>
              <a:avLst/>
              <a:gdLst/>
              <a:ahLst/>
              <a:cxnLst/>
              <a:rect l="0" t="0" r="0" b="0"/>
              <a:pathLst>
                <a:path w="115516" h="160689">
                  <a:moveTo>
                    <a:pt x="10230" y="65932"/>
                  </a:moveTo>
                  <a:lnTo>
                    <a:pt x="7363" y="77667"/>
                  </a:lnTo>
                  <a:lnTo>
                    <a:pt x="5222" y="88796"/>
                  </a:lnTo>
                  <a:lnTo>
                    <a:pt x="3623" y="100389"/>
                  </a:lnTo>
                  <a:lnTo>
                    <a:pt x="2616" y="112378"/>
                  </a:lnTo>
                  <a:lnTo>
                    <a:pt x="2415" y="124389"/>
                  </a:lnTo>
                  <a:lnTo>
                    <a:pt x="3051" y="136124"/>
                  </a:lnTo>
                  <a:lnTo>
                    <a:pt x="3726" y="145087"/>
                  </a:lnTo>
                  <a:lnTo>
                    <a:pt x="3557" y="147835"/>
                  </a:lnTo>
                  <a:lnTo>
                    <a:pt x="2906" y="144632"/>
                  </a:lnTo>
                  <a:lnTo>
                    <a:pt x="2163" y="136927"/>
                  </a:lnTo>
                  <a:lnTo>
                    <a:pt x="1505" y="126219"/>
                  </a:lnTo>
                  <a:lnTo>
                    <a:pt x="985" y="113809"/>
                  </a:lnTo>
                  <a:lnTo>
                    <a:pt x="597" y="100529"/>
                  </a:lnTo>
                  <a:lnTo>
                    <a:pt x="319" y="86826"/>
                  </a:lnTo>
                  <a:lnTo>
                    <a:pt x="122" y="72926"/>
                  </a:lnTo>
                  <a:lnTo>
                    <a:pt x="0" y="58947"/>
                  </a:lnTo>
                  <a:lnTo>
                    <a:pt x="426" y="45267"/>
                  </a:lnTo>
                  <a:lnTo>
                    <a:pt x="2309" y="32523"/>
                  </a:lnTo>
                  <a:lnTo>
                    <a:pt x="6025" y="21003"/>
                  </a:lnTo>
                  <a:lnTo>
                    <a:pt x="11473" y="11300"/>
                  </a:lnTo>
                  <a:lnTo>
                    <a:pt x="18343" y="4443"/>
                  </a:lnTo>
                  <a:lnTo>
                    <a:pt x="26289" y="730"/>
                  </a:lnTo>
                  <a:lnTo>
                    <a:pt x="34690" y="0"/>
                  </a:lnTo>
                  <a:lnTo>
                    <a:pt x="42702" y="2003"/>
                  </a:lnTo>
                  <a:lnTo>
                    <a:pt x="49897" y="6304"/>
                  </a:lnTo>
                  <a:lnTo>
                    <a:pt x="56387" y="12238"/>
                  </a:lnTo>
                  <a:lnTo>
                    <a:pt x="62592" y="19033"/>
                  </a:lnTo>
                  <a:lnTo>
                    <a:pt x="68804" y="26189"/>
                  </a:lnTo>
                  <a:lnTo>
                    <a:pt x="74978" y="33615"/>
                  </a:lnTo>
                  <a:lnTo>
                    <a:pt x="80832" y="41513"/>
                  </a:lnTo>
                  <a:lnTo>
                    <a:pt x="86214" y="49980"/>
                  </a:lnTo>
                  <a:lnTo>
                    <a:pt x="90965" y="59142"/>
                  </a:lnTo>
                  <a:lnTo>
                    <a:pt x="94851" y="69211"/>
                  </a:lnTo>
                  <a:lnTo>
                    <a:pt x="97836" y="80210"/>
                  </a:lnTo>
                  <a:lnTo>
                    <a:pt x="100195" y="91852"/>
                  </a:lnTo>
                  <a:lnTo>
                    <a:pt x="102402" y="103660"/>
                  </a:lnTo>
                  <a:lnTo>
                    <a:pt x="104739" y="115326"/>
                  </a:lnTo>
                  <a:lnTo>
                    <a:pt x="107152" y="126298"/>
                  </a:lnTo>
                  <a:lnTo>
                    <a:pt x="109574" y="136768"/>
                  </a:lnTo>
                  <a:lnTo>
                    <a:pt x="112221" y="147650"/>
                  </a:lnTo>
                  <a:lnTo>
                    <a:pt x="115515" y="16068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975183" y="1284476"/>
              <a:ext cx="111897" cy="166723"/>
            </a:xfrm>
            <a:custGeom>
              <a:avLst/>
              <a:gdLst/>
              <a:ahLst/>
              <a:cxnLst/>
              <a:rect l="0" t="0" r="0" b="0"/>
              <a:pathLst>
                <a:path w="111897" h="166723">
                  <a:moveTo>
                    <a:pt x="78910" y="21057"/>
                  </a:moveTo>
                  <a:lnTo>
                    <a:pt x="72975" y="15391"/>
                  </a:lnTo>
                  <a:lnTo>
                    <a:pt x="66770" y="11747"/>
                  </a:lnTo>
                  <a:lnTo>
                    <a:pt x="59680" y="9847"/>
                  </a:lnTo>
                  <a:lnTo>
                    <a:pt x="51912" y="9691"/>
                  </a:lnTo>
                  <a:lnTo>
                    <a:pt x="43914" y="11607"/>
                  </a:lnTo>
                  <a:lnTo>
                    <a:pt x="35977" y="15585"/>
                  </a:lnTo>
                  <a:lnTo>
                    <a:pt x="28376" y="21331"/>
                  </a:lnTo>
                  <a:lnTo>
                    <a:pt x="21431" y="28463"/>
                  </a:lnTo>
                  <a:lnTo>
                    <a:pt x="15252" y="36628"/>
                  </a:lnTo>
                  <a:lnTo>
                    <a:pt x="9935" y="45700"/>
                  </a:lnTo>
                  <a:lnTo>
                    <a:pt x="5655" y="55765"/>
                  </a:lnTo>
                  <a:lnTo>
                    <a:pt x="2413" y="66789"/>
                  </a:lnTo>
                  <a:lnTo>
                    <a:pt x="387" y="78461"/>
                  </a:lnTo>
                  <a:lnTo>
                    <a:pt x="0" y="90296"/>
                  </a:lnTo>
                  <a:lnTo>
                    <a:pt x="1334" y="101993"/>
                  </a:lnTo>
                  <a:lnTo>
                    <a:pt x="4178" y="113288"/>
                  </a:lnTo>
                  <a:lnTo>
                    <a:pt x="8221" y="123873"/>
                  </a:lnTo>
                  <a:lnTo>
                    <a:pt x="13164" y="133653"/>
                  </a:lnTo>
                  <a:lnTo>
                    <a:pt x="18921" y="142543"/>
                  </a:lnTo>
                  <a:lnTo>
                    <a:pt x="25610" y="150375"/>
                  </a:lnTo>
                  <a:lnTo>
                    <a:pt x="33214" y="157151"/>
                  </a:lnTo>
                  <a:lnTo>
                    <a:pt x="41437" y="162534"/>
                  </a:lnTo>
                  <a:lnTo>
                    <a:pt x="49803" y="165795"/>
                  </a:lnTo>
                  <a:lnTo>
                    <a:pt x="58021" y="166722"/>
                  </a:lnTo>
                  <a:lnTo>
                    <a:pt x="65998" y="165395"/>
                  </a:lnTo>
                  <a:lnTo>
                    <a:pt x="73734" y="161921"/>
                  </a:lnTo>
                  <a:lnTo>
                    <a:pt x="81266" y="156585"/>
                  </a:lnTo>
                  <a:lnTo>
                    <a:pt x="88477" y="149767"/>
                  </a:lnTo>
                  <a:lnTo>
                    <a:pt x="95100" y="141837"/>
                  </a:lnTo>
                  <a:lnTo>
                    <a:pt x="101030" y="133103"/>
                  </a:lnTo>
                  <a:lnTo>
                    <a:pt x="105995" y="123801"/>
                  </a:lnTo>
                  <a:lnTo>
                    <a:pt x="109500" y="114105"/>
                  </a:lnTo>
                  <a:lnTo>
                    <a:pt x="111410" y="104139"/>
                  </a:lnTo>
                  <a:lnTo>
                    <a:pt x="111896" y="93989"/>
                  </a:lnTo>
                  <a:lnTo>
                    <a:pt x="111241" y="83715"/>
                  </a:lnTo>
                  <a:lnTo>
                    <a:pt x="109725" y="73361"/>
                  </a:lnTo>
                  <a:lnTo>
                    <a:pt x="107423" y="63119"/>
                  </a:lnTo>
                  <a:lnTo>
                    <a:pt x="104208" y="53315"/>
                  </a:lnTo>
                  <a:lnTo>
                    <a:pt x="100090" y="44096"/>
                  </a:lnTo>
                  <a:lnTo>
                    <a:pt x="95311" y="35543"/>
                  </a:lnTo>
                  <a:lnTo>
                    <a:pt x="89695" y="26820"/>
                  </a:lnTo>
                  <a:lnTo>
                    <a:pt x="81635" y="16044"/>
                  </a:lnTo>
                  <a:lnTo>
                    <a:pt x="68382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127792" y="1299708"/>
              <a:ext cx="231628" cy="163754"/>
            </a:xfrm>
            <a:custGeom>
              <a:avLst/>
              <a:gdLst/>
              <a:ahLst/>
              <a:cxnLst/>
              <a:rect l="0" t="0" r="0" b="0"/>
              <a:pathLst>
                <a:path w="231628" h="163754">
                  <a:moveTo>
                    <a:pt x="0" y="47939"/>
                  </a:moveTo>
                  <a:lnTo>
                    <a:pt x="2934" y="59607"/>
                  </a:lnTo>
                  <a:lnTo>
                    <a:pt x="5716" y="70096"/>
                  </a:lnTo>
                  <a:lnTo>
                    <a:pt x="8616" y="80403"/>
                  </a:lnTo>
                  <a:lnTo>
                    <a:pt x="11656" y="90877"/>
                  </a:lnTo>
                  <a:lnTo>
                    <a:pt x="14821" y="101869"/>
                  </a:lnTo>
                  <a:lnTo>
                    <a:pt x="18061" y="113433"/>
                  </a:lnTo>
                  <a:lnTo>
                    <a:pt x="20476" y="122752"/>
                  </a:lnTo>
                  <a:lnTo>
                    <a:pt x="21007" y="125645"/>
                  </a:lnTo>
                  <a:lnTo>
                    <a:pt x="20062" y="122169"/>
                  </a:lnTo>
                  <a:lnTo>
                    <a:pt x="18336" y="114148"/>
                  </a:lnTo>
                  <a:lnTo>
                    <a:pt x="16496" y="103415"/>
                  </a:lnTo>
                  <a:lnTo>
                    <a:pt x="14893" y="91185"/>
                  </a:lnTo>
                  <a:lnTo>
                    <a:pt x="13631" y="78145"/>
                  </a:lnTo>
                  <a:lnTo>
                    <a:pt x="12692" y="64669"/>
                  </a:lnTo>
                  <a:lnTo>
                    <a:pt x="12032" y="50968"/>
                  </a:lnTo>
                  <a:lnTo>
                    <a:pt x="12078" y="37638"/>
                  </a:lnTo>
                  <a:lnTo>
                    <a:pt x="13695" y="25659"/>
                  </a:lnTo>
                  <a:lnTo>
                    <a:pt x="17230" y="15464"/>
                  </a:lnTo>
                  <a:lnTo>
                    <a:pt x="22556" y="7464"/>
                  </a:lnTo>
                  <a:lnTo>
                    <a:pt x="29342" y="2288"/>
                  </a:lnTo>
                  <a:lnTo>
                    <a:pt x="37236" y="0"/>
                  </a:lnTo>
                  <a:lnTo>
                    <a:pt x="45773" y="378"/>
                  </a:lnTo>
                  <a:lnTo>
                    <a:pt x="54406" y="3199"/>
                  </a:lnTo>
                  <a:lnTo>
                    <a:pt x="62830" y="8094"/>
                  </a:lnTo>
                  <a:lnTo>
                    <a:pt x="70787" y="14782"/>
                  </a:lnTo>
                  <a:lnTo>
                    <a:pt x="77985" y="23156"/>
                  </a:lnTo>
                  <a:lnTo>
                    <a:pt x="84355" y="32937"/>
                  </a:lnTo>
                  <a:lnTo>
                    <a:pt x="90292" y="41363"/>
                  </a:lnTo>
                  <a:lnTo>
                    <a:pt x="95757" y="44691"/>
                  </a:lnTo>
                  <a:lnTo>
                    <a:pt x="100104" y="43146"/>
                  </a:lnTo>
                  <a:lnTo>
                    <a:pt x="103681" y="38252"/>
                  </a:lnTo>
                  <a:lnTo>
                    <a:pt x="107428" y="31918"/>
                  </a:lnTo>
                  <a:lnTo>
                    <a:pt x="112522" y="26186"/>
                  </a:lnTo>
                  <a:lnTo>
                    <a:pt x="119453" y="22076"/>
                  </a:lnTo>
                  <a:lnTo>
                    <a:pt x="127830" y="19922"/>
                  </a:lnTo>
                  <a:lnTo>
                    <a:pt x="136735" y="19811"/>
                  </a:lnTo>
                  <a:lnTo>
                    <a:pt x="145564" y="21544"/>
                  </a:lnTo>
                  <a:lnTo>
                    <a:pt x="154076" y="24937"/>
                  </a:lnTo>
                  <a:lnTo>
                    <a:pt x="162237" y="29935"/>
                  </a:lnTo>
                  <a:lnTo>
                    <a:pt x="170085" y="36365"/>
                  </a:lnTo>
                  <a:lnTo>
                    <a:pt x="177521" y="44118"/>
                  </a:lnTo>
                  <a:lnTo>
                    <a:pt x="184304" y="53223"/>
                  </a:lnTo>
                  <a:lnTo>
                    <a:pt x="190352" y="63565"/>
                  </a:lnTo>
                  <a:lnTo>
                    <a:pt x="195739" y="74764"/>
                  </a:lnTo>
                  <a:lnTo>
                    <a:pt x="200592" y="86273"/>
                  </a:lnTo>
                  <a:lnTo>
                    <a:pt x="205044" y="97748"/>
                  </a:lnTo>
                  <a:lnTo>
                    <a:pt x="209246" y="108989"/>
                  </a:lnTo>
                  <a:lnTo>
                    <a:pt x="213889" y="121157"/>
                  </a:lnTo>
                  <a:lnTo>
                    <a:pt x="220501" y="137552"/>
                  </a:lnTo>
                  <a:lnTo>
                    <a:pt x="231627" y="16375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380476" y="1305533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63"/>
                  </a:lnTo>
                  <a:lnTo>
                    <a:pt x="3864" y="46624"/>
                  </a:lnTo>
                  <a:lnTo>
                    <a:pt x="6180" y="59284"/>
                  </a:lnTo>
                  <a:lnTo>
                    <a:pt x="8848" y="72335"/>
                  </a:lnTo>
                  <a:lnTo>
                    <a:pt x="11770" y="85514"/>
                  </a:lnTo>
                  <a:lnTo>
                    <a:pt x="14878" y="98431"/>
                  </a:lnTo>
                  <a:lnTo>
                    <a:pt x="18108" y="110884"/>
                  </a:lnTo>
                  <a:lnTo>
                    <a:pt x="21271" y="122601"/>
                  </a:lnTo>
                  <a:lnTo>
                    <a:pt x="24351" y="134403"/>
                  </a:lnTo>
                  <a:lnTo>
                    <a:pt x="27616" y="148443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391005" y="117919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475233" y="1295513"/>
              <a:ext cx="147400" cy="156290"/>
            </a:xfrm>
            <a:custGeom>
              <a:avLst/>
              <a:gdLst/>
              <a:ahLst/>
              <a:cxnLst/>
              <a:rect l="0" t="0" r="0" b="0"/>
              <a:pathLst>
                <a:path w="147400" h="156290">
                  <a:moveTo>
                    <a:pt x="0" y="41606"/>
                  </a:moveTo>
                  <a:lnTo>
                    <a:pt x="2933" y="53341"/>
                  </a:lnTo>
                  <a:lnTo>
                    <a:pt x="5715" y="64470"/>
                  </a:lnTo>
                  <a:lnTo>
                    <a:pt x="8615" y="76064"/>
                  </a:lnTo>
                  <a:lnTo>
                    <a:pt x="11656" y="88052"/>
                  </a:lnTo>
                  <a:lnTo>
                    <a:pt x="14821" y="100064"/>
                  </a:lnTo>
                  <a:lnTo>
                    <a:pt x="18085" y="111866"/>
                  </a:lnTo>
                  <a:lnTo>
                    <a:pt x="21423" y="123393"/>
                  </a:lnTo>
                  <a:lnTo>
                    <a:pt x="24815" y="134661"/>
                  </a:lnTo>
                  <a:lnTo>
                    <a:pt x="28226" y="145651"/>
                  </a:lnTo>
                  <a:lnTo>
                    <a:pt x="31069" y="153944"/>
                  </a:lnTo>
                  <a:lnTo>
                    <a:pt x="32425" y="156289"/>
                  </a:lnTo>
                  <a:lnTo>
                    <a:pt x="32249" y="153341"/>
                  </a:lnTo>
                  <a:lnTo>
                    <a:pt x="30936" y="146642"/>
                  </a:lnTo>
                  <a:lnTo>
                    <a:pt x="29030" y="137440"/>
                  </a:lnTo>
                  <a:lnTo>
                    <a:pt x="27102" y="126590"/>
                  </a:lnTo>
                  <a:lnTo>
                    <a:pt x="25456" y="114654"/>
                  </a:lnTo>
                  <a:lnTo>
                    <a:pt x="24174" y="101839"/>
                  </a:lnTo>
                  <a:lnTo>
                    <a:pt x="23227" y="88077"/>
                  </a:lnTo>
                  <a:lnTo>
                    <a:pt x="22558" y="73409"/>
                  </a:lnTo>
                  <a:lnTo>
                    <a:pt x="22428" y="58300"/>
                  </a:lnTo>
                  <a:lnTo>
                    <a:pt x="23397" y="43533"/>
                  </a:lnTo>
                  <a:lnTo>
                    <a:pt x="25685" y="29550"/>
                  </a:lnTo>
                  <a:lnTo>
                    <a:pt x="29355" y="17229"/>
                  </a:lnTo>
                  <a:lnTo>
                    <a:pt x="34494" y="8001"/>
                  </a:lnTo>
                  <a:lnTo>
                    <a:pt x="40985" y="2361"/>
                  </a:lnTo>
                  <a:lnTo>
                    <a:pt x="48428" y="0"/>
                  </a:lnTo>
                  <a:lnTo>
                    <a:pt x="56255" y="293"/>
                  </a:lnTo>
                  <a:lnTo>
                    <a:pt x="64105" y="2603"/>
                  </a:lnTo>
                  <a:lnTo>
                    <a:pt x="71831" y="6706"/>
                  </a:lnTo>
                  <a:lnTo>
                    <a:pt x="79398" y="12791"/>
                  </a:lnTo>
                  <a:lnTo>
                    <a:pt x="86815" y="20800"/>
                  </a:lnTo>
                  <a:lnTo>
                    <a:pt x="93949" y="30446"/>
                  </a:lnTo>
                  <a:lnTo>
                    <a:pt x="100520" y="41369"/>
                  </a:lnTo>
                  <a:lnTo>
                    <a:pt x="106425" y="53232"/>
                  </a:lnTo>
                  <a:lnTo>
                    <a:pt x="111713" y="65604"/>
                  </a:lnTo>
                  <a:lnTo>
                    <a:pt x="116499" y="77977"/>
                  </a:lnTo>
                  <a:lnTo>
                    <a:pt x="120905" y="90058"/>
                  </a:lnTo>
                  <a:lnTo>
                    <a:pt x="125077" y="101326"/>
                  </a:lnTo>
                  <a:lnTo>
                    <a:pt x="129698" y="112034"/>
                  </a:lnTo>
                  <a:lnTo>
                    <a:pt x="136291" y="123121"/>
                  </a:lnTo>
                  <a:lnTo>
                    <a:pt x="147399" y="13636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638077" y="1300445"/>
              <a:ext cx="205654" cy="170199"/>
            </a:xfrm>
            <a:custGeom>
              <a:avLst/>
              <a:gdLst/>
              <a:ahLst/>
              <a:cxnLst/>
              <a:rect l="0" t="0" r="0" b="0"/>
              <a:pathLst>
                <a:path w="205654" h="170199">
                  <a:moveTo>
                    <a:pt x="47726" y="99845"/>
                  </a:moveTo>
                  <a:lnTo>
                    <a:pt x="56393" y="93910"/>
                  </a:lnTo>
                  <a:lnTo>
                    <a:pt x="63460" y="87706"/>
                  </a:lnTo>
                  <a:lnTo>
                    <a:pt x="69557" y="80610"/>
                  </a:lnTo>
                  <a:lnTo>
                    <a:pt x="74611" y="72670"/>
                  </a:lnTo>
                  <a:lnTo>
                    <a:pt x="78178" y="64023"/>
                  </a:lnTo>
                  <a:lnTo>
                    <a:pt x="80126" y="54829"/>
                  </a:lnTo>
                  <a:lnTo>
                    <a:pt x="80468" y="45229"/>
                  </a:lnTo>
                  <a:lnTo>
                    <a:pt x="79186" y="35339"/>
                  </a:lnTo>
                  <a:lnTo>
                    <a:pt x="76426" y="25264"/>
                  </a:lnTo>
                  <a:lnTo>
                    <a:pt x="72135" y="15722"/>
                  </a:lnTo>
                  <a:lnTo>
                    <a:pt x="65982" y="7986"/>
                  </a:lnTo>
                  <a:lnTo>
                    <a:pt x="57969" y="2618"/>
                  </a:lnTo>
                  <a:lnTo>
                    <a:pt x="48844" y="0"/>
                  </a:lnTo>
                  <a:lnTo>
                    <a:pt x="39874" y="663"/>
                  </a:lnTo>
                  <a:lnTo>
                    <a:pt x="31775" y="4554"/>
                  </a:lnTo>
                  <a:lnTo>
                    <a:pt x="24714" y="11029"/>
                  </a:lnTo>
                  <a:lnTo>
                    <a:pt x="18589" y="19178"/>
                  </a:lnTo>
                  <a:lnTo>
                    <a:pt x="13219" y="28317"/>
                  </a:lnTo>
                  <a:lnTo>
                    <a:pt x="8577" y="38192"/>
                  </a:lnTo>
                  <a:lnTo>
                    <a:pt x="4816" y="48870"/>
                  </a:lnTo>
                  <a:lnTo>
                    <a:pt x="1953" y="60341"/>
                  </a:lnTo>
                  <a:lnTo>
                    <a:pt x="197" y="72331"/>
                  </a:lnTo>
                  <a:lnTo>
                    <a:pt x="0" y="84386"/>
                  </a:lnTo>
                  <a:lnTo>
                    <a:pt x="1469" y="96222"/>
                  </a:lnTo>
                  <a:lnTo>
                    <a:pt x="4574" y="107102"/>
                  </a:lnTo>
                  <a:lnTo>
                    <a:pt x="9325" y="115812"/>
                  </a:lnTo>
                  <a:lnTo>
                    <a:pt x="15553" y="121875"/>
                  </a:lnTo>
                  <a:lnTo>
                    <a:pt x="22818" y="125147"/>
                  </a:lnTo>
                  <a:lnTo>
                    <a:pt x="30525" y="125463"/>
                  </a:lnTo>
                  <a:lnTo>
                    <a:pt x="38290" y="123041"/>
                  </a:lnTo>
                  <a:lnTo>
                    <a:pt x="45788" y="118198"/>
                  </a:lnTo>
                  <a:lnTo>
                    <a:pt x="52670" y="111152"/>
                  </a:lnTo>
                  <a:lnTo>
                    <a:pt x="58811" y="102237"/>
                  </a:lnTo>
                  <a:lnTo>
                    <a:pt x="64104" y="91848"/>
                  </a:lnTo>
                  <a:lnTo>
                    <a:pt x="68368" y="80361"/>
                  </a:lnTo>
                  <a:lnTo>
                    <a:pt x="71635" y="68148"/>
                  </a:lnTo>
                  <a:lnTo>
                    <a:pt x="74944" y="57812"/>
                  </a:lnTo>
                  <a:lnTo>
                    <a:pt x="79040" y="53151"/>
                  </a:lnTo>
                  <a:lnTo>
                    <a:pt x="83017" y="54347"/>
                  </a:lnTo>
                  <a:lnTo>
                    <a:pt x="86711" y="59908"/>
                  </a:lnTo>
                  <a:lnTo>
                    <a:pt x="90401" y="68400"/>
                  </a:lnTo>
                  <a:lnTo>
                    <a:pt x="94499" y="78808"/>
                  </a:lnTo>
                  <a:lnTo>
                    <a:pt x="99190" y="90458"/>
                  </a:lnTo>
                  <a:lnTo>
                    <a:pt x="104458" y="102752"/>
                  </a:lnTo>
                  <a:lnTo>
                    <a:pt x="110211" y="115105"/>
                  </a:lnTo>
                  <a:lnTo>
                    <a:pt x="116341" y="127193"/>
                  </a:lnTo>
                  <a:lnTo>
                    <a:pt x="122913" y="138604"/>
                  </a:lnTo>
                  <a:lnTo>
                    <a:pt x="130156" y="148746"/>
                  </a:lnTo>
                  <a:lnTo>
                    <a:pt x="138135" y="157407"/>
                  </a:lnTo>
                  <a:lnTo>
                    <a:pt x="146611" y="164223"/>
                  </a:lnTo>
                  <a:lnTo>
                    <a:pt x="155146" y="168530"/>
                  </a:lnTo>
                  <a:lnTo>
                    <a:pt x="163473" y="170198"/>
                  </a:lnTo>
                  <a:lnTo>
                    <a:pt x="171354" y="169387"/>
                  </a:lnTo>
                  <a:lnTo>
                    <a:pt x="178492" y="166268"/>
                  </a:lnTo>
                  <a:lnTo>
                    <a:pt x="184804" y="161187"/>
                  </a:lnTo>
                  <a:lnTo>
                    <a:pt x="190228" y="155023"/>
                  </a:lnTo>
                  <a:lnTo>
                    <a:pt x="195162" y="148484"/>
                  </a:lnTo>
                  <a:lnTo>
                    <a:pt x="200037" y="141003"/>
                  </a:lnTo>
                  <a:lnTo>
                    <a:pt x="205653" y="13143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843729" y="1084435"/>
              <a:ext cx="42117" cy="389555"/>
            </a:xfrm>
            <a:custGeom>
              <a:avLst/>
              <a:gdLst/>
              <a:ahLst/>
              <a:cxnLst/>
              <a:rect l="0" t="0" r="0" b="0"/>
              <a:pathLst>
                <a:path w="42117" h="389555">
                  <a:moveTo>
                    <a:pt x="1" y="0"/>
                  </a:moveTo>
                  <a:lnTo>
                    <a:pt x="1" y="14736"/>
                  </a:lnTo>
                  <a:lnTo>
                    <a:pt x="0" y="29287"/>
                  </a:lnTo>
                  <a:lnTo>
                    <a:pt x="5" y="45072"/>
                  </a:lnTo>
                  <a:lnTo>
                    <a:pt x="178" y="61788"/>
                  </a:lnTo>
                  <a:lnTo>
                    <a:pt x="827" y="78633"/>
                  </a:lnTo>
                  <a:lnTo>
                    <a:pt x="2081" y="95127"/>
                  </a:lnTo>
                  <a:lnTo>
                    <a:pt x="3906" y="111608"/>
                  </a:lnTo>
                  <a:lnTo>
                    <a:pt x="6202" y="129023"/>
                  </a:lnTo>
                  <a:lnTo>
                    <a:pt x="8859" y="147845"/>
                  </a:lnTo>
                  <a:lnTo>
                    <a:pt x="11776" y="167910"/>
                  </a:lnTo>
                  <a:lnTo>
                    <a:pt x="14881" y="188690"/>
                  </a:lnTo>
                  <a:lnTo>
                    <a:pt x="18111" y="209780"/>
                  </a:lnTo>
                  <a:lnTo>
                    <a:pt x="21261" y="230807"/>
                  </a:lnTo>
                  <a:lnTo>
                    <a:pt x="23996" y="251371"/>
                  </a:lnTo>
                  <a:lnTo>
                    <a:pt x="26173" y="271299"/>
                  </a:lnTo>
                  <a:lnTo>
                    <a:pt x="27974" y="290289"/>
                  </a:lnTo>
                  <a:lnTo>
                    <a:pt x="29798" y="307828"/>
                  </a:lnTo>
                  <a:lnTo>
                    <a:pt x="31874" y="323768"/>
                  </a:lnTo>
                  <a:lnTo>
                    <a:pt x="34111" y="338022"/>
                  </a:lnTo>
                  <a:lnTo>
                    <a:pt x="36393" y="351895"/>
                  </a:lnTo>
                  <a:lnTo>
                    <a:pt x="38930" y="367724"/>
                  </a:lnTo>
                  <a:lnTo>
                    <a:pt x="42116" y="38955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759503" y="1242362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209362" y="0"/>
                  </a:lnTo>
                  <a:lnTo>
                    <a:pt x="198233" y="0"/>
                  </a:lnTo>
                  <a:lnTo>
                    <a:pt x="186636" y="0"/>
                  </a:lnTo>
                  <a:lnTo>
                    <a:pt x="174474" y="0"/>
                  </a:lnTo>
                  <a:lnTo>
                    <a:pt x="161815" y="0"/>
                  </a:lnTo>
                  <a:lnTo>
                    <a:pt x="148759" y="5"/>
                  </a:lnTo>
                  <a:lnTo>
                    <a:pt x="135407" y="178"/>
                  </a:lnTo>
                  <a:lnTo>
                    <a:pt x="121842" y="826"/>
                  </a:lnTo>
                  <a:lnTo>
                    <a:pt x="108126" y="2079"/>
                  </a:lnTo>
                  <a:lnTo>
                    <a:pt x="94308" y="3905"/>
                  </a:lnTo>
                  <a:lnTo>
                    <a:pt x="80417" y="6201"/>
                  </a:lnTo>
                  <a:lnTo>
                    <a:pt x="66492" y="8857"/>
                  </a:lnTo>
                  <a:lnTo>
                    <a:pt x="52961" y="11816"/>
                  </a:lnTo>
                  <a:lnTo>
                    <a:pt x="39213" y="15472"/>
                  </a:lnTo>
                  <a:lnTo>
                    <a:pt x="22919" y="212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968278" y="1305533"/>
              <a:ext cx="122912" cy="160419"/>
            </a:xfrm>
            <a:custGeom>
              <a:avLst/>
              <a:gdLst/>
              <a:ahLst/>
              <a:cxnLst/>
              <a:rect l="0" t="0" r="0" b="0"/>
              <a:pathLst>
                <a:path w="122912" h="160419">
                  <a:moveTo>
                    <a:pt x="86022" y="10529"/>
                  </a:moveTo>
                  <a:lnTo>
                    <a:pt x="77154" y="7729"/>
                  </a:lnTo>
                  <a:lnTo>
                    <a:pt x="68167" y="6227"/>
                  </a:lnTo>
                  <a:lnTo>
                    <a:pt x="58185" y="5930"/>
                  </a:lnTo>
                  <a:lnTo>
                    <a:pt x="47724" y="6955"/>
                  </a:lnTo>
                  <a:lnTo>
                    <a:pt x="37857" y="9719"/>
                  </a:lnTo>
                  <a:lnTo>
                    <a:pt x="29157" y="14295"/>
                  </a:lnTo>
                  <a:lnTo>
                    <a:pt x="21697" y="20455"/>
                  </a:lnTo>
                  <a:lnTo>
                    <a:pt x="15306" y="27871"/>
                  </a:lnTo>
                  <a:lnTo>
                    <a:pt x="9761" y="36230"/>
                  </a:lnTo>
                  <a:lnTo>
                    <a:pt x="5174" y="45432"/>
                  </a:lnTo>
                  <a:lnTo>
                    <a:pt x="1982" y="55586"/>
                  </a:lnTo>
                  <a:lnTo>
                    <a:pt x="311" y="66669"/>
                  </a:lnTo>
                  <a:lnTo>
                    <a:pt x="0" y="78381"/>
                  </a:lnTo>
                  <a:lnTo>
                    <a:pt x="779" y="90243"/>
                  </a:lnTo>
                  <a:lnTo>
                    <a:pt x="2380" y="101958"/>
                  </a:lnTo>
                  <a:lnTo>
                    <a:pt x="4743" y="113264"/>
                  </a:lnTo>
                  <a:lnTo>
                    <a:pt x="7999" y="123857"/>
                  </a:lnTo>
                  <a:lnTo>
                    <a:pt x="12162" y="133638"/>
                  </a:lnTo>
                  <a:lnTo>
                    <a:pt x="17602" y="142358"/>
                  </a:lnTo>
                  <a:lnTo>
                    <a:pt x="25075" y="149545"/>
                  </a:lnTo>
                  <a:lnTo>
                    <a:pt x="34804" y="155074"/>
                  </a:lnTo>
                  <a:lnTo>
                    <a:pt x="46238" y="158804"/>
                  </a:lnTo>
                  <a:lnTo>
                    <a:pt x="58360" y="160418"/>
                  </a:lnTo>
                  <a:lnTo>
                    <a:pt x="70500" y="159943"/>
                  </a:lnTo>
                  <a:lnTo>
                    <a:pt x="82054" y="157523"/>
                  </a:lnTo>
                  <a:lnTo>
                    <a:pt x="92347" y="153242"/>
                  </a:lnTo>
                  <a:lnTo>
                    <a:pt x="101143" y="147323"/>
                  </a:lnTo>
                  <a:lnTo>
                    <a:pt x="108404" y="139928"/>
                  </a:lnTo>
                  <a:lnTo>
                    <a:pt x="114079" y="131070"/>
                  </a:lnTo>
                  <a:lnTo>
                    <a:pt x="118306" y="120896"/>
                  </a:lnTo>
                  <a:lnTo>
                    <a:pt x="121182" y="109811"/>
                  </a:lnTo>
                  <a:lnTo>
                    <a:pt x="122680" y="98380"/>
                  </a:lnTo>
                  <a:lnTo>
                    <a:pt x="122911" y="86952"/>
                  </a:lnTo>
                  <a:lnTo>
                    <a:pt x="121933" y="75670"/>
                  </a:lnTo>
                  <a:lnTo>
                    <a:pt x="119682" y="64561"/>
                  </a:lnTo>
                  <a:lnTo>
                    <a:pt x="116242" y="53616"/>
                  </a:lnTo>
                  <a:lnTo>
                    <a:pt x="111738" y="43064"/>
                  </a:lnTo>
                  <a:lnTo>
                    <a:pt x="105600" y="32243"/>
                  </a:lnTo>
                  <a:lnTo>
                    <a:pt x="95058" y="19084"/>
                  </a:lnTo>
                  <a:lnTo>
                    <a:pt x="75494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170114" y="1278032"/>
              <a:ext cx="168457" cy="165428"/>
            </a:xfrm>
            <a:custGeom>
              <a:avLst/>
              <a:gdLst/>
              <a:ahLst/>
              <a:cxnLst/>
              <a:rect l="0" t="0" r="0" b="0"/>
              <a:pathLst>
                <a:path w="168457" h="165428">
                  <a:moveTo>
                    <a:pt x="0" y="101201"/>
                  </a:moveTo>
                  <a:lnTo>
                    <a:pt x="2934" y="110002"/>
                  </a:lnTo>
                  <a:lnTo>
                    <a:pt x="5716" y="118349"/>
                  </a:lnTo>
                  <a:lnTo>
                    <a:pt x="8611" y="127052"/>
                  </a:lnTo>
                  <a:lnTo>
                    <a:pt x="11478" y="136346"/>
                  </a:lnTo>
                  <a:lnTo>
                    <a:pt x="13994" y="146489"/>
                  </a:lnTo>
                  <a:lnTo>
                    <a:pt x="15980" y="157427"/>
                  </a:lnTo>
                  <a:lnTo>
                    <a:pt x="16592" y="165277"/>
                  </a:lnTo>
                  <a:lnTo>
                    <a:pt x="15515" y="165427"/>
                  </a:lnTo>
                  <a:lnTo>
                    <a:pt x="14155" y="159513"/>
                  </a:lnTo>
                  <a:lnTo>
                    <a:pt x="12880" y="149927"/>
                  </a:lnTo>
                  <a:lnTo>
                    <a:pt x="11433" y="138681"/>
                  </a:lnTo>
                  <a:lnTo>
                    <a:pt x="9631" y="126941"/>
                  </a:lnTo>
                  <a:lnTo>
                    <a:pt x="7769" y="115227"/>
                  </a:lnTo>
                  <a:lnTo>
                    <a:pt x="6510" y="103718"/>
                  </a:lnTo>
                  <a:lnTo>
                    <a:pt x="6186" y="92442"/>
                  </a:lnTo>
                  <a:lnTo>
                    <a:pt x="6800" y="81369"/>
                  </a:lnTo>
                  <a:lnTo>
                    <a:pt x="8210" y="70454"/>
                  </a:lnTo>
                  <a:lnTo>
                    <a:pt x="10248" y="59666"/>
                  </a:lnTo>
                  <a:lnTo>
                    <a:pt x="13246" y="49298"/>
                  </a:lnTo>
                  <a:lnTo>
                    <a:pt x="17991" y="39941"/>
                  </a:lnTo>
                  <a:lnTo>
                    <a:pt x="24774" y="31834"/>
                  </a:lnTo>
                  <a:lnTo>
                    <a:pt x="33261" y="24899"/>
                  </a:lnTo>
                  <a:lnTo>
                    <a:pt x="42791" y="18925"/>
                  </a:lnTo>
                  <a:lnTo>
                    <a:pt x="52876" y="13687"/>
                  </a:lnTo>
                  <a:lnTo>
                    <a:pt x="63561" y="9150"/>
                  </a:lnTo>
                  <a:lnTo>
                    <a:pt x="75319" y="5468"/>
                  </a:lnTo>
                  <a:lnTo>
                    <a:pt x="88322" y="2657"/>
                  </a:lnTo>
                  <a:lnTo>
                    <a:pt x="102098" y="793"/>
                  </a:lnTo>
                  <a:lnTo>
                    <a:pt x="117238" y="0"/>
                  </a:lnTo>
                  <a:lnTo>
                    <a:pt x="137311" y="1327"/>
                  </a:lnTo>
                  <a:lnTo>
                    <a:pt x="168456" y="644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227523" y="1453382"/>
              <a:ext cx="805099" cy="73210"/>
            </a:xfrm>
            <a:custGeom>
              <a:avLst/>
              <a:gdLst/>
              <a:ahLst/>
              <a:cxnLst/>
              <a:rect l="0" t="0" r="0" b="0"/>
              <a:pathLst>
                <a:path w="805099" h="73210">
                  <a:moveTo>
                    <a:pt x="805098" y="10079"/>
                  </a:moveTo>
                  <a:lnTo>
                    <a:pt x="790430" y="10079"/>
                  </a:lnTo>
                  <a:lnTo>
                    <a:pt x="776518" y="10079"/>
                  </a:lnTo>
                  <a:lnTo>
                    <a:pt x="762025" y="10079"/>
                  </a:lnTo>
                  <a:lnTo>
                    <a:pt x="746996" y="10079"/>
                  </a:lnTo>
                  <a:lnTo>
                    <a:pt x="731820" y="10079"/>
                  </a:lnTo>
                  <a:lnTo>
                    <a:pt x="716739" y="10079"/>
                  </a:lnTo>
                  <a:lnTo>
                    <a:pt x="701357" y="10079"/>
                  </a:lnTo>
                  <a:lnTo>
                    <a:pt x="684752" y="10079"/>
                  </a:lnTo>
                  <a:lnTo>
                    <a:pt x="666513" y="10074"/>
                  </a:lnTo>
                  <a:lnTo>
                    <a:pt x="647027" y="9901"/>
                  </a:lnTo>
                  <a:lnTo>
                    <a:pt x="627176" y="9253"/>
                  </a:lnTo>
                  <a:lnTo>
                    <a:pt x="607530" y="8004"/>
                  </a:lnTo>
                  <a:lnTo>
                    <a:pt x="588458" y="6352"/>
                  </a:lnTo>
                  <a:lnTo>
                    <a:pt x="570278" y="4703"/>
                  </a:lnTo>
                  <a:lnTo>
                    <a:pt x="553055" y="3301"/>
                  </a:lnTo>
                  <a:lnTo>
                    <a:pt x="536679" y="2208"/>
                  </a:lnTo>
                  <a:lnTo>
                    <a:pt x="520973" y="1400"/>
                  </a:lnTo>
                  <a:lnTo>
                    <a:pt x="505765" y="826"/>
                  </a:lnTo>
                  <a:lnTo>
                    <a:pt x="490751" y="594"/>
                  </a:lnTo>
                  <a:lnTo>
                    <a:pt x="475516" y="963"/>
                  </a:lnTo>
                  <a:lnTo>
                    <a:pt x="459857" y="2020"/>
                  </a:lnTo>
                  <a:lnTo>
                    <a:pt x="443914" y="3543"/>
                  </a:lnTo>
                  <a:lnTo>
                    <a:pt x="428059" y="5104"/>
                  </a:lnTo>
                  <a:lnTo>
                    <a:pt x="412505" y="6448"/>
                  </a:lnTo>
                  <a:lnTo>
                    <a:pt x="397298" y="7501"/>
                  </a:lnTo>
                  <a:lnTo>
                    <a:pt x="382401" y="8282"/>
                  </a:lnTo>
                  <a:lnTo>
                    <a:pt x="367746" y="8843"/>
                  </a:lnTo>
                  <a:lnTo>
                    <a:pt x="353108" y="9236"/>
                  </a:lnTo>
                  <a:lnTo>
                    <a:pt x="338127" y="9507"/>
                  </a:lnTo>
                  <a:lnTo>
                    <a:pt x="322639" y="9698"/>
                  </a:lnTo>
                  <a:lnTo>
                    <a:pt x="306812" y="9997"/>
                  </a:lnTo>
                  <a:lnTo>
                    <a:pt x="291034" y="10731"/>
                  </a:lnTo>
                  <a:lnTo>
                    <a:pt x="275531" y="12037"/>
                  </a:lnTo>
                  <a:lnTo>
                    <a:pt x="260359" y="13728"/>
                  </a:lnTo>
                  <a:lnTo>
                    <a:pt x="245484" y="15402"/>
                  </a:lnTo>
                  <a:lnTo>
                    <a:pt x="230840" y="16826"/>
                  </a:lnTo>
                  <a:lnTo>
                    <a:pt x="216040" y="18104"/>
                  </a:lnTo>
                  <a:lnTo>
                    <a:pt x="200417" y="19568"/>
                  </a:lnTo>
                  <a:lnTo>
                    <a:pt x="183676" y="21400"/>
                  </a:lnTo>
                  <a:lnTo>
                    <a:pt x="165854" y="23461"/>
                  </a:lnTo>
                  <a:lnTo>
                    <a:pt x="147132" y="25391"/>
                  </a:lnTo>
                  <a:lnTo>
                    <a:pt x="127726" y="26991"/>
                  </a:lnTo>
                  <a:lnTo>
                    <a:pt x="107983" y="28387"/>
                  </a:lnTo>
                  <a:lnTo>
                    <a:pt x="88358" y="29932"/>
                  </a:lnTo>
                  <a:lnTo>
                    <a:pt x="69091" y="31818"/>
                  </a:lnTo>
                  <a:lnTo>
                    <a:pt x="50393" y="33915"/>
                  </a:lnTo>
                  <a:lnTo>
                    <a:pt x="32523" y="35870"/>
                  </a:lnTo>
                  <a:lnTo>
                    <a:pt x="15641" y="37452"/>
                  </a:lnTo>
                  <a:lnTo>
                    <a:pt x="3257" y="37593"/>
                  </a:lnTo>
                  <a:lnTo>
                    <a:pt x="0" y="35640"/>
                  </a:lnTo>
                  <a:lnTo>
                    <a:pt x="4735" y="32886"/>
                  </a:lnTo>
                  <a:lnTo>
                    <a:pt x="15233" y="29874"/>
                  </a:lnTo>
                  <a:lnTo>
                    <a:pt x="29908" y="26731"/>
                  </a:lnTo>
                  <a:lnTo>
                    <a:pt x="47588" y="23495"/>
                  </a:lnTo>
                  <a:lnTo>
                    <a:pt x="66913" y="20352"/>
                  </a:lnTo>
                  <a:lnTo>
                    <a:pt x="86314" y="17628"/>
                  </a:lnTo>
                  <a:lnTo>
                    <a:pt x="104943" y="15462"/>
                  </a:lnTo>
                  <a:lnTo>
                    <a:pt x="122734" y="13670"/>
                  </a:lnTo>
                  <a:lnTo>
                    <a:pt x="140069" y="11853"/>
                  </a:lnTo>
                  <a:lnTo>
                    <a:pt x="157251" y="9781"/>
                  </a:lnTo>
                  <a:lnTo>
                    <a:pt x="174271" y="7557"/>
                  </a:lnTo>
                  <a:lnTo>
                    <a:pt x="190875" y="5518"/>
                  </a:lnTo>
                  <a:lnTo>
                    <a:pt x="206947" y="3849"/>
                  </a:lnTo>
                  <a:lnTo>
                    <a:pt x="222677" y="2576"/>
                  </a:lnTo>
                  <a:lnTo>
                    <a:pt x="238459" y="1646"/>
                  </a:lnTo>
                  <a:lnTo>
                    <a:pt x="254522" y="987"/>
                  </a:lnTo>
                  <a:lnTo>
                    <a:pt x="270920" y="527"/>
                  </a:lnTo>
                  <a:lnTo>
                    <a:pt x="287622" y="211"/>
                  </a:lnTo>
                  <a:lnTo>
                    <a:pt x="304565" y="0"/>
                  </a:lnTo>
                  <a:lnTo>
                    <a:pt x="321690" y="27"/>
                  </a:lnTo>
                  <a:lnTo>
                    <a:pt x="338946" y="576"/>
                  </a:lnTo>
                  <a:lnTo>
                    <a:pt x="356294" y="1759"/>
                  </a:lnTo>
                  <a:lnTo>
                    <a:pt x="373707" y="3367"/>
                  </a:lnTo>
                  <a:lnTo>
                    <a:pt x="391163" y="4985"/>
                  </a:lnTo>
                  <a:lnTo>
                    <a:pt x="408645" y="6368"/>
                  </a:lnTo>
                  <a:lnTo>
                    <a:pt x="425979" y="7448"/>
                  </a:lnTo>
                  <a:lnTo>
                    <a:pt x="442850" y="8247"/>
                  </a:lnTo>
                  <a:lnTo>
                    <a:pt x="459131" y="8824"/>
                  </a:lnTo>
                  <a:lnTo>
                    <a:pt x="475013" y="9397"/>
                  </a:lnTo>
                  <a:lnTo>
                    <a:pt x="490904" y="10323"/>
                  </a:lnTo>
                  <a:lnTo>
                    <a:pt x="507038" y="11761"/>
                  </a:lnTo>
                  <a:lnTo>
                    <a:pt x="523316" y="13542"/>
                  </a:lnTo>
                  <a:lnTo>
                    <a:pt x="539405" y="15277"/>
                  </a:lnTo>
                  <a:lnTo>
                    <a:pt x="555115" y="16743"/>
                  </a:lnTo>
                  <a:lnTo>
                    <a:pt x="570258" y="18048"/>
                  </a:lnTo>
                  <a:lnTo>
                    <a:pt x="584581" y="19530"/>
                  </a:lnTo>
                  <a:lnTo>
                    <a:pt x="598042" y="21375"/>
                  </a:lnTo>
                  <a:lnTo>
                    <a:pt x="611234" y="23444"/>
                  </a:lnTo>
                  <a:lnTo>
                    <a:pt x="625237" y="25380"/>
                  </a:lnTo>
                  <a:lnTo>
                    <a:pt x="640582" y="26983"/>
                  </a:lnTo>
                  <a:lnTo>
                    <a:pt x="656806" y="28382"/>
                  </a:lnTo>
                  <a:lnTo>
                    <a:pt x="672782" y="29929"/>
                  </a:lnTo>
                  <a:lnTo>
                    <a:pt x="687749" y="31797"/>
                  </a:lnTo>
                  <a:lnTo>
                    <a:pt x="697640" y="33225"/>
                  </a:lnTo>
                  <a:lnTo>
                    <a:pt x="697806" y="33441"/>
                  </a:lnTo>
                  <a:lnTo>
                    <a:pt x="690062" y="33107"/>
                  </a:lnTo>
                  <a:lnTo>
                    <a:pt x="676659" y="32658"/>
                  </a:lnTo>
                  <a:lnTo>
                    <a:pt x="659055" y="32252"/>
                  </a:lnTo>
                  <a:lnTo>
                    <a:pt x="638352" y="31929"/>
                  </a:lnTo>
                  <a:lnTo>
                    <a:pt x="616063" y="31689"/>
                  </a:lnTo>
                  <a:lnTo>
                    <a:pt x="594073" y="31516"/>
                  </a:lnTo>
                  <a:lnTo>
                    <a:pt x="573381" y="31395"/>
                  </a:lnTo>
                  <a:lnTo>
                    <a:pt x="554042" y="31312"/>
                  </a:lnTo>
                  <a:lnTo>
                    <a:pt x="535587" y="31254"/>
                  </a:lnTo>
                  <a:lnTo>
                    <a:pt x="517611" y="31216"/>
                  </a:lnTo>
                  <a:lnTo>
                    <a:pt x="499870" y="31189"/>
                  </a:lnTo>
                  <a:lnTo>
                    <a:pt x="482243" y="31172"/>
                  </a:lnTo>
                  <a:lnTo>
                    <a:pt x="464661" y="31160"/>
                  </a:lnTo>
                  <a:lnTo>
                    <a:pt x="446933" y="31152"/>
                  </a:lnTo>
                  <a:lnTo>
                    <a:pt x="428738" y="31146"/>
                  </a:lnTo>
                  <a:lnTo>
                    <a:pt x="409945" y="31143"/>
                  </a:lnTo>
                  <a:lnTo>
                    <a:pt x="390748" y="31140"/>
                  </a:lnTo>
                  <a:lnTo>
                    <a:pt x="371555" y="31139"/>
                  </a:lnTo>
                  <a:lnTo>
                    <a:pt x="352608" y="31142"/>
                  </a:lnTo>
                  <a:lnTo>
                    <a:pt x="333969" y="31314"/>
                  </a:lnTo>
                  <a:lnTo>
                    <a:pt x="315615" y="31962"/>
                  </a:lnTo>
                  <a:lnTo>
                    <a:pt x="297495" y="33211"/>
                  </a:lnTo>
                  <a:lnTo>
                    <a:pt x="279716" y="34863"/>
                  </a:lnTo>
                  <a:lnTo>
                    <a:pt x="262538" y="36511"/>
                  </a:lnTo>
                  <a:lnTo>
                    <a:pt x="246048" y="37914"/>
                  </a:lnTo>
                  <a:lnTo>
                    <a:pt x="230024" y="39007"/>
                  </a:lnTo>
                  <a:lnTo>
                    <a:pt x="214038" y="39815"/>
                  </a:lnTo>
                  <a:lnTo>
                    <a:pt x="197829" y="40393"/>
                  </a:lnTo>
                  <a:lnTo>
                    <a:pt x="181162" y="40798"/>
                  </a:lnTo>
                  <a:lnTo>
                    <a:pt x="163748" y="41077"/>
                  </a:lnTo>
                  <a:lnTo>
                    <a:pt x="145516" y="41268"/>
                  </a:lnTo>
                  <a:lnTo>
                    <a:pt x="126882" y="41398"/>
                  </a:lnTo>
                  <a:lnTo>
                    <a:pt x="108606" y="41486"/>
                  </a:lnTo>
                  <a:lnTo>
                    <a:pt x="91201" y="41512"/>
                  </a:lnTo>
                  <a:lnTo>
                    <a:pt x="78450" y="40355"/>
                  </a:lnTo>
                  <a:lnTo>
                    <a:pt x="75348" y="37333"/>
                  </a:lnTo>
                  <a:lnTo>
                    <a:pt x="80981" y="33877"/>
                  </a:lnTo>
                  <a:lnTo>
                    <a:pt x="92412" y="30623"/>
                  </a:lnTo>
                  <a:lnTo>
                    <a:pt x="106672" y="27890"/>
                  </a:lnTo>
                  <a:lnTo>
                    <a:pt x="121947" y="25768"/>
                  </a:lnTo>
                  <a:lnTo>
                    <a:pt x="137541" y="24200"/>
                  </a:lnTo>
                  <a:lnTo>
                    <a:pt x="153430" y="23077"/>
                  </a:lnTo>
                  <a:lnTo>
                    <a:pt x="169664" y="22291"/>
                  </a:lnTo>
                  <a:lnTo>
                    <a:pt x="186225" y="21748"/>
                  </a:lnTo>
                  <a:lnTo>
                    <a:pt x="203059" y="21377"/>
                  </a:lnTo>
                  <a:lnTo>
                    <a:pt x="220107" y="21124"/>
                  </a:lnTo>
                  <a:lnTo>
                    <a:pt x="237477" y="20954"/>
                  </a:lnTo>
                  <a:lnTo>
                    <a:pt x="255433" y="20840"/>
                  </a:lnTo>
                  <a:lnTo>
                    <a:pt x="274065" y="20763"/>
                  </a:lnTo>
                  <a:lnTo>
                    <a:pt x="293155" y="20711"/>
                  </a:lnTo>
                  <a:lnTo>
                    <a:pt x="312276" y="20676"/>
                  </a:lnTo>
                  <a:lnTo>
                    <a:pt x="331180" y="20658"/>
                  </a:lnTo>
                  <a:lnTo>
                    <a:pt x="349960" y="20815"/>
                  </a:lnTo>
                  <a:lnTo>
                    <a:pt x="368941" y="21453"/>
                  </a:lnTo>
                  <a:lnTo>
                    <a:pt x="388306" y="22695"/>
                  </a:lnTo>
                  <a:lnTo>
                    <a:pt x="408073" y="24343"/>
                  </a:lnTo>
                  <a:lnTo>
                    <a:pt x="428190" y="25988"/>
                  </a:lnTo>
                  <a:lnTo>
                    <a:pt x="448576" y="27394"/>
                  </a:lnTo>
                  <a:lnTo>
                    <a:pt x="468996" y="28658"/>
                  </a:lnTo>
                  <a:lnTo>
                    <a:pt x="489085" y="30114"/>
                  </a:lnTo>
                  <a:lnTo>
                    <a:pt x="508671" y="31940"/>
                  </a:lnTo>
                  <a:lnTo>
                    <a:pt x="527755" y="33997"/>
                  </a:lnTo>
                  <a:lnTo>
                    <a:pt x="546416" y="35924"/>
                  </a:lnTo>
                  <a:lnTo>
                    <a:pt x="564750" y="37523"/>
                  </a:lnTo>
                  <a:lnTo>
                    <a:pt x="582844" y="38918"/>
                  </a:lnTo>
                  <a:lnTo>
                    <a:pt x="600767" y="40462"/>
                  </a:lnTo>
                  <a:lnTo>
                    <a:pt x="618565" y="42352"/>
                  </a:lnTo>
                  <a:lnTo>
                    <a:pt x="636112" y="44622"/>
                  </a:lnTo>
                  <a:lnTo>
                    <a:pt x="653127" y="47225"/>
                  </a:lnTo>
                  <a:lnTo>
                    <a:pt x="669505" y="50090"/>
                  </a:lnTo>
                  <a:lnTo>
                    <a:pt x="685453" y="53149"/>
                  </a:lnTo>
                  <a:lnTo>
                    <a:pt x="701386" y="56349"/>
                  </a:lnTo>
                  <a:lnTo>
                    <a:pt x="717514" y="59643"/>
                  </a:lnTo>
                  <a:lnTo>
                    <a:pt x="732383" y="62839"/>
                  </a:lnTo>
                  <a:lnTo>
                    <a:pt x="741638" y="65668"/>
                  </a:lnTo>
                  <a:lnTo>
                    <a:pt x="743267" y="67657"/>
                  </a:lnTo>
                  <a:lnTo>
                    <a:pt x="740005" y="68237"/>
                  </a:lnTo>
                  <a:lnTo>
                    <a:pt x="733606" y="67721"/>
                  </a:lnTo>
                  <a:lnTo>
                    <a:pt x="724593" y="66759"/>
                  </a:lnTo>
                  <a:lnTo>
                    <a:pt x="713352" y="65773"/>
                  </a:lnTo>
                  <a:lnTo>
                    <a:pt x="700330" y="64935"/>
                  </a:lnTo>
                  <a:lnTo>
                    <a:pt x="685961" y="64286"/>
                  </a:lnTo>
                  <a:lnTo>
                    <a:pt x="670609" y="63809"/>
                  </a:lnTo>
                  <a:lnTo>
                    <a:pt x="654394" y="63468"/>
                  </a:lnTo>
                  <a:lnTo>
                    <a:pt x="637223" y="63230"/>
                  </a:lnTo>
                  <a:lnTo>
                    <a:pt x="619118" y="63065"/>
                  </a:lnTo>
                  <a:lnTo>
                    <a:pt x="600384" y="62953"/>
                  </a:lnTo>
                  <a:lnTo>
                    <a:pt x="581501" y="62877"/>
                  </a:lnTo>
                  <a:lnTo>
                    <a:pt x="562756" y="62826"/>
                  </a:lnTo>
                  <a:lnTo>
                    <a:pt x="544084" y="62791"/>
                  </a:lnTo>
                  <a:lnTo>
                    <a:pt x="525174" y="62768"/>
                  </a:lnTo>
                  <a:lnTo>
                    <a:pt x="505858" y="62753"/>
                  </a:lnTo>
                  <a:lnTo>
                    <a:pt x="486122" y="62742"/>
                  </a:lnTo>
                  <a:lnTo>
                    <a:pt x="466026" y="62735"/>
                  </a:lnTo>
                  <a:lnTo>
                    <a:pt x="445645" y="62735"/>
                  </a:lnTo>
                  <a:lnTo>
                    <a:pt x="424889" y="62905"/>
                  </a:lnTo>
                  <a:lnTo>
                    <a:pt x="403510" y="63551"/>
                  </a:lnTo>
                  <a:lnTo>
                    <a:pt x="381430" y="64798"/>
                  </a:lnTo>
                  <a:lnTo>
                    <a:pt x="359044" y="66450"/>
                  </a:lnTo>
                  <a:lnTo>
                    <a:pt x="337089" y="68098"/>
                  </a:lnTo>
                  <a:lnTo>
                    <a:pt x="315946" y="69500"/>
                  </a:lnTo>
                  <a:lnTo>
                    <a:pt x="295495" y="70593"/>
                  </a:lnTo>
                  <a:lnTo>
                    <a:pt x="275309" y="71400"/>
                  </a:lnTo>
                  <a:lnTo>
                    <a:pt x="255101" y="71978"/>
                  </a:lnTo>
                  <a:lnTo>
                    <a:pt x="234918" y="72383"/>
                  </a:lnTo>
                  <a:lnTo>
                    <a:pt x="215048" y="72663"/>
                  </a:lnTo>
                  <a:lnTo>
                    <a:pt x="195641" y="72854"/>
                  </a:lnTo>
                  <a:lnTo>
                    <a:pt x="176862" y="72984"/>
                  </a:lnTo>
                  <a:lnTo>
                    <a:pt x="158944" y="73071"/>
                  </a:lnTo>
                  <a:lnTo>
                    <a:pt x="141921" y="73130"/>
                  </a:lnTo>
                  <a:lnTo>
                    <a:pt x="125354" y="73170"/>
                  </a:lnTo>
                  <a:lnTo>
                    <a:pt x="108463" y="73196"/>
                  </a:lnTo>
                  <a:lnTo>
                    <a:pt x="90845" y="73209"/>
                  </a:lnTo>
                  <a:lnTo>
                    <a:pt x="72925" y="73048"/>
                  </a:lnTo>
                  <a:lnTo>
                    <a:pt x="55728" y="72408"/>
                  </a:lnTo>
                  <a:lnTo>
                    <a:pt x="39853" y="71136"/>
                  </a:lnTo>
                  <a:lnTo>
                    <a:pt x="27573" y="68431"/>
                  </a:lnTo>
                  <a:lnTo>
                    <a:pt x="21855" y="64159"/>
                  </a:lnTo>
                  <a:lnTo>
                    <a:pt x="22018" y="59862"/>
                  </a:lnTo>
                  <a:lnTo>
                    <a:pt x="26180" y="55909"/>
                  </a:lnTo>
                  <a:lnTo>
                    <a:pt x="33472" y="52202"/>
                  </a:lnTo>
                  <a:lnTo>
                    <a:pt x="44154" y="48622"/>
                  </a:lnTo>
                  <a:lnTo>
                    <a:pt x="58151" y="45103"/>
                  </a:lnTo>
                  <a:lnTo>
                    <a:pt x="74658" y="41775"/>
                  </a:lnTo>
                  <a:lnTo>
                    <a:pt x="92447" y="38927"/>
                  </a:lnTo>
                  <a:lnTo>
                    <a:pt x="110681" y="36680"/>
                  </a:lnTo>
                  <a:lnTo>
                    <a:pt x="128792" y="34834"/>
                  </a:lnTo>
                  <a:lnTo>
                    <a:pt x="146322" y="32982"/>
                  </a:lnTo>
                  <a:lnTo>
                    <a:pt x="163111" y="30885"/>
                  </a:lnTo>
                  <a:lnTo>
                    <a:pt x="179367" y="28646"/>
                  </a:lnTo>
                  <a:lnTo>
                    <a:pt x="195524" y="26596"/>
                  </a:lnTo>
                  <a:lnTo>
                    <a:pt x="211854" y="24920"/>
                  </a:lnTo>
                  <a:lnTo>
                    <a:pt x="228605" y="23642"/>
                  </a:lnTo>
                  <a:lnTo>
                    <a:pt x="246078" y="22710"/>
                  </a:lnTo>
                  <a:lnTo>
                    <a:pt x="264354" y="22048"/>
                  </a:lnTo>
                  <a:lnTo>
                    <a:pt x="283188" y="21587"/>
                  </a:lnTo>
                  <a:lnTo>
                    <a:pt x="302130" y="21270"/>
                  </a:lnTo>
                  <a:lnTo>
                    <a:pt x="320907" y="21054"/>
                  </a:lnTo>
                  <a:lnTo>
                    <a:pt x="339430" y="20907"/>
                  </a:lnTo>
                  <a:lnTo>
                    <a:pt x="357705" y="20808"/>
                  </a:lnTo>
                  <a:lnTo>
                    <a:pt x="375782" y="20742"/>
                  </a:lnTo>
                  <a:lnTo>
                    <a:pt x="393870" y="20697"/>
                  </a:lnTo>
                  <a:lnTo>
                    <a:pt x="412322" y="20667"/>
                  </a:lnTo>
                  <a:lnTo>
                    <a:pt x="431293" y="20647"/>
                  </a:lnTo>
                  <a:lnTo>
                    <a:pt x="450612" y="20634"/>
                  </a:lnTo>
                  <a:lnTo>
                    <a:pt x="469888" y="20625"/>
                  </a:lnTo>
                  <a:lnTo>
                    <a:pt x="488888" y="20619"/>
                  </a:lnTo>
                  <a:lnTo>
                    <a:pt x="507392" y="20615"/>
                  </a:lnTo>
                  <a:lnTo>
                    <a:pt x="525124" y="20612"/>
                  </a:lnTo>
                  <a:lnTo>
                    <a:pt x="542017" y="20615"/>
                  </a:lnTo>
                  <a:lnTo>
                    <a:pt x="558327" y="20787"/>
                  </a:lnTo>
                  <a:lnTo>
                    <a:pt x="574514" y="21434"/>
                  </a:lnTo>
                  <a:lnTo>
                    <a:pt x="590849" y="22683"/>
                  </a:lnTo>
                  <a:lnTo>
                    <a:pt x="607264" y="24335"/>
                  </a:lnTo>
                  <a:lnTo>
                    <a:pt x="623446" y="25983"/>
                  </a:lnTo>
                  <a:lnTo>
                    <a:pt x="639231" y="27386"/>
                  </a:lnTo>
                  <a:lnTo>
                    <a:pt x="654934" y="28478"/>
                  </a:lnTo>
                  <a:lnTo>
                    <a:pt x="671229" y="29286"/>
                  </a:lnTo>
                  <a:lnTo>
                    <a:pt x="688437" y="29864"/>
                  </a:lnTo>
                  <a:lnTo>
                    <a:pt x="706033" y="30270"/>
                  </a:lnTo>
                  <a:lnTo>
                    <a:pt x="724766" y="30594"/>
                  </a:lnTo>
                  <a:lnTo>
                    <a:pt x="748524" y="30866"/>
                  </a:lnTo>
                  <a:lnTo>
                    <a:pt x="784042" y="3113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274527" y="1495188"/>
              <a:ext cx="284520" cy="34078"/>
            </a:xfrm>
            <a:custGeom>
              <a:avLst/>
              <a:gdLst/>
              <a:ahLst/>
              <a:cxnLst/>
              <a:rect l="0" t="0" r="0" b="0"/>
              <a:pathLst>
                <a:path w="284520" h="34078">
                  <a:moveTo>
                    <a:pt x="284519" y="10387"/>
                  </a:moveTo>
                  <a:lnTo>
                    <a:pt x="269783" y="10320"/>
                  </a:lnTo>
                  <a:lnTo>
                    <a:pt x="255232" y="9679"/>
                  </a:lnTo>
                  <a:lnTo>
                    <a:pt x="239447" y="8387"/>
                  </a:lnTo>
                  <a:lnTo>
                    <a:pt x="222731" y="6700"/>
                  </a:lnTo>
                  <a:lnTo>
                    <a:pt x="205886" y="5032"/>
                  </a:lnTo>
                  <a:lnTo>
                    <a:pt x="189406" y="3619"/>
                  </a:lnTo>
                  <a:lnTo>
                    <a:pt x="173444" y="2521"/>
                  </a:lnTo>
                  <a:lnTo>
                    <a:pt x="157973" y="1711"/>
                  </a:lnTo>
                  <a:lnTo>
                    <a:pt x="142897" y="1131"/>
                  </a:lnTo>
                  <a:lnTo>
                    <a:pt x="127790" y="726"/>
                  </a:lnTo>
                  <a:lnTo>
                    <a:pt x="111956" y="446"/>
                  </a:lnTo>
                  <a:lnTo>
                    <a:pt x="95077" y="254"/>
                  </a:lnTo>
                  <a:lnTo>
                    <a:pt x="77502" y="124"/>
                  </a:lnTo>
                  <a:lnTo>
                    <a:pt x="60010" y="37"/>
                  </a:lnTo>
                  <a:lnTo>
                    <a:pt x="43143" y="0"/>
                  </a:lnTo>
                  <a:lnTo>
                    <a:pt x="29940" y="754"/>
                  </a:lnTo>
                  <a:lnTo>
                    <a:pt x="24883" y="2696"/>
                  </a:lnTo>
                  <a:lnTo>
                    <a:pt x="28159" y="4722"/>
                  </a:lnTo>
                  <a:lnTo>
                    <a:pt x="37966" y="6374"/>
                  </a:lnTo>
                  <a:lnTo>
                    <a:pt x="51962" y="7773"/>
                  </a:lnTo>
                  <a:lnTo>
                    <a:pt x="67785" y="9297"/>
                  </a:lnTo>
                  <a:lnTo>
                    <a:pt x="84028" y="11162"/>
                  </a:lnTo>
                  <a:lnTo>
                    <a:pt x="100562" y="13409"/>
                  </a:lnTo>
                  <a:lnTo>
                    <a:pt x="118125" y="15993"/>
                  </a:lnTo>
                  <a:lnTo>
                    <a:pt x="137100" y="18840"/>
                  </a:lnTo>
                  <a:lnTo>
                    <a:pt x="157294" y="21717"/>
                  </a:lnTo>
                  <a:lnTo>
                    <a:pt x="178173" y="24262"/>
                  </a:lnTo>
                  <a:lnTo>
                    <a:pt x="199327" y="26306"/>
                  </a:lnTo>
                  <a:lnTo>
                    <a:pt x="220061" y="28017"/>
                  </a:lnTo>
                  <a:lnTo>
                    <a:pt x="239364" y="29779"/>
                  </a:lnTo>
                  <a:lnTo>
                    <a:pt x="256715" y="31801"/>
                  </a:lnTo>
                  <a:lnTo>
                    <a:pt x="268509" y="33490"/>
                  </a:lnTo>
                  <a:lnTo>
                    <a:pt x="270270" y="34077"/>
                  </a:lnTo>
                  <a:lnTo>
                    <a:pt x="263331" y="33916"/>
                  </a:lnTo>
                  <a:lnTo>
                    <a:pt x="249956" y="33466"/>
                  </a:lnTo>
                  <a:lnTo>
                    <a:pt x="232649" y="32981"/>
                  </a:lnTo>
                  <a:lnTo>
                    <a:pt x="214027" y="32563"/>
                  </a:lnTo>
                  <a:lnTo>
                    <a:pt x="195608" y="32236"/>
                  </a:lnTo>
                  <a:lnTo>
                    <a:pt x="177963" y="31995"/>
                  </a:lnTo>
                  <a:lnTo>
                    <a:pt x="161177" y="31822"/>
                  </a:lnTo>
                  <a:lnTo>
                    <a:pt x="145136" y="31702"/>
                  </a:lnTo>
                  <a:lnTo>
                    <a:pt x="129678" y="31618"/>
                  </a:lnTo>
                  <a:lnTo>
                    <a:pt x="114651" y="31562"/>
                  </a:lnTo>
                  <a:lnTo>
                    <a:pt x="99934" y="31523"/>
                  </a:lnTo>
                  <a:lnTo>
                    <a:pt x="85433" y="31497"/>
                  </a:lnTo>
                  <a:lnTo>
                    <a:pt x="71081" y="31479"/>
                  </a:lnTo>
                  <a:lnTo>
                    <a:pt x="56832" y="31468"/>
                  </a:lnTo>
                  <a:lnTo>
                    <a:pt x="42651" y="31460"/>
                  </a:lnTo>
                  <a:lnTo>
                    <a:pt x="28519" y="31454"/>
                  </a:lnTo>
                  <a:lnTo>
                    <a:pt x="14503" y="31429"/>
                  </a:lnTo>
                  <a:lnTo>
                    <a:pt x="3653" y="30631"/>
                  </a:lnTo>
                  <a:lnTo>
                    <a:pt x="0" y="28656"/>
                  </a:lnTo>
                  <a:lnTo>
                    <a:pt x="2621" y="26610"/>
                  </a:lnTo>
                  <a:lnTo>
                    <a:pt x="9484" y="24951"/>
                  </a:lnTo>
                  <a:lnTo>
                    <a:pt x="19511" y="23717"/>
                  </a:lnTo>
                  <a:lnTo>
                    <a:pt x="32616" y="22837"/>
                  </a:lnTo>
                  <a:lnTo>
                    <a:pt x="48553" y="22223"/>
                  </a:lnTo>
                  <a:lnTo>
                    <a:pt x="66355" y="21800"/>
                  </a:lnTo>
                  <a:lnTo>
                    <a:pt x="84559" y="21511"/>
                  </a:lnTo>
                  <a:lnTo>
                    <a:pt x="102296" y="21316"/>
                  </a:lnTo>
                  <a:lnTo>
                    <a:pt x="119277" y="21184"/>
                  </a:lnTo>
                  <a:lnTo>
                    <a:pt x="135518" y="21095"/>
                  </a:lnTo>
                  <a:lnTo>
                    <a:pt x="151144" y="21035"/>
                  </a:lnTo>
                  <a:lnTo>
                    <a:pt x="166299" y="20995"/>
                  </a:lnTo>
                  <a:lnTo>
                    <a:pt x="181111" y="20969"/>
                  </a:lnTo>
                  <a:lnTo>
                    <a:pt x="195679" y="20955"/>
                  </a:lnTo>
                  <a:lnTo>
                    <a:pt x="210078" y="21116"/>
                  </a:lnTo>
                  <a:lnTo>
                    <a:pt x="224360" y="21757"/>
                  </a:lnTo>
                  <a:lnTo>
                    <a:pt x="238456" y="22978"/>
                  </a:lnTo>
                  <a:lnTo>
                    <a:pt x="248683" y="23817"/>
                  </a:lnTo>
                  <a:lnTo>
                    <a:pt x="250767" y="23458"/>
                  </a:lnTo>
                  <a:lnTo>
                    <a:pt x="246687" y="22630"/>
                  </a:lnTo>
                  <a:lnTo>
                    <a:pt x="238784" y="21418"/>
                  </a:lnTo>
                  <a:lnTo>
                    <a:pt x="228567" y="19752"/>
                  </a:lnTo>
                  <a:lnTo>
                    <a:pt x="216938" y="17807"/>
                  </a:lnTo>
                  <a:lnTo>
                    <a:pt x="204437" y="15958"/>
                  </a:lnTo>
                  <a:lnTo>
                    <a:pt x="191376" y="14418"/>
                  </a:lnTo>
                  <a:lnTo>
                    <a:pt x="177463" y="13233"/>
                  </a:lnTo>
                  <a:lnTo>
                    <a:pt x="161901" y="12363"/>
                  </a:lnTo>
                  <a:lnTo>
                    <a:pt x="144384" y="11743"/>
                  </a:lnTo>
                  <a:lnTo>
                    <a:pt x="125225" y="11310"/>
                  </a:lnTo>
                  <a:lnTo>
                    <a:pt x="105067" y="11011"/>
                  </a:lnTo>
                  <a:lnTo>
                    <a:pt x="84444" y="10808"/>
                  </a:lnTo>
                  <a:lnTo>
                    <a:pt x="65454" y="10669"/>
                  </a:lnTo>
                  <a:lnTo>
                    <a:pt x="52440" y="10573"/>
                  </a:lnTo>
                  <a:lnTo>
                    <a:pt x="47604" y="10505"/>
                  </a:lnTo>
                  <a:lnTo>
                    <a:pt x="49661" y="10461"/>
                  </a:lnTo>
                  <a:lnTo>
                    <a:pt x="56680" y="10434"/>
                  </a:lnTo>
                  <a:lnTo>
                    <a:pt x="66343" y="10416"/>
                  </a:lnTo>
                  <a:lnTo>
                    <a:pt x="76949" y="10404"/>
                  </a:lnTo>
                  <a:lnTo>
                    <a:pt x="89389" y="10395"/>
                  </a:lnTo>
                  <a:lnTo>
                    <a:pt x="105535" y="1038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246679" y="1484518"/>
              <a:ext cx="396389" cy="20925"/>
            </a:xfrm>
            <a:custGeom>
              <a:avLst/>
              <a:gdLst/>
              <a:ahLst/>
              <a:cxnLst/>
              <a:rect l="0" t="0" r="0" b="0"/>
              <a:pathLst>
                <a:path w="396389" h="20925">
                  <a:moveTo>
                    <a:pt x="396388" y="0"/>
                  </a:moveTo>
                  <a:lnTo>
                    <a:pt x="384653" y="2866"/>
                  </a:lnTo>
                  <a:lnTo>
                    <a:pt x="373524" y="5009"/>
                  </a:lnTo>
                  <a:lnTo>
                    <a:pt x="361921" y="6612"/>
                  </a:lnTo>
                  <a:lnTo>
                    <a:pt x="349587" y="7792"/>
                  </a:lnTo>
                  <a:lnTo>
                    <a:pt x="336279" y="8641"/>
                  </a:lnTo>
                  <a:lnTo>
                    <a:pt x="321970" y="9238"/>
                  </a:lnTo>
                  <a:lnTo>
                    <a:pt x="306792" y="9653"/>
                  </a:lnTo>
                  <a:lnTo>
                    <a:pt x="290930" y="9937"/>
                  </a:lnTo>
                  <a:lnTo>
                    <a:pt x="274559" y="10135"/>
                  </a:lnTo>
                  <a:lnTo>
                    <a:pt x="257822" y="10438"/>
                  </a:lnTo>
                  <a:lnTo>
                    <a:pt x="240827" y="11175"/>
                  </a:lnTo>
                  <a:lnTo>
                    <a:pt x="223654" y="12483"/>
                  </a:lnTo>
                  <a:lnTo>
                    <a:pt x="206360" y="14175"/>
                  </a:lnTo>
                  <a:lnTo>
                    <a:pt x="188983" y="15850"/>
                  </a:lnTo>
                  <a:lnTo>
                    <a:pt x="171550" y="17270"/>
                  </a:lnTo>
                  <a:lnTo>
                    <a:pt x="154078" y="18375"/>
                  </a:lnTo>
                  <a:lnTo>
                    <a:pt x="136582" y="19191"/>
                  </a:lnTo>
                  <a:lnTo>
                    <a:pt x="119073" y="19774"/>
                  </a:lnTo>
                  <a:lnTo>
                    <a:pt x="101721" y="20183"/>
                  </a:lnTo>
                  <a:lnTo>
                    <a:pt x="84838" y="20465"/>
                  </a:lnTo>
                  <a:lnTo>
                    <a:pt x="68554" y="20658"/>
                  </a:lnTo>
                  <a:lnTo>
                    <a:pt x="52838" y="20788"/>
                  </a:lnTo>
                  <a:lnTo>
                    <a:pt x="37592" y="20877"/>
                  </a:lnTo>
                  <a:lnTo>
                    <a:pt x="22733" y="20924"/>
                  </a:lnTo>
                  <a:lnTo>
                    <a:pt x="9287" y="20504"/>
                  </a:lnTo>
                  <a:lnTo>
                    <a:pt x="895" y="18806"/>
                  </a:lnTo>
                  <a:lnTo>
                    <a:pt x="0" y="15973"/>
                  </a:lnTo>
                  <a:lnTo>
                    <a:pt x="4948" y="12827"/>
                  </a:lnTo>
                  <a:lnTo>
                    <a:pt x="14277" y="9781"/>
                  </a:lnTo>
                  <a:lnTo>
                    <a:pt x="27331" y="7164"/>
                  </a:lnTo>
                  <a:lnTo>
                    <a:pt x="43469" y="5101"/>
                  </a:lnTo>
                  <a:lnTo>
                    <a:pt x="61528" y="3563"/>
                  </a:lnTo>
                  <a:lnTo>
                    <a:pt x="79966" y="2455"/>
                  </a:lnTo>
                  <a:lnTo>
                    <a:pt x="97893" y="1676"/>
                  </a:lnTo>
                  <a:lnTo>
                    <a:pt x="115186" y="1137"/>
                  </a:lnTo>
                  <a:lnTo>
                    <a:pt x="132175" y="767"/>
                  </a:lnTo>
                  <a:lnTo>
                    <a:pt x="149120" y="516"/>
                  </a:lnTo>
                  <a:lnTo>
                    <a:pt x="165978" y="346"/>
                  </a:lnTo>
                  <a:lnTo>
                    <a:pt x="182472" y="232"/>
                  </a:lnTo>
                  <a:lnTo>
                    <a:pt x="198466" y="155"/>
                  </a:lnTo>
                  <a:lnTo>
                    <a:pt x="213972" y="103"/>
                  </a:lnTo>
                  <a:lnTo>
                    <a:pt x="229073" y="69"/>
                  </a:lnTo>
                  <a:lnTo>
                    <a:pt x="243851" y="46"/>
                  </a:lnTo>
                  <a:lnTo>
                    <a:pt x="258171" y="30"/>
                  </a:lnTo>
                  <a:lnTo>
                    <a:pt x="273288" y="19"/>
                  </a:lnTo>
                  <a:lnTo>
                    <a:pt x="292767" y="9"/>
                  </a:lnTo>
                  <a:lnTo>
                    <a:pt x="322688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2779523" y="4422988"/>
            <a:ext cx="589597" cy="1251873"/>
            <a:chOff x="2779523" y="4422988"/>
            <a:chExt cx="589597" cy="1251873"/>
          </a:xfrm>
        </p:grpSpPr>
        <p:sp>
          <p:nvSpPr>
            <p:cNvPr id="132" name="Freeform 131"/>
            <p:cNvSpPr/>
            <p:nvPr/>
          </p:nvSpPr>
          <p:spPr>
            <a:xfrm>
              <a:off x="2916393" y="4422988"/>
              <a:ext cx="311146" cy="441178"/>
            </a:xfrm>
            <a:custGeom>
              <a:avLst/>
              <a:gdLst/>
              <a:ahLst/>
              <a:cxnLst/>
              <a:rect l="0" t="0" r="0" b="0"/>
              <a:pathLst>
                <a:path w="311146" h="441178">
                  <a:moveTo>
                    <a:pt x="0" y="9509"/>
                  </a:moveTo>
                  <a:lnTo>
                    <a:pt x="11736" y="12376"/>
                  </a:lnTo>
                  <a:lnTo>
                    <a:pt x="22865" y="14518"/>
                  </a:lnTo>
                  <a:lnTo>
                    <a:pt x="34468" y="16125"/>
                  </a:lnTo>
                  <a:lnTo>
                    <a:pt x="46802" y="17479"/>
                  </a:lnTo>
                  <a:lnTo>
                    <a:pt x="60110" y="18976"/>
                  </a:lnTo>
                  <a:lnTo>
                    <a:pt x="74410" y="20817"/>
                  </a:lnTo>
                  <a:lnTo>
                    <a:pt x="89242" y="22712"/>
                  </a:lnTo>
                  <a:lnTo>
                    <a:pt x="103807" y="23995"/>
                  </a:lnTo>
                  <a:lnTo>
                    <a:pt x="117680" y="24343"/>
                  </a:lnTo>
                  <a:lnTo>
                    <a:pt x="131113" y="23913"/>
                  </a:lnTo>
                  <a:lnTo>
                    <a:pt x="144811" y="23162"/>
                  </a:lnTo>
                  <a:lnTo>
                    <a:pt x="159173" y="22392"/>
                  </a:lnTo>
                  <a:lnTo>
                    <a:pt x="174109" y="21571"/>
                  </a:lnTo>
                  <a:lnTo>
                    <a:pt x="189222" y="20421"/>
                  </a:lnTo>
                  <a:lnTo>
                    <a:pt x="204242" y="18799"/>
                  </a:lnTo>
                  <a:lnTo>
                    <a:pt x="218905" y="16710"/>
                  </a:lnTo>
                  <a:lnTo>
                    <a:pt x="232897" y="14229"/>
                  </a:lnTo>
                  <a:lnTo>
                    <a:pt x="246119" y="11446"/>
                  </a:lnTo>
                  <a:lnTo>
                    <a:pt x="258640" y="8441"/>
                  </a:lnTo>
                  <a:lnTo>
                    <a:pt x="270596" y="5278"/>
                  </a:lnTo>
                  <a:lnTo>
                    <a:pt x="282118" y="2039"/>
                  </a:lnTo>
                  <a:lnTo>
                    <a:pt x="293046" y="0"/>
                  </a:lnTo>
                  <a:lnTo>
                    <a:pt x="302045" y="832"/>
                  </a:lnTo>
                  <a:lnTo>
                    <a:pt x="307726" y="4312"/>
                  </a:lnTo>
                  <a:lnTo>
                    <a:pt x="310484" y="9848"/>
                  </a:lnTo>
                  <a:lnTo>
                    <a:pt x="311145" y="16899"/>
                  </a:lnTo>
                  <a:lnTo>
                    <a:pt x="310228" y="25036"/>
                  </a:lnTo>
                  <a:lnTo>
                    <a:pt x="307902" y="33934"/>
                  </a:lnTo>
                  <a:lnTo>
                    <a:pt x="304353" y="43361"/>
                  </a:lnTo>
                  <a:lnTo>
                    <a:pt x="299823" y="53317"/>
                  </a:lnTo>
                  <a:lnTo>
                    <a:pt x="294552" y="63993"/>
                  </a:lnTo>
                  <a:lnTo>
                    <a:pt x="288747" y="75433"/>
                  </a:lnTo>
                  <a:lnTo>
                    <a:pt x="282728" y="87389"/>
                  </a:lnTo>
                  <a:lnTo>
                    <a:pt x="276920" y="99415"/>
                  </a:lnTo>
                  <a:lnTo>
                    <a:pt x="271530" y="111250"/>
                  </a:lnTo>
                  <a:lnTo>
                    <a:pt x="266420" y="122977"/>
                  </a:lnTo>
                  <a:lnTo>
                    <a:pt x="261221" y="134917"/>
                  </a:lnTo>
                  <a:lnTo>
                    <a:pt x="255725" y="147242"/>
                  </a:lnTo>
                  <a:lnTo>
                    <a:pt x="250049" y="159808"/>
                  </a:lnTo>
                  <a:lnTo>
                    <a:pt x="244538" y="172252"/>
                  </a:lnTo>
                  <a:lnTo>
                    <a:pt x="239380" y="184374"/>
                  </a:lnTo>
                  <a:lnTo>
                    <a:pt x="234442" y="196464"/>
                  </a:lnTo>
                  <a:lnTo>
                    <a:pt x="229366" y="209181"/>
                  </a:lnTo>
                  <a:lnTo>
                    <a:pt x="223951" y="222851"/>
                  </a:lnTo>
                  <a:lnTo>
                    <a:pt x="218161" y="237474"/>
                  </a:lnTo>
                  <a:lnTo>
                    <a:pt x="212042" y="252900"/>
                  </a:lnTo>
                  <a:lnTo>
                    <a:pt x="205664" y="268944"/>
                  </a:lnTo>
                  <a:lnTo>
                    <a:pt x="199091" y="285278"/>
                  </a:lnTo>
                  <a:lnTo>
                    <a:pt x="192380" y="301462"/>
                  </a:lnTo>
                  <a:lnTo>
                    <a:pt x="185575" y="317265"/>
                  </a:lnTo>
                  <a:lnTo>
                    <a:pt x="178871" y="332484"/>
                  </a:lnTo>
                  <a:lnTo>
                    <a:pt x="172596" y="346865"/>
                  </a:lnTo>
                  <a:lnTo>
                    <a:pt x="166900" y="360354"/>
                  </a:lnTo>
                  <a:lnTo>
                    <a:pt x="161907" y="373185"/>
                  </a:lnTo>
                  <a:lnTo>
                    <a:pt x="157318" y="387354"/>
                  </a:lnTo>
                  <a:lnTo>
                    <a:pt x="152731" y="407461"/>
                  </a:lnTo>
                  <a:lnTo>
                    <a:pt x="147399" y="44117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779523" y="4895751"/>
              <a:ext cx="589597" cy="157929"/>
            </a:xfrm>
            <a:custGeom>
              <a:avLst/>
              <a:gdLst/>
              <a:ahLst/>
              <a:cxnLst/>
              <a:rect l="0" t="0" r="0" b="0"/>
              <a:pathLst>
                <a:path w="589597" h="157929">
                  <a:moveTo>
                    <a:pt x="589596" y="0"/>
                  </a:moveTo>
                  <a:lnTo>
                    <a:pt x="577727" y="2934"/>
                  </a:lnTo>
                  <a:lnTo>
                    <a:pt x="565317" y="5716"/>
                  </a:lnTo>
                  <a:lnTo>
                    <a:pt x="551135" y="8611"/>
                  </a:lnTo>
                  <a:lnTo>
                    <a:pt x="535600" y="11478"/>
                  </a:lnTo>
                  <a:lnTo>
                    <a:pt x="519604" y="13995"/>
                  </a:lnTo>
                  <a:lnTo>
                    <a:pt x="503717" y="16010"/>
                  </a:lnTo>
                  <a:lnTo>
                    <a:pt x="487996" y="17695"/>
                  </a:lnTo>
                  <a:lnTo>
                    <a:pt x="472161" y="19439"/>
                  </a:lnTo>
                  <a:lnTo>
                    <a:pt x="456043" y="21465"/>
                  </a:lnTo>
                  <a:lnTo>
                    <a:pt x="439933" y="23827"/>
                  </a:lnTo>
                  <a:lnTo>
                    <a:pt x="424483" y="26491"/>
                  </a:lnTo>
                  <a:lnTo>
                    <a:pt x="410003" y="29398"/>
                  </a:lnTo>
                  <a:lnTo>
                    <a:pt x="396160" y="32485"/>
                  </a:lnTo>
                  <a:lnTo>
                    <a:pt x="382183" y="35704"/>
                  </a:lnTo>
                  <a:lnTo>
                    <a:pt x="367637" y="39016"/>
                  </a:lnTo>
                  <a:lnTo>
                    <a:pt x="352748" y="42390"/>
                  </a:lnTo>
                  <a:lnTo>
                    <a:pt x="338199" y="45809"/>
                  </a:lnTo>
                  <a:lnTo>
                    <a:pt x="324372" y="49257"/>
                  </a:lnTo>
                  <a:lnTo>
                    <a:pt x="311323" y="52726"/>
                  </a:lnTo>
                  <a:lnTo>
                    <a:pt x="298954" y="56207"/>
                  </a:lnTo>
                  <a:lnTo>
                    <a:pt x="287118" y="59698"/>
                  </a:lnTo>
                  <a:lnTo>
                    <a:pt x="275679" y="63196"/>
                  </a:lnTo>
                  <a:lnTo>
                    <a:pt x="264523" y="66697"/>
                  </a:lnTo>
                  <a:lnTo>
                    <a:pt x="253567" y="70201"/>
                  </a:lnTo>
                  <a:lnTo>
                    <a:pt x="242749" y="73707"/>
                  </a:lnTo>
                  <a:lnTo>
                    <a:pt x="232025" y="77214"/>
                  </a:lnTo>
                  <a:lnTo>
                    <a:pt x="221365" y="80721"/>
                  </a:lnTo>
                  <a:lnTo>
                    <a:pt x="210748" y="84230"/>
                  </a:lnTo>
                  <a:lnTo>
                    <a:pt x="200161" y="87738"/>
                  </a:lnTo>
                  <a:lnTo>
                    <a:pt x="189593" y="91248"/>
                  </a:lnTo>
                  <a:lnTo>
                    <a:pt x="179038" y="94757"/>
                  </a:lnTo>
                  <a:lnTo>
                    <a:pt x="168492" y="98267"/>
                  </a:lnTo>
                  <a:lnTo>
                    <a:pt x="157942" y="101776"/>
                  </a:lnTo>
                  <a:lnTo>
                    <a:pt x="147060" y="105285"/>
                  </a:lnTo>
                  <a:lnTo>
                    <a:pt x="135230" y="108795"/>
                  </a:lnTo>
                  <a:lnTo>
                    <a:pt x="122196" y="112309"/>
                  </a:lnTo>
                  <a:lnTo>
                    <a:pt x="108186" y="115991"/>
                  </a:lnTo>
                  <a:lnTo>
                    <a:pt x="93712" y="120149"/>
                  </a:lnTo>
                  <a:lnTo>
                    <a:pt x="79132" y="124907"/>
                  </a:lnTo>
                  <a:lnTo>
                    <a:pt x="64830" y="130119"/>
                  </a:lnTo>
                  <a:lnTo>
                    <a:pt x="49669" y="136072"/>
                  </a:lnTo>
                  <a:lnTo>
                    <a:pt x="30087" y="14440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990093" y="5075996"/>
              <a:ext cx="267864" cy="598865"/>
            </a:xfrm>
            <a:custGeom>
              <a:avLst/>
              <a:gdLst/>
              <a:ahLst/>
              <a:cxnLst/>
              <a:rect l="0" t="0" r="0" b="0"/>
              <a:pathLst>
                <a:path w="267864" h="598865">
                  <a:moveTo>
                    <a:pt x="0" y="61910"/>
                  </a:moveTo>
                  <a:lnTo>
                    <a:pt x="8801" y="58977"/>
                  </a:lnTo>
                  <a:lnTo>
                    <a:pt x="17148" y="56194"/>
                  </a:lnTo>
                  <a:lnTo>
                    <a:pt x="25851" y="53295"/>
                  </a:lnTo>
                  <a:lnTo>
                    <a:pt x="35145" y="50255"/>
                  </a:lnTo>
                  <a:lnTo>
                    <a:pt x="45288" y="47090"/>
                  </a:lnTo>
                  <a:lnTo>
                    <a:pt x="56338" y="43830"/>
                  </a:lnTo>
                  <a:lnTo>
                    <a:pt x="68350" y="40665"/>
                  </a:lnTo>
                  <a:lnTo>
                    <a:pt x="81469" y="37922"/>
                  </a:lnTo>
                  <a:lnTo>
                    <a:pt x="95656" y="35742"/>
                  </a:lnTo>
                  <a:lnTo>
                    <a:pt x="110418" y="33940"/>
                  </a:lnTo>
                  <a:lnTo>
                    <a:pt x="124940" y="32116"/>
                  </a:lnTo>
                  <a:lnTo>
                    <a:pt x="138778" y="30034"/>
                  </a:lnTo>
                  <a:lnTo>
                    <a:pt x="151846" y="27634"/>
                  </a:lnTo>
                  <a:lnTo>
                    <a:pt x="164237" y="24943"/>
                  </a:lnTo>
                  <a:lnTo>
                    <a:pt x="176090" y="22019"/>
                  </a:lnTo>
                  <a:lnTo>
                    <a:pt x="187543" y="18920"/>
                  </a:lnTo>
                  <a:lnTo>
                    <a:pt x="198709" y="15693"/>
                  </a:lnTo>
                  <a:lnTo>
                    <a:pt x="209672" y="12377"/>
                  </a:lnTo>
                  <a:lnTo>
                    <a:pt x="220495" y="8999"/>
                  </a:lnTo>
                  <a:lnTo>
                    <a:pt x="231222" y="5577"/>
                  </a:lnTo>
                  <a:lnTo>
                    <a:pt x="241877" y="2163"/>
                  </a:lnTo>
                  <a:lnTo>
                    <a:pt x="252184" y="0"/>
                  </a:lnTo>
                  <a:lnTo>
                    <a:pt x="260728" y="740"/>
                  </a:lnTo>
                  <a:lnTo>
                    <a:pt x="265940" y="3990"/>
                  </a:lnTo>
                  <a:lnTo>
                    <a:pt x="267863" y="8841"/>
                  </a:lnTo>
                  <a:lnTo>
                    <a:pt x="267160" y="14626"/>
                  </a:lnTo>
                  <a:lnTo>
                    <a:pt x="264518" y="21270"/>
                  </a:lnTo>
                  <a:lnTo>
                    <a:pt x="260497" y="29159"/>
                  </a:lnTo>
                  <a:lnTo>
                    <a:pt x="255511" y="38432"/>
                  </a:lnTo>
                  <a:lnTo>
                    <a:pt x="249697" y="49116"/>
                  </a:lnTo>
                  <a:lnTo>
                    <a:pt x="242957" y="61278"/>
                  </a:lnTo>
                  <a:lnTo>
                    <a:pt x="235312" y="74800"/>
                  </a:lnTo>
                  <a:lnTo>
                    <a:pt x="227058" y="89441"/>
                  </a:lnTo>
                  <a:lnTo>
                    <a:pt x="218671" y="104939"/>
                  </a:lnTo>
                  <a:lnTo>
                    <a:pt x="210440" y="121056"/>
                  </a:lnTo>
                  <a:lnTo>
                    <a:pt x="202626" y="137285"/>
                  </a:lnTo>
                  <a:lnTo>
                    <a:pt x="195531" y="152872"/>
                  </a:lnTo>
                  <a:lnTo>
                    <a:pt x="189242" y="167464"/>
                  </a:lnTo>
                  <a:lnTo>
                    <a:pt x="183681" y="181058"/>
                  </a:lnTo>
                  <a:lnTo>
                    <a:pt x="178704" y="193809"/>
                  </a:lnTo>
                  <a:lnTo>
                    <a:pt x="174166" y="205908"/>
                  </a:lnTo>
                  <a:lnTo>
                    <a:pt x="169947" y="217528"/>
                  </a:lnTo>
                  <a:lnTo>
                    <a:pt x="165952" y="228806"/>
                  </a:lnTo>
                  <a:lnTo>
                    <a:pt x="162113" y="239848"/>
                  </a:lnTo>
                  <a:lnTo>
                    <a:pt x="158381" y="250895"/>
                  </a:lnTo>
                  <a:lnTo>
                    <a:pt x="154722" y="262304"/>
                  </a:lnTo>
                  <a:lnTo>
                    <a:pt x="151111" y="274238"/>
                  </a:lnTo>
                  <a:lnTo>
                    <a:pt x="147535" y="286524"/>
                  </a:lnTo>
                  <a:lnTo>
                    <a:pt x="143980" y="298771"/>
                  </a:lnTo>
                  <a:lnTo>
                    <a:pt x="140440" y="310750"/>
                  </a:lnTo>
                  <a:lnTo>
                    <a:pt x="136911" y="322403"/>
                  </a:lnTo>
                  <a:lnTo>
                    <a:pt x="133388" y="333760"/>
                  </a:lnTo>
                  <a:lnTo>
                    <a:pt x="129869" y="344880"/>
                  </a:lnTo>
                  <a:lnTo>
                    <a:pt x="126354" y="355823"/>
                  </a:lnTo>
                  <a:lnTo>
                    <a:pt x="122841" y="366637"/>
                  </a:lnTo>
                  <a:lnTo>
                    <a:pt x="119329" y="377361"/>
                  </a:lnTo>
                  <a:lnTo>
                    <a:pt x="115817" y="388022"/>
                  </a:lnTo>
                  <a:lnTo>
                    <a:pt x="112306" y="398639"/>
                  </a:lnTo>
                  <a:lnTo>
                    <a:pt x="108796" y="409229"/>
                  </a:lnTo>
                  <a:lnTo>
                    <a:pt x="105286" y="419798"/>
                  </a:lnTo>
                  <a:lnTo>
                    <a:pt x="101776" y="430353"/>
                  </a:lnTo>
                  <a:lnTo>
                    <a:pt x="98266" y="440900"/>
                  </a:lnTo>
                  <a:lnTo>
                    <a:pt x="94757" y="451441"/>
                  </a:lnTo>
                  <a:lnTo>
                    <a:pt x="91247" y="461977"/>
                  </a:lnTo>
                  <a:lnTo>
                    <a:pt x="87737" y="472511"/>
                  </a:lnTo>
                  <a:lnTo>
                    <a:pt x="84228" y="483043"/>
                  </a:lnTo>
                  <a:lnTo>
                    <a:pt x="80718" y="493574"/>
                  </a:lnTo>
                  <a:lnTo>
                    <a:pt x="77209" y="504113"/>
                  </a:lnTo>
                  <a:lnTo>
                    <a:pt x="73700" y="514988"/>
                  </a:lnTo>
                  <a:lnTo>
                    <a:pt x="70190" y="526814"/>
                  </a:lnTo>
                  <a:lnTo>
                    <a:pt x="66685" y="539827"/>
                  </a:lnTo>
                  <a:lnTo>
                    <a:pt x="63336" y="553196"/>
                  </a:lnTo>
                  <a:lnTo>
                    <a:pt x="60111" y="566525"/>
                  </a:lnTo>
                  <a:lnTo>
                    <a:pt x="56727" y="580986"/>
                  </a:lnTo>
                  <a:lnTo>
                    <a:pt x="52642" y="59886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6" name="Freeform 135"/>
          <p:cNvSpPr/>
          <p:nvPr/>
        </p:nvSpPr>
        <p:spPr>
          <a:xfrm>
            <a:off x="5221402" y="4377368"/>
            <a:ext cx="274474" cy="482141"/>
          </a:xfrm>
          <a:custGeom>
            <a:avLst/>
            <a:gdLst/>
            <a:ahLst/>
            <a:cxnLst/>
            <a:rect l="0" t="0" r="0" b="0"/>
            <a:pathLst>
              <a:path w="274474" h="482141">
                <a:moveTo>
                  <a:pt x="274473" y="97243"/>
                </a:moveTo>
                <a:lnTo>
                  <a:pt x="265739" y="103178"/>
                </a:lnTo>
                <a:lnTo>
                  <a:pt x="258033" y="109382"/>
                </a:lnTo>
                <a:lnTo>
                  <a:pt x="250630" y="116478"/>
                </a:lnTo>
                <a:lnTo>
                  <a:pt x="243369" y="124418"/>
                </a:lnTo>
                <a:lnTo>
                  <a:pt x="236191" y="133065"/>
                </a:lnTo>
                <a:lnTo>
                  <a:pt x="229066" y="142254"/>
                </a:lnTo>
                <a:lnTo>
                  <a:pt x="221975" y="151681"/>
                </a:lnTo>
                <a:lnTo>
                  <a:pt x="214908" y="160923"/>
                </a:lnTo>
                <a:lnTo>
                  <a:pt x="207857" y="169772"/>
                </a:lnTo>
                <a:lnTo>
                  <a:pt x="200817" y="178525"/>
                </a:lnTo>
                <a:lnTo>
                  <a:pt x="193784" y="187855"/>
                </a:lnTo>
                <a:lnTo>
                  <a:pt x="186760" y="198095"/>
                </a:lnTo>
                <a:lnTo>
                  <a:pt x="179907" y="209094"/>
                </a:lnTo>
                <a:lnTo>
                  <a:pt x="173533" y="220402"/>
                </a:lnTo>
                <a:lnTo>
                  <a:pt x="167759" y="231711"/>
                </a:lnTo>
                <a:lnTo>
                  <a:pt x="162391" y="242728"/>
                </a:lnTo>
                <a:lnTo>
                  <a:pt x="157019" y="253118"/>
                </a:lnTo>
                <a:lnTo>
                  <a:pt x="151402" y="262777"/>
                </a:lnTo>
                <a:lnTo>
                  <a:pt x="145475" y="272093"/>
                </a:lnTo>
                <a:lnTo>
                  <a:pt x="139264" y="281809"/>
                </a:lnTo>
                <a:lnTo>
                  <a:pt x="132823" y="292307"/>
                </a:lnTo>
                <a:lnTo>
                  <a:pt x="126209" y="303311"/>
                </a:lnTo>
                <a:lnTo>
                  <a:pt x="119469" y="314091"/>
                </a:lnTo>
                <a:lnTo>
                  <a:pt x="112645" y="324239"/>
                </a:lnTo>
                <a:lnTo>
                  <a:pt x="105929" y="334003"/>
                </a:lnTo>
                <a:lnTo>
                  <a:pt x="99646" y="344079"/>
                </a:lnTo>
                <a:lnTo>
                  <a:pt x="93934" y="354857"/>
                </a:lnTo>
                <a:lnTo>
                  <a:pt x="88607" y="366401"/>
                </a:lnTo>
                <a:lnTo>
                  <a:pt x="83264" y="378615"/>
                </a:lnTo>
                <a:lnTo>
                  <a:pt x="77674" y="391357"/>
                </a:lnTo>
                <a:lnTo>
                  <a:pt x="72105" y="404492"/>
                </a:lnTo>
                <a:lnTo>
                  <a:pt x="67199" y="417908"/>
                </a:lnTo>
                <a:lnTo>
                  <a:pt x="63283" y="431509"/>
                </a:lnTo>
                <a:lnTo>
                  <a:pt x="60843" y="444741"/>
                </a:lnTo>
                <a:lnTo>
                  <a:pt x="60643" y="456639"/>
                </a:lnTo>
                <a:lnTo>
                  <a:pt x="62889" y="466773"/>
                </a:lnTo>
                <a:lnTo>
                  <a:pt x="67313" y="474728"/>
                </a:lnTo>
                <a:lnTo>
                  <a:pt x="73481" y="479873"/>
                </a:lnTo>
                <a:lnTo>
                  <a:pt x="80958" y="482140"/>
                </a:lnTo>
                <a:lnTo>
                  <a:pt x="89381" y="481747"/>
                </a:lnTo>
                <a:lnTo>
                  <a:pt x="98470" y="478916"/>
                </a:lnTo>
                <a:lnTo>
                  <a:pt x="108017" y="474024"/>
                </a:lnTo>
                <a:lnTo>
                  <a:pt x="117713" y="467677"/>
                </a:lnTo>
                <a:lnTo>
                  <a:pt x="127149" y="460596"/>
                </a:lnTo>
                <a:lnTo>
                  <a:pt x="136126" y="453245"/>
                </a:lnTo>
                <a:lnTo>
                  <a:pt x="144629" y="445686"/>
                </a:lnTo>
                <a:lnTo>
                  <a:pt x="152727" y="437699"/>
                </a:lnTo>
                <a:lnTo>
                  <a:pt x="160507" y="429176"/>
                </a:lnTo>
                <a:lnTo>
                  <a:pt x="167884" y="420146"/>
                </a:lnTo>
                <a:lnTo>
                  <a:pt x="174620" y="410698"/>
                </a:lnTo>
                <a:lnTo>
                  <a:pt x="180629" y="400921"/>
                </a:lnTo>
                <a:lnTo>
                  <a:pt x="185819" y="390574"/>
                </a:lnTo>
                <a:lnTo>
                  <a:pt x="190006" y="379110"/>
                </a:lnTo>
                <a:lnTo>
                  <a:pt x="193188" y="366330"/>
                </a:lnTo>
                <a:lnTo>
                  <a:pt x="195342" y="352662"/>
                </a:lnTo>
                <a:lnTo>
                  <a:pt x="196346" y="338949"/>
                </a:lnTo>
                <a:lnTo>
                  <a:pt x="196240" y="325690"/>
                </a:lnTo>
                <a:lnTo>
                  <a:pt x="195034" y="313026"/>
                </a:lnTo>
                <a:lnTo>
                  <a:pt x="192630" y="300916"/>
                </a:lnTo>
                <a:lnTo>
                  <a:pt x="189087" y="289254"/>
                </a:lnTo>
                <a:lnTo>
                  <a:pt x="184591" y="277931"/>
                </a:lnTo>
                <a:lnTo>
                  <a:pt x="179356" y="266853"/>
                </a:lnTo>
                <a:lnTo>
                  <a:pt x="173573" y="255953"/>
                </a:lnTo>
                <a:lnTo>
                  <a:pt x="167233" y="245343"/>
                </a:lnTo>
                <a:lnTo>
                  <a:pt x="160147" y="235290"/>
                </a:lnTo>
                <a:lnTo>
                  <a:pt x="152268" y="225899"/>
                </a:lnTo>
                <a:lnTo>
                  <a:pt x="143687" y="217118"/>
                </a:lnTo>
                <a:lnTo>
                  <a:pt x="134550" y="208834"/>
                </a:lnTo>
                <a:lnTo>
                  <a:pt x="124999" y="200927"/>
                </a:lnTo>
                <a:lnTo>
                  <a:pt x="115315" y="193293"/>
                </a:lnTo>
                <a:lnTo>
                  <a:pt x="105894" y="185853"/>
                </a:lnTo>
                <a:lnTo>
                  <a:pt x="96921" y="178554"/>
                </a:lnTo>
                <a:lnTo>
                  <a:pt x="88082" y="171514"/>
                </a:lnTo>
                <a:lnTo>
                  <a:pt x="78695" y="165013"/>
                </a:lnTo>
                <a:lnTo>
                  <a:pt x="68420" y="159156"/>
                </a:lnTo>
                <a:lnTo>
                  <a:pt x="57568" y="153731"/>
                </a:lnTo>
                <a:lnTo>
                  <a:pt x="46890" y="148321"/>
                </a:lnTo>
                <a:lnTo>
                  <a:pt x="36823" y="142674"/>
                </a:lnTo>
                <a:lnTo>
                  <a:pt x="27624" y="136558"/>
                </a:lnTo>
                <a:lnTo>
                  <a:pt x="19524" y="129686"/>
                </a:lnTo>
                <a:lnTo>
                  <a:pt x="12536" y="121984"/>
                </a:lnTo>
                <a:lnTo>
                  <a:pt x="6828" y="113540"/>
                </a:lnTo>
                <a:lnTo>
                  <a:pt x="2809" y="104500"/>
                </a:lnTo>
                <a:lnTo>
                  <a:pt x="552" y="95019"/>
                </a:lnTo>
                <a:lnTo>
                  <a:pt x="0" y="85382"/>
                </a:lnTo>
                <a:lnTo>
                  <a:pt x="1142" y="75994"/>
                </a:lnTo>
                <a:lnTo>
                  <a:pt x="3797" y="67052"/>
                </a:lnTo>
                <a:lnTo>
                  <a:pt x="7680" y="58575"/>
                </a:lnTo>
                <a:lnTo>
                  <a:pt x="12494" y="50494"/>
                </a:lnTo>
                <a:lnTo>
                  <a:pt x="17996" y="42728"/>
                </a:lnTo>
                <a:lnTo>
                  <a:pt x="24315" y="35358"/>
                </a:lnTo>
                <a:lnTo>
                  <a:pt x="31921" y="28628"/>
                </a:lnTo>
                <a:lnTo>
                  <a:pt x="40962" y="22618"/>
                </a:lnTo>
                <a:lnTo>
                  <a:pt x="51135" y="17259"/>
                </a:lnTo>
                <a:lnTo>
                  <a:pt x="61882" y="12425"/>
                </a:lnTo>
                <a:lnTo>
                  <a:pt x="72818" y="7996"/>
                </a:lnTo>
                <a:lnTo>
                  <a:pt x="83923" y="4190"/>
                </a:lnTo>
                <a:lnTo>
                  <a:pt x="95437" y="1539"/>
                </a:lnTo>
                <a:lnTo>
                  <a:pt x="107479" y="233"/>
                </a:lnTo>
                <a:lnTo>
                  <a:pt x="120022" y="0"/>
                </a:lnTo>
                <a:lnTo>
                  <a:pt x="132982" y="300"/>
                </a:lnTo>
                <a:lnTo>
                  <a:pt x="146256" y="768"/>
                </a:lnTo>
                <a:lnTo>
                  <a:pt x="159595" y="1554"/>
                </a:lnTo>
                <a:lnTo>
                  <a:pt x="172623" y="3212"/>
                </a:lnTo>
                <a:lnTo>
                  <a:pt x="185157" y="5994"/>
                </a:lnTo>
                <a:lnTo>
                  <a:pt x="197031" y="9845"/>
                </a:lnTo>
                <a:lnTo>
                  <a:pt x="208012" y="14580"/>
                </a:lnTo>
                <a:lnTo>
                  <a:pt x="218061" y="19986"/>
                </a:lnTo>
                <a:lnTo>
                  <a:pt x="227190" y="25770"/>
                </a:lnTo>
                <a:lnTo>
                  <a:pt x="236370" y="32234"/>
                </a:lnTo>
                <a:lnTo>
                  <a:pt x="247527" y="41063"/>
                </a:lnTo>
                <a:lnTo>
                  <a:pt x="263945" y="55129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/>
          <p:cNvGrpSpPr/>
          <p:nvPr/>
        </p:nvGrpSpPr>
        <p:grpSpPr>
          <a:xfrm>
            <a:off x="5116850" y="4403990"/>
            <a:ext cx="684353" cy="1102415"/>
            <a:chOff x="5116850" y="4403990"/>
            <a:chExt cx="684353" cy="1102415"/>
          </a:xfrm>
        </p:grpSpPr>
        <p:sp>
          <p:nvSpPr>
            <p:cNvPr id="137" name="Freeform 136"/>
            <p:cNvSpPr/>
            <p:nvPr/>
          </p:nvSpPr>
          <p:spPr>
            <a:xfrm>
              <a:off x="5550534" y="4403990"/>
              <a:ext cx="134824" cy="481234"/>
            </a:xfrm>
            <a:custGeom>
              <a:avLst/>
              <a:gdLst/>
              <a:ahLst/>
              <a:cxnLst/>
              <a:rect l="0" t="0" r="0" b="0"/>
              <a:pathLst>
                <a:path w="134824" h="481234">
                  <a:moveTo>
                    <a:pt x="103269" y="144321"/>
                  </a:moveTo>
                  <a:lnTo>
                    <a:pt x="111869" y="138319"/>
                  </a:lnTo>
                  <a:lnTo>
                    <a:pt x="118295" y="131474"/>
                  </a:lnTo>
                  <a:lnTo>
                    <a:pt x="123105" y="123082"/>
                  </a:lnTo>
                  <a:lnTo>
                    <a:pt x="126646" y="113281"/>
                  </a:lnTo>
                  <a:lnTo>
                    <a:pt x="129192" y="102319"/>
                  </a:lnTo>
                  <a:lnTo>
                    <a:pt x="130979" y="90463"/>
                  </a:lnTo>
                  <a:lnTo>
                    <a:pt x="132050" y="78112"/>
                  </a:lnTo>
                  <a:lnTo>
                    <a:pt x="132254" y="65763"/>
                  </a:lnTo>
                  <a:lnTo>
                    <a:pt x="131567" y="53692"/>
                  </a:lnTo>
                  <a:lnTo>
                    <a:pt x="129616" y="42134"/>
                  </a:lnTo>
                  <a:lnTo>
                    <a:pt x="125639" y="31365"/>
                  </a:lnTo>
                  <a:lnTo>
                    <a:pt x="119405" y="21468"/>
                  </a:lnTo>
                  <a:lnTo>
                    <a:pt x="111302" y="12838"/>
                  </a:lnTo>
                  <a:lnTo>
                    <a:pt x="102036" y="6244"/>
                  </a:lnTo>
                  <a:lnTo>
                    <a:pt x="92145" y="1931"/>
                  </a:lnTo>
                  <a:lnTo>
                    <a:pt x="82101" y="0"/>
                  </a:lnTo>
                  <a:lnTo>
                    <a:pt x="72373" y="666"/>
                  </a:lnTo>
                  <a:lnTo>
                    <a:pt x="63170" y="3787"/>
                  </a:lnTo>
                  <a:lnTo>
                    <a:pt x="54502" y="9116"/>
                  </a:lnTo>
                  <a:lnTo>
                    <a:pt x="46287" y="16498"/>
                  </a:lnTo>
                  <a:lnTo>
                    <a:pt x="38426" y="25638"/>
                  </a:lnTo>
                  <a:lnTo>
                    <a:pt x="30991" y="36009"/>
                  </a:lnTo>
                  <a:lnTo>
                    <a:pt x="24218" y="46952"/>
                  </a:lnTo>
                  <a:lnTo>
                    <a:pt x="18181" y="58053"/>
                  </a:lnTo>
                  <a:lnTo>
                    <a:pt x="12974" y="69285"/>
                  </a:lnTo>
                  <a:lnTo>
                    <a:pt x="8775" y="80891"/>
                  </a:lnTo>
                  <a:lnTo>
                    <a:pt x="5581" y="93002"/>
                  </a:lnTo>
                  <a:lnTo>
                    <a:pt x="3249" y="105764"/>
                  </a:lnTo>
                  <a:lnTo>
                    <a:pt x="1593" y="119403"/>
                  </a:lnTo>
                  <a:lnTo>
                    <a:pt x="448" y="133942"/>
                  </a:lnTo>
                  <a:lnTo>
                    <a:pt x="0" y="148775"/>
                  </a:lnTo>
                  <a:lnTo>
                    <a:pt x="754" y="162813"/>
                  </a:lnTo>
                  <a:lnTo>
                    <a:pt x="2903" y="175500"/>
                  </a:lnTo>
                  <a:lnTo>
                    <a:pt x="6652" y="186472"/>
                  </a:lnTo>
                  <a:lnTo>
                    <a:pt x="12375" y="195319"/>
                  </a:lnTo>
                  <a:lnTo>
                    <a:pt x="20072" y="202035"/>
                  </a:lnTo>
                  <a:lnTo>
                    <a:pt x="29140" y="206595"/>
                  </a:lnTo>
                  <a:lnTo>
                    <a:pt x="38595" y="208781"/>
                  </a:lnTo>
                  <a:lnTo>
                    <a:pt x="47835" y="208697"/>
                  </a:lnTo>
                  <a:lnTo>
                    <a:pt x="56645" y="206543"/>
                  </a:lnTo>
                  <a:lnTo>
                    <a:pt x="65014" y="202440"/>
                  </a:lnTo>
                  <a:lnTo>
                    <a:pt x="73010" y="196647"/>
                  </a:lnTo>
                  <a:lnTo>
                    <a:pt x="80719" y="189505"/>
                  </a:lnTo>
                  <a:lnTo>
                    <a:pt x="88218" y="181350"/>
                  </a:lnTo>
                  <a:lnTo>
                    <a:pt x="95565" y="172461"/>
                  </a:lnTo>
                  <a:lnTo>
                    <a:pt x="102808" y="163054"/>
                  </a:lnTo>
                  <a:lnTo>
                    <a:pt x="109979" y="153286"/>
                  </a:lnTo>
                  <a:lnTo>
                    <a:pt x="117089" y="143343"/>
                  </a:lnTo>
                  <a:lnTo>
                    <a:pt x="123766" y="135816"/>
                  </a:lnTo>
                  <a:lnTo>
                    <a:pt x="128934" y="134377"/>
                  </a:lnTo>
                  <a:lnTo>
                    <a:pt x="132011" y="138985"/>
                  </a:lnTo>
                  <a:lnTo>
                    <a:pt x="133594" y="148396"/>
                  </a:lnTo>
                  <a:lnTo>
                    <a:pt x="134349" y="161031"/>
                  </a:lnTo>
                  <a:lnTo>
                    <a:pt x="134687" y="175252"/>
                  </a:lnTo>
                  <a:lnTo>
                    <a:pt x="134823" y="190029"/>
                  </a:lnTo>
                  <a:lnTo>
                    <a:pt x="134701" y="204713"/>
                  </a:lnTo>
                  <a:lnTo>
                    <a:pt x="134065" y="218810"/>
                  </a:lnTo>
                  <a:lnTo>
                    <a:pt x="132814" y="232161"/>
                  </a:lnTo>
                  <a:lnTo>
                    <a:pt x="131155" y="245301"/>
                  </a:lnTo>
                  <a:lnTo>
                    <a:pt x="129500" y="259279"/>
                  </a:lnTo>
                  <a:lnTo>
                    <a:pt x="128087" y="274625"/>
                  </a:lnTo>
                  <a:lnTo>
                    <a:pt x="126817" y="291362"/>
                  </a:lnTo>
                  <a:lnTo>
                    <a:pt x="125357" y="309281"/>
                  </a:lnTo>
                  <a:lnTo>
                    <a:pt x="123528" y="328109"/>
                  </a:lnTo>
                  <a:lnTo>
                    <a:pt x="121469" y="347277"/>
                  </a:lnTo>
                  <a:lnTo>
                    <a:pt x="119540" y="365978"/>
                  </a:lnTo>
                  <a:lnTo>
                    <a:pt x="117941" y="383802"/>
                  </a:lnTo>
                  <a:lnTo>
                    <a:pt x="116545" y="400546"/>
                  </a:lnTo>
                  <a:lnTo>
                    <a:pt x="115000" y="416033"/>
                  </a:lnTo>
                  <a:lnTo>
                    <a:pt x="113114" y="430289"/>
                  </a:lnTo>
                  <a:lnTo>
                    <a:pt x="111008" y="443059"/>
                  </a:lnTo>
                  <a:lnTo>
                    <a:pt x="108826" y="454956"/>
                  </a:lnTo>
                  <a:lnTo>
                    <a:pt x="106374" y="467028"/>
                  </a:lnTo>
                  <a:lnTo>
                    <a:pt x="103269" y="48123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116850" y="4885223"/>
              <a:ext cx="684353" cy="52643"/>
            </a:xfrm>
            <a:custGeom>
              <a:avLst/>
              <a:gdLst/>
              <a:ahLst/>
              <a:cxnLst/>
              <a:rect l="0" t="0" r="0" b="0"/>
              <a:pathLst>
                <a:path w="684353" h="52643">
                  <a:moveTo>
                    <a:pt x="684352" y="0"/>
                  </a:moveTo>
                  <a:lnTo>
                    <a:pt x="669683" y="0"/>
                  </a:lnTo>
                  <a:lnTo>
                    <a:pt x="655772" y="0"/>
                  </a:lnTo>
                  <a:lnTo>
                    <a:pt x="641270" y="0"/>
                  </a:lnTo>
                  <a:lnTo>
                    <a:pt x="625895" y="0"/>
                  </a:lnTo>
                  <a:lnTo>
                    <a:pt x="609422" y="0"/>
                  </a:lnTo>
                  <a:lnTo>
                    <a:pt x="591858" y="0"/>
                  </a:lnTo>
                  <a:lnTo>
                    <a:pt x="573688" y="0"/>
                  </a:lnTo>
                  <a:lnTo>
                    <a:pt x="555732" y="0"/>
                  </a:lnTo>
                  <a:lnTo>
                    <a:pt x="538438" y="0"/>
                  </a:lnTo>
                  <a:lnTo>
                    <a:pt x="521897" y="0"/>
                  </a:lnTo>
                  <a:lnTo>
                    <a:pt x="506023" y="0"/>
                  </a:lnTo>
                  <a:lnTo>
                    <a:pt x="490677" y="0"/>
                  </a:lnTo>
                  <a:lnTo>
                    <a:pt x="475726" y="0"/>
                  </a:lnTo>
                  <a:lnTo>
                    <a:pt x="461060" y="0"/>
                  </a:lnTo>
                  <a:lnTo>
                    <a:pt x="446593" y="4"/>
                  </a:lnTo>
                  <a:lnTo>
                    <a:pt x="432264" y="177"/>
                  </a:lnTo>
                  <a:lnTo>
                    <a:pt x="418030" y="825"/>
                  </a:lnTo>
                  <a:lnTo>
                    <a:pt x="403859" y="2074"/>
                  </a:lnTo>
                  <a:lnTo>
                    <a:pt x="389734" y="3727"/>
                  </a:lnTo>
                  <a:lnTo>
                    <a:pt x="375636" y="5375"/>
                  </a:lnTo>
                  <a:lnTo>
                    <a:pt x="361554" y="6782"/>
                  </a:lnTo>
                  <a:lnTo>
                    <a:pt x="347316" y="8048"/>
                  </a:lnTo>
                  <a:lnTo>
                    <a:pt x="332612" y="9504"/>
                  </a:lnTo>
                  <a:lnTo>
                    <a:pt x="317313" y="11331"/>
                  </a:lnTo>
                  <a:lnTo>
                    <a:pt x="301614" y="13388"/>
                  </a:lnTo>
                  <a:lnTo>
                    <a:pt x="285923" y="15316"/>
                  </a:lnTo>
                  <a:lnTo>
                    <a:pt x="270479" y="16914"/>
                  </a:lnTo>
                  <a:lnTo>
                    <a:pt x="255346" y="18310"/>
                  </a:lnTo>
                  <a:lnTo>
                    <a:pt x="240498" y="19854"/>
                  </a:lnTo>
                  <a:lnTo>
                    <a:pt x="225882" y="21739"/>
                  </a:lnTo>
                  <a:lnTo>
                    <a:pt x="211438" y="23837"/>
                  </a:lnTo>
                  <a:lnTo>
                    <a:pt x="197120" y="25791"/>
                  </a:lnTo>
                  <a:lnTo>
                    <a:pt x="182890" y="27407"/>
                  </a:lnTo>
                  <a:lnTo>
                    <a:pt x="168721" y="28815"/>
                  </a:lnTo>
                  <a:lnTo>
                    <a:pt x="154597" y="30367"/>
                  </a:lnTo>
                  <a:lnTo>
                    <a:pt x="140499" y="32262"/>
                  </a:lnTo>
                  <a:lnTo>
                    <a:pt x="126421" y="34536"/>
                  </a:lnTo>
                  <a:lnTo>
                    <a:pt x="112357" y="37140"/>
                  </a:lnTo>
                  <a:lnTo>
                    <a:pt x="98301" y="40002"/>
                  </a:lnTo>
                  <a:lnTo>
                    <a:pt x="84251" y="42891"/>
                  </a:lnTo>
                  <a:lnTo>
                    <a:pt x="70205" y="45443"/>
                  </a:lnTo>
                  <a:lnTo>
                    <a:pt x="56180" y="47489"/>
                  </a:lnTo>
                  <a:lnTo>
                    <a:pt x="42781" y="49033"/>
                  </a:lnTo>
                  <a:lnTo>
                    <a:pt x="29879" y="50319"/>
                  </a:lnTo>
                  <a:lnTo>
                    <a:pt x="16340" y="5145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244622" y="5032621"/>
              <a:ext cx="167026" cy="384227"/>
            </a:xfrm>
            <a:custGeom>
              <a:avLst/>
              <a:gdLst/>
              <a:ahLst/>
              <a:cxnLst/>
              <a:rect l="0" t="0" r="0" b="0"/>
              <a:pathLst>
                <a:path w="167026" h="384227">
                  <a:moveTo>
                    <a:pt x="167025" y="21058"/>
                  </a:moveTo>
                  <a:lnTo>
                    <a:pt x="161158" y="32726"/>
                  </a:lnTo>
                  <a:lnTo>
                    <a:pt x="155593" y="43215"/>
                  </a:lnTo>
                  <a:lnTo>
                    <a:pt x="149794" y="53521"/>
                  </a:lnTo>
                  <a:lnTo>
                    <a:pt x="143714" y="63995"/>
                  </a:lnTo>
                  <a:lnTo>
                    <a:pt x="137383" y="74987"/>
                  </a:lnTo>
                  <a:lnTo>
                    <a:pt x="130851" y="86634"/>
                  </a:lnTo>
                  <a:lnTo>
                    <a:pt x="124003" y="99061"/>
                  </a:lnTo>
                  <a:lnTo>
                    <a:pt x="116571" y="112463"/>
                  </a:lnTo>
                  <a:lnTo>
                    <a:pt x="108470" y="126843"/>
                  </a:lnTo>
                  <a:lnTo>
                    <a:pt x="100080" y="141737"/>
                  </a:lnTo>
                  <a:lnTo>
                    <a:pt x="92135" y="156347"/>
                  </a:lnTo>
                  <a:lnTo>
                    <a:pt x="85016" y="170244"/>
                  </a:lnTo>
                  <a:lnTo>
                    <a:pt x="78763" y="183353"/>
                  </a:lnTo>
                  <a:lnTo>
                    <a:pt x="73256" y="195770"/>
                  </a:lnTo>
                  <a:lnTo>
                    <a:pt x="68325" y="207636"/>
                  </a:lnTo>
                  <a:lnTo>
                    <a:pt x="63657" y="218928"/>
                  </a:lnTo>
                  <a:lnTo>
                    <a:pt x="58821" y="229453"/>
                  </a:lnTo>
                  <a:lnTo>
                    <a:pt x="53601" y="239182"/>
                  </a:lnTo>
                  <a:lnTo>
                    <a:pt x="48125" y="248701"/>
                  </a:lnTo>
                  <a:lnTo>
                    <a:pt x="42756" y="259080"/>
                  </a:lnTo>
                  <a:lnTo>
                    <a:pt x="37702" y="270838"/>
                  </a:lnTo>
                  <a:lnTo>
                    <a:pt x="33004" y="283669"/>
                  </a:lnTo>
                  <a:lnTo>
                    <a:pt x="28623" y="296747"/>
                  </a:lnTo>
                  <a:lnTo>
                    <a:pt x="24502" y="309549"/>
                  </a:lnTo>
                  <a:lnTo>
                    <a:pt x="20905" y="322058"/>
                  </a:lnTo>
                  <a:lnTo>
                    <a:pt x="18394" y="334589"/>
                  </a:lnTo>
                  <a:lnTo>
                    <a:pt x="17196" y="347325"/>
                  </a:lnTo>
                  <a:lnTo>
                    <a:pt x="17545" y="359503"/>
                  </a:lnTo>
                  <a:lnTo>
                    <a:pt x="19832" y="369564"/>
                  </a:lnTo>
                  <a:lnTo>
                    <a:pt x="24078" y="376810"/>
                  </a:lnTo>
                  <a:lnTo>
                    <a:pt x="30015" y="381350"/>
                  </a:lnTo>
                  <a:lnTo>
                    <a:pt x="37279" y="383651"/>
                  </a:lnTo>
                  <a:lnTo>
                    <a:pt x="45526" y="384226"/>
                  </a:lnTo>
                  <a:lnTo>
                    <a:pt x="54313" y="383209"/>
                  </a:lnTo>
                  <a:lnTo>
                    <a:pt x="63124" y="380348"/>
                  </a:lnTo>
                  <a:lnTo>
                    <a:pt x="71675" y="375650"/>
                  </a:lnTo>
                  <a:lnTo>
                    <a:pt x="79889" y="369212"/>
                  </a:lnTo>
                  <a:lnTo>
                    <a:pt x="87792" y="361065"/>
                  </a:lnTo>
                  <a:lnTo>
                    <a:pt x="95434" y="351395"/>
                  </a:lnTo>
                  <a:lnTo>
                    <a:pt x="102551" y="340495"/>
                  </a:lnTo>
                  <a:lnTo>
                    <a:pt x="108579" y="328662"/>
                  </a:lnTo>
                  <a:lnTo>
                    <a:pt x="113296" y="316155"/>
                  </a:lnTo>
                  <a:lnTo>
                    <a:pt x="116633" y="303334"/>
                  </a:lnTo>
                  <a:lnTo>
                    <a:pt x="118507" y="290654"/>
                  </a:lnTo>
                  <a:lnTo>
                    <a:pt x="119026" y="278350"/>
                  </a:lnTo>
                  <a:lnTo>
                    <a:pt x="118425" y="266461"/>
                  </a:lnTo>
                  <a:lnTo>
                    <a:pt x="116968" y="254937"/>
                  </a:lnTo>
                  <a:lnTo>
                    <a:pt x="114878" y="243696"/>
                  </a:lnTo>
                  <a:lnTo>
                    <a:pt x="112173" y="232501"/>
                  </a:lnTo>
                  <a:lnTo>
                    <a:pt x="108679" y="220985"/>
                  </a:lnTo>
                  <a:lnTo>
                    <a:pt x="104361" y="208979"/>
                  </a:lnTo>
                  <a:lnTo>
                    <a:pt x="99157" y="196814"/>
                  </a:lnTo>
                  <a:lnTo>
                    <a:pt x="92906" y="185180"/>
                  </a:lnTo>
                  <a:lnTo>
                    <a:pt x="85629" y="174430"/>
                  </a:lnTo>
                  <a:lnTo>
                    <a:pt x="77639" y="164587"/>
                  </a:lnTo>
                  <a:lnTo>
                    <a:pt x="69438" y="155515"/>
                  </a:lnTo>
                  <a:lnTo>
                    <a:pt x="61333" y="147043"/>
                  </a:lnTo>
                  <a:lnTo>
                    <a:pt x="53435" y="139013"/>
                  </a:lnTo>
                  <a:lnTo>
                    <a:pt x="45751" y="131300"/>
                  </a:lnTo>
                  <a:lnTo>
                    <a:pt x="38250" y="123808"/>
                  </a:lnTo>
                  <a:lnTo>
                    <a:pt x="30892" y="116468"/>
                  </a:lnTo>
                  <a:lnTo>
                    <a:pt x="23637" y="109234"/>
                  </a:lnTo>
                  <a:lnTo>
                    <a:pt x="16469" y="102061"/>
                  </a:lnTo>
                  <a:lnTo>
                    <a:pt x="9858" y="94599"/>
                  </a:lnTo>
                  <a:lnTo>
                    <a:pt x="4709" y="86218"/>
                  </a:lnTo>
                  <a:lnTo>
                    <a:pt x="1404" y="76658"/>
                  </a:lnTo>
                  <a:lnTo>
                    <a:pt x="0" y="66305"/>
                  </a:lnTo>
                  <a:lnTo>
                    <a:pt x="496" y="55969"/>
                  </a:lnTo>
                  <a:lnTo>
                    <a:pt x="2688" y="46136"/>
                  </a:lnTo>
                  <a:lnTo>
                    <a:pt x="6412" y="37096"/>
                  </a:lnTo>
                  <a:lnTo>
                    <a:pt x="11645" y="29104"/>
                  </a:lnTo>
                  <a:lnTo>
                    <a:pt x="18237" y="22182"/>
                  </a:lnTo>
                  <a:lnTo>
                    <a:pt x="26101" y="16349"/>
                  </a:lnTo>
                  <a:lnTo>
                    <a:pt x="35282" y="11714"/>
                  </a:lnTo>
                  <a:lnTo>
                    <a:pt x="45681" y="8221"/>
                  </a:lnTo>
                  <a:lnTo>
                    <a:pt x="57087" y="5686"/>
                  </a:lnTo>
                  <a:lnTo>
                    <a:pt x="69267" y="3892"/>
                  </a:lnTo>
                  <a:lnTo>
                    <a:pt x="81997" y="2645"/>
                  </a:lnTo>
                  <a:lnTo>
                    <a:pt x="94506" y="1786"/>
                  </a:lnTo>
                  <a:lnTo>
                    <a:pt x="106706" y="1108"/>
                  </a:lnTo>
                  <a:lnTo>
                    <a:pt x="119665" y="548"/>
                  </a:lnTo>
                  <a:lnTo>
                    <a:pt x="13544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410486" y="5043347"/>
              <a:ext cx="190100" cy="463058"/>
            </a:xfrm>
            <a:custGeom>
              <a:avLst/>
              <a:gdLst/>
              <a:ahLst/>
              <a:cxnLst/>
              <a:rect l="0" t="0" r="0" b="0"/>
              <a:pathLst>
                <a:path w="190100" h="463058">
                  <a:moveTo>
                    <a:pt x="169617" y="115616"/>
                  </a:moveTo>
                  <a:lnTo>
                    <a:pt x="172418" y="103881"/>
                  </a:lnTo>
                  <a:lnTo>
                    <a:pt x="173919" y="92753"/>
                  </a:lnTo>
                  <a:lnTo>
                    <a:pt x="174221" y="81159"/>
                  </a:lnTo>
                  <a:lnTo>
                    <a:pt x="173369" y="69171"/>
                  </a:lnTo>
                  <a:lnTo>
                    <a:pt x="171253" y="57158"/>
                  </a:lnTo>
                  <a:lnTo>
                    <a:pt x="167926" y="45365"/>
                  </a:lnTo>
                  <a:lnTo>
                    <a:pt x="163418" y="34184"/>
                  </a:lnTo>
                  <a:lnTo>
                    <a:pt x="157650" y="24212"/>
                  </a:lnTo>
                  <a:lnTo>
                    <a:pt x="150694" y="15668"/>
                  </a:lnTo>
                  <a:lnTo>
                    <a:pt x="142585" y="8765"/>
                  </a:lnTo>
                  <a:lnTo>
                    <a:pt x="133239" y="3868"/>
                  </a:lnTo>
                  <a:lnTo>
                    <a:pt x="122735" y="987"/>
                  </a:lnTo>
                  <a:lnTo>
                    <a:pt x="111427" y="0"/>
                  </a:lnTo>
                  <a:lnTo>
                    <a:pt x="99845" y="841"/>
                  </a:lnTo>
                  <a:lnTo>
                    <a:pt x="88321" y="3291"/>
                  </a:lnTo>
                  <a:lnTo>
                    <a:pt x="77144" y="7035"/>
                  </a:lnTo>
                  <a:lnTo>
                    <a:pt x="66638" y="11756"/>
                  </a:lnTo>
                  <a:lnTo>
                    <a:pt x="56907" y="17190"/>
                  </a:lnTo>
                  <a:lnTo>
                    <a:pt x="47881" y="23294"/>
                  </a:lnTo>
                  <a:lnTo>
                    <a:pt x="39425" y="30223"/>
                  </a:lnTo>
                  <a:lnTo>
                    <a:pt x="31402" y="38000"/>
                  </a:lnTo>
                  <a:lnTo>
                    <a:pt x="23860" y="46681"/>
                  </a:lnTo>
                  <a:lnTo>
                    <a:pt x="17013" y="56419"/>
                  </a:lnTo>
                  <a:lnTo>
                    <a:pt x="10933" y="67191"/>
                  </a:lnTo>
                  <a:lnTo>
                    <a:pt x="5867" y="78680"/>
                  </a:lnTo>
                  <a:lnTo>
                    <a:pt x="2294" y="90384"/>
                  </a:lnTo>
                  <a:lnTo>
                    <a:pt x="343" y="101990"/>
                  </a:lnTo>
                  <a:lnTo>
                    <a:pt x="0" y="113222"/>
                  </a:lnTo>
                  <a:lnTo>
                    <a:pt x="1282" y="123764"/>
                  </a:lnTo>
                  <a:lnTo>
                    <a:pt x="4037" y="133515"/>
                  </a:lnTo>
                  <a:lnTo>
                    <a:pt x="8157" y="142385"/>
                  </a:lnTo>
                  <a:lnTo>
                    <a:pt x="13662" y="150204"/>
                  </a:lnTo>
                  <a:lnTo>
                    <a:pt x="20442" y="156977"/>
                  </a:lnTo>
                  <a:lnTo>
                    <a:pt x="28433" y="162525"/>
                  </a:lnTo>
                  <a:lnTo>
                    <a:pt x="37699" y="166431"/>
                  </a:lnTo>
                  <a:lnTo>
                    <a:pt x="48155" y="168605"/>
                  </a:lnTo>
                  <a:lnTo>
                    <a:pt x="59601" y="168928"/>
                  </a:lnTo>
                  <a:lnTo>
                    <a:pt x="71807" y="167101"/>
                  </a:lnTo>
                  <a:lnTo>
                    <a:pt x="84564" y="163172"/>
                  </a:lnTo>
                  <a:lnTo>
                    <a:pt x="97383" y="157619"/>
                  </a:lnTo>
                  <a:lnTo>
                    <a:pt x="109530" y="151145"/>
                  </a:lnTo>
                  <a:lnTo>
                    <a:pt x="120655" y="144237"/>
                  </a:lnTo>
                  <a:lnTo>
                    <a:pt x="130597" y="136993"/>
                  </a:lnTo>
                  <a:lnTo>
                    <a:pt x="139211" y="129224"/>
                  </a:lnTo>
                  <a:lnTo>
                    <a:pt x="146562" y="120852"/>
                  </a:lnTo>
                  <a:lnTo>
                    <a:pt x="152856" y="111925"/>
                  </a:lnTo>
                  <a:lnTo>
                    <a:pt x="158333" y="102546"/>
                  </a:lnTo>
                  <a:lnTo>
                    <a:pt x="163225" y="92882"/>
                  </a:lnTo>
                  <a:lnTo>
                    <a:pt x="168199" y="85045"/>
                  </a:lnTo>
                  <a:lnTo>
                    <a:pt x="173490" y="82296"/>
                  </a:lnTo>
                  <a:lnTo>
                    <a:pt x="178147" y="85179"/>
                  </a:lnTo>
                  <a:lnTo>
                    <a:pt x="181801" y="92958"/>
                  </a:lnTo>
                  <a:lnTo>
                    <a:pt x="184504" y="104575"/>
                  </a:lnTo>
                  <a:lnTo>
                    <a:pt x="186435" y="118713"/>
                  </a:lnTo>
                  <a:lnTo>
                    <a:pt x="187787" y="133951"/>
                  </a:lnTo>
                  <a:lnTo>
                    <a:pt x="188719" y="149416"/>
                  </a:lnTo>
                  <a:lnTo>
                    <a:pt x="189356" y="164731"/>
                  </a:lnTo>
                  <a:lnTo>
                    <a:pt x="189788" y="179784"/>
                  </a:lnTo>
                  <a:lnTo>
                    <a:pt x="190076" y="194581"/>
                  </a:lnTo>
                  <a:lnTo>
                    <a:pt x="190099" y="209164"/>
                  </a:lnTo>
                  <a:lnTo>
                    <a:pt x="189583" y="223586"/>
                  </a:lnTo>
                  <a:lnTo>
                    <a:pt x="188422" y="237889"/>
                  </a:lnTo>
                  <a:lnTo>
                    <a:pt x="186828" y="252110"/>
                  </a:lnTo>
                  <a:lnTo>
                    <a:pt x="185220" y="266271"/>
                  </a:lnTo>
                  <a:lnTo>
                    <a:pt x="183843" y="280393"/>
                  </a:lnTo>
                  <a:lnTo>
                    <a:pt x="182768" y="294487"/>
                  </a:lnTo>
                  <a:lnTo>
                    <a:pt x="181972" y="308563"/>
                  </a:lnTo>
                  <a:lnTo>
                    <a:pt x="181397" y="322621"/>
                  </a:lnTo>
                  <a:lnTo>
                    <a:pt x="180825" y="336504"/>
                  </a:lnTo>
                  <a:lnTo>
                    <a:pt x="179900" y="349905"/>
                  </a:lnTo>
                  <a:lnTo>
                    <a:pt x="178463" y="362706"/>
                  </a:lnTo>
                  <a:lnTo>
                    <a:pt x="176681" y="375269"/>
                  </a:lnTo>
                  <a:lnTo>
                    <a:pt x="174947" y="388311"/>
                  </a:lnTo>
                  <a:lnTo>
                    <a:pt x="173486" y="402179"/>
                  </a:lnTo>
                  <a:lnTo>
                    <a:pt x="172351" y="416141"/>
                  </a:lnTo>
                  <a:lnTo>
                    <a:pt x="171393" y="429941"/>
                  </a:lnTo>
                  <a:lnTo>
                    <a:pt x="170530" y="444794"/>
                  </a:lnTo>
                  <a:lnTo>
                    <a:pt x="169617" y="4630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295005" y="598799"/>
            <a:ext cx="2188353" cy="1081666"/>
            <a:chOff x="1295005" y="598799"/>
            <a:chExt cx="2188353" cy="1081666"/>
          </a:xfrm>
        </p:grpSpPr>
        <p:sp>
          <p:nvSpPr>
            <p:cNvPr id="2" name="Freeform 1"/>
            <p:cNvSpPr/>
            <p:nvPr/>
          </p:nvSpPr>
          <p:spPr>
            <a:xfrm>
              <a:off x="1429186" y="598799"/>
              <a:ext cx="358845" cy="434053"/>
            </a:xfrm>
            <a:custGeom>
              <a:avLst/>
              <a:gdLst/>
              <a:ahLst/>
              <a:cxnLst/>
              <a:rect l="0" t="0" r="0" b="0"/>
              <a:pathLst>
                <a:path w="358845" h="434053">
                  <a:moveTo>
                    <a:pt x="150088" y="22382"/>
                  </a:moveTo>
                  <a:lnTo>
                    <a:pt x="138487" y="25383"/>
                  </a:lnTo>
                  <a:lnTo>
                    <a:pt x="128639" y="28805"/>
                  </a:lnTo>
                  <a:lnTo>
                    <a:pt x="119633" y="33001"/>
                  </a:lnTo>
                  <a:lnTo>
                    <a:pt x="111192" y="37901"/>
                  </a:lnTo>
                  <a:lnTo>
                    <a:pt x="103165" y="43383"/>
                  </a:lnTo>
                  <a:lnTo>
                    <a:pt x="95441" y="49318"/>
                  </a:lnTo>
                  <a:lnTo>
                    <a:pt x="87937" y="55752"/>
                  </a:lnTo>
                  <a:lnTo>
                    <a:pt x="80586" y="62899"/>
                  </a:lnTo>
                  <a:lnTo>
                    <a:pt x="73342" y="70816"/>
                  </a:lnTo>
                  <a:lnTo>
                    <a:pt x="66170" y="79421"/>
                  </a:lnTo>
                  <a:lnTo>
                    <a:pt x="59049" y="88574"/>
                  </a:lnTo>
                  <a:lnTo>
                    <a:pt x="51966" y="98145"/>
                  </a:lnTo>
                  <a:lnTo>
                    <a:pt x="45073" y="108182"/>
                  </a:lnTo>
                  <a:lnTo>
                    <a:pt x="38672" y="118904"/>
                  </a:lnTo>
                  <a:lnTo>
                    <a:pt x="32886" y="130378"/>
                  </a:lnTo>
                  <a:lnTo>
                    <a:pt x="27678" y="142524"/>
                  </a:lnTo>
                  <a:lnTo>
                    <a:pt x="22947" y="155209"/>
                  </a:lnTo>
                  <a:lnTo>
                    <a:pt x="18577" y="168299"/>
                  </a:lnTo>
                  <a:lnTo>
                    <a:pt x="14473" y="181683"/>
                  </a:lnTo>
                  <a:lnTo>
                    <a:pt x="10555" y="195274"/>
                  </a:lnTo>
                  <a:lnTo>
                    <a:pt x="6778" y="209008"/>
                  </a:lnTo>
                  <a:lnTo>
                    <a:pt x="3427" y="222841"/>
                  </a:lnTo>
                  <a:lnTo>
                    <a:pt x="1088" y="236741"/>
                  </a:lnTo>
                  <a:lnTo>
                    <a:pt x="0" y="250687"/>
                  </a:lnTo>
                  <a:lnTo>
                    <a:pt x="84" y="264662"/>
                  </a:lnTo>
                  <a:lnTo>
                    <a:pt x="1130" y="278659"/>
                  </a:lnTo>
                  <a:lnTo>
                    <a:pt x="2911" y="292664"/>
                  </a:lnTo>
                  <a:lnTo>
                    <a:pt x="5394" y="306511"/>
                  </a:lnTo>
                  <a:lnTo>
                    <a:pt x="8731" y="319888"/>
                  </a:lnTo>
                  <a:lnTo>
                    <a:pt x="12935" y="332665"/>
                  </a:lnTo>
                  <a:lnTo>
                    <a:pt x="17893" y="344872"/>
                  </a:lnTo>
                  <a:lnTo>
                    <a:pt x="23444" y="356610"/>
                  </a:lnTo>
                  <a:lnTo>
                    <a:pt x="29444" y="367985"/>
                  </a:lnTo>
                  <a:lnTo>
                    <a:pt x="35930" y="378930"/>
                  </a:lnTo>
                  <a:lnTo>
                    <a:pt x="43115" y="389214"/>
                  </a:lnTo>
                  <a:lnTo>
                    <a:pt x="51065" y="398759"/>
                  </a:lnTo>
                  <a:lnTo>
                    <a:pt x="59863" y="407475"/>
                  </a:lnTo>
                  <a:lnTo>
                    <a:pt x="69678" y="415184"/>
                  </a:lnTo>
                  <a:lnTo>
                    <a:pt x="80502" y="421878"/>
                  </a:lnTo>
                  <a:lnTo>
                    <a:pt x="92025" y="427373"/>
                  </a:lnTo>
                  <a:lnTo>
                    <a:pt x="103752" y="431242"/>
                  </a:lnTo>
                  <a:lnTo>
                    <a:pt x="115379" y="433399"/>
                  </a:lnTo>
                  <a:lnTo>
                    <a:pt x="126794" y="434052"/>
                  </a:lnTo>
                  <a:lnTo>
                    <a:pt x="137991" y="433510"/>
                  </a:lnTo>
                  <a:lnTo>
                    <a:pt x="149005" y="432070"/>
                  </a:lnTo>
                  <a:lnTo>
                    <a:pt x="159876" y="429818"/>
                  </a:lnTo>
                  <a:lnTo>
                    <a:pt x="170642" y="426637"/>
                  </a:lnTo>
                  <a:lnTo>
                    <a:pt x="181334" y="422532"/>
                  </a:lnTo>
                  <a:lnTo>
                    <a:pt x="191973" y="417472"/>
                  </a:lnTo>
                  <a:lnTo>
                    <a:pt x="202577" y="411318"/>
                  </a:lnTo>
                  <a:lnTo>
                    <a:pt x="213156" y="404102"/>
                  </a:lnTo>
                  <a:lnTo>
                    <a:pt x="223719" y="395984"/>
                  </a:lnTo>
                  <a:lnTo>
                    <a:pt x="234270" y="387164"/>
                  </a:lnTo>
                  <a:lnTo>
                    <a:pt x="244809" y="377825"/>
                  </a:lnTo>
                  <a:lnTo>
                    <a:pt x="255175" y="368114"/>
                  </a:lnTo>
                  <a:lnTo>
                    <a:pt x="265062" y="358143"/>
                  </a:lnTo>
                  <a:lnTo>
                    <a:pt x="274342" y="347997"/>
                  </a:lnTo>
                  <a:lnTo>
                    <a:pt x="283048" y="337896"/>
                  </a:lnTo>
                  <a:lnTo>
                    <a:pt x="291282" y="328187"/>
                  </a:lnTo>
                  <a:lnTo>
                    <a:pt x="299156" y="319018"/>
                  </a:lnTo>
                  <a:lnTo>
                    <a:pt x="306767" y="310046"/>
                  </a:lnTo>
                  <a:lnTo>
                    <a:pt x="314192" y="300569"/>
                  </a:lnTo>
                  <a:lnTo>
                    <a:pt x="321482" y="290225"/>
                  </a:lnTo>
                  <a:lnTo>
                    <a:pt x="328515" y="278986"/>
                  </a:lnTo>
                  <a:lnTo>
                    <a:pt x="335011" y="266984"/>
                  </a:lnTo>
                  <a:lnTo>
                    <a:pt x="340856" y="254388"/>
                  </a:lnTo>
                  <a:lnTo>
                    <a:pt x="345934" y="241353"/>
                  </a:lnTo>
                  <a:lnTo>
                    <a:pt x="350046" y="228004"/>
                  </a:lnTo>
                  <a:lnTo>
                    <a:pt x="353181" y="214436"/>
                  </a:lnTo>
                  <a:lnTo>
                    <a:pt x="355473" y="200716"/>
                  </a:lnTo>
                  <a:lnTo>
                    <a:pt x="357102" y="186892"/>
                  </a:lnTo>
                  <a:lnTo>
                    <a:pt x="358234" y="172998"/>
                  </a:lnTo>
                  <a:lnTo>
                    <a:pt x="358844" y="159057"/>
                  </a:lnTo>
                  <a:lnTo>
                    <a:pt x="358729" y="145084"/>
                  </a:lnTo>
                  <a:lnTo>
                    <a:pt x="357833" y="131094"/>
                  </a:lnTo>
                  <a:lnTo>
                    <a:pt x="356080" y="117258"/>
                  </a:lnTo>
                  <a:lnTo>
                    <a:pt x="353299" y="103887"/>
                  </a:lnTo>
                  <a:lnTo>
                    <a:pt x="349495" y="91120"/>
                  </a:lnTo>
                  <a:lnTo>
                    <a:pt x="344652" y="79089"/>
                  </a:lnTo>
                  <a:lnTo>
                    <a:pt x="338652" y="68002"/>
                  </a:lnTo>
                  <a:lnTo>
                    <a:pt x="331542" y="57877"/>
                  </a:lnTo>
                  <a:lnTo>
                    <a:pt x="323497" y="48585"/>
                  </a:lnTo>
                  <a:lnTo>
                    <a:pt x="314727" y="39950"/>
                  </a:lnTo>
                  <a:lnTo>
                    <a:pt x="305417" y="31808"/>
                  </a:lnTo>
                  <a:lnTo>
                    <a:pt x="295556" y="24185"/>
                  </a:lnTo>
                  <a:lnTo>
                    <a:pt x="284952" y="17284"/>
                  </a:lnTo>
                  <a:lnTo>
                    <a:pt x="273558" y="11168"/>
                  </a:lnTo>
                  <a:lnTo>
                    <a:pt x="261465" y="6078"/>
                  </a:lnTo>
                  <a:lnTo>
                    <a:pt x="248816" y="2489"/>
                  </a:lnTo>
                  <a:lnTo>
                    <a:pt x="235750" y="523"/>
                  </a:lnTo>
                  <a:lnTo>
                    <a:pt x="222382" y="0"/>
                  </a:lnTo>
                  <a:lnTo>
                    <a:pt x="208802" y="629"/>
                  </a:lnTo>
                  <a:lnTo>
                    <a:pt x="195079" y="2128"/>
                  </a:lnTo>
                  <a:lnTo>
                    <a:pt x="181424" y="4420"/>
                  </a:lnTo>
                  <a:lnTo>
                    <a:pt x="168175" y="7628"/>
                  </a:lnTo>
                  <a:lnTo>
                    <a:pt x="155490" y="11746"/>
                  </a:lnTo>
                  <a:lnTo>
                    <a:pt x="143514" y="16645"/>
                  </a:lnTo>
                  <a:lnTo>
                    <a:pt x="132463" y="22158"/>
                  </a:lnTo>
                  <a:lnTo>
                    <a:pt x="122363" y="28131"/>
                  </a:lnTo>
                  <a:lnTo>
                    <a:pt x="113088" y="34600"/>
                  </a:lnTo>
                  <a:lnTo>
                    <a:pt x="104463" y="41774"/>
                  </a:lnTo>
                  <a:lnTo>
                    <a:pt x="96333" y="49698"/>
                  </a:lnTo>
                  <a:lnTo>
                    <a:pt x="88862" y="57831"/>
                  </a:lnTo>
                  <a:lnTo>
                    <a:pt x="81801" y="65931"/>
                  </a:lnTo>
                  <a:lnTo>
                    <a:pt x="74525" y="74710"/>
                  </a:lnTo>
                  <a:lnTo>
                    <a:pt x="65860" y="85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95005" y="1126549"/>
              <a:ext cx="600125" cy="73700"/>
            </a:xfrm>
            <a:custGeom>
              <a:avLst/>
              <a:gdLst/>
              <a:ahLst/>
              <a:cxnLst/>
              <a:rect l="0" t="0" r="0" b="0"/>
              <a:pathLst>
                <a:path w="600125" h="73700">
                  <a:moveTo>
                    <a:pt x="600124" y="0"/>
                  </a:moveTo>
                  <a:lnTo>
                    <a:pt x="585522" y="2866"/>
                  </a:lnTo>
                  <a:lnTo>
                    <a:pt x="572251" y="5008"/>
                  </a:lnTo>
                  <a:lnTo>
                    <a:pt x="559054" y="6616"/>
                  </a:lnTo>
                  <a:lnTo>
                    <a:pt x="545886" y="7970"/>
                  </a:lnTo>
                  <a:lnTo>
                    <a:pt x="533025" y="9466"/>
                  </a:lnTo>
                  <a:lnTo>
                    <a:pt x="520616" y="11317"/>
                  </a:lnTo>
                  <a:lnTo>
                    <a:pt x="508330" y="13557"/>
                  </a:lnTo>
                  <a:lnTo>
                    <a:pt x="495480" y="16138"/>
                  </a:lnTo>
                  <a:lnTo>
                    <a:pt x="481716" y="18987"/>
                  </a:lnTo>
                  <a:lnTo>
                    <a:pt x="466861" y="22036"/>
                  </a:lnTo>
                  <a:lnTo>
                    <a:pt x="450746" y="25229"/>
                  </a:lnTo>
                  <a:lnTo>
                    <a:pt x="433417" y="28518"/>
                  </a:lnTo>
                  <a:lnTo>
                    <a:pt x="415067" y="31708"/>
                  </a:lnTo>
                  <a:lnTo>
                    <a:pt x="395925" y="34470"/>
                  </a:lnTo>
                  <a:lnTo>
                    <a:pt x="376214" y="36665"/>
                  </a:lnTo>
                  <a:lnTo>
                    <a:pt x="356591" y="38477"/>
                  </a:lnTo>
                  <a:lnTo>
                    <a:pt x="338103" y="40308"/>
                  </a:lnTo>
                  <a:lnTo>
                    <a:pt x="321223" y="42390"/>
                  </a:lnTo>
                  <a:lnTo>
                    <a:pt x="305755" y="44621"/>
                  </a:lnTo>
                  <a:lnTo>
                    <a:pt x="291130" y="46665"/>
                  </a:lnTo>
                  <a:lnTo>
                    <a:pt x="276908" y="48342"/>
                  </a:lnTo>
                  <a:lnTo>
                    <a:pt x="262520" y="49790"/>
                  </a:lnTo>
                  <a:lnTo>
                    <a:pt x="247241" y="51369"/>
                  </a:lnTo>
                  <a:lnTo>
                    <a:pt x="230763" y="53278"/>
                  </a:lnTo>
                  <a:lnTo>
                    <a:pt x="213132" y="55391"/>
                  </a:lnTo>
                  <a:lnTo>
                    <a:pt x="194546" y="57356"/>
                  </a:lnTo>
                  <a:lnTo>
                    <a:pt x="175230" y="58975"/>
                  </a:lnTo>
                  <a:lnTo>
                    <a:pt x="155380" y="60214"/>
                  </a:lnTo>
                  <a:lnTo>
                    <a:pt x="135150" y="61120"/>
                  </a:lnTo>
                  <a:lnTo>
                    <a:pt x="114669" y="61769"/>
                  </a:lnTo>
                  <a:lnTo>
                    <a:pt x="94511" y="62392"/>
                  </a:lnTo>
                  <a:lnTo>
                    <a:pt x="75656" y="63349"/>
                  </a:lnTo>
                  <a:lnTo>
                    <a:pt x="58544" y="64809"/>
                  </a:lnTo>
                  <a:lnTo>
                    <a:pt x="43551" y="66614"/>
                  </a:lnTo>
                  <a:lnTo>
                    <a:pt x="29772" y="68553"/>
                  </a:lnTo>
                  <a:lnTo>
                    <a:pt x="16002" y="7079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26632" y="1316062"/>
              <a:ext cx="247405" cy="364403"/>
            </a:xfrm>
            <a:custGeom>
              <a:avLst/>
              <a:gdLst/>
              <a:ahLst/>
              <a:cxnLst/>
              <a:rect l="0" t="0" r="0" b="0"/>
              <a:pathLst>
                <a:path w="247405" h="364403">
                  <a:moveTo>
                    <a:pt x="178984" y="0"/>
                  </a:moveTo>
                  <a:lnTo>
                    <a:pt x="167249" y="67"/>
                  </a:lnTo>
                  <a:lnTo>
                    <a:pt x="156120" y="707"/>
                  </a:lnTo>
                  <a:lnTo>
                    <a:pt x="144522" y="1994"/>
                  </a:lnTo>
                  <a:lnTo>
                    <a:pt x="132361" y="3509"/>
                  </a:lnTo>
                  <a:lnTo>
                    <a:pt x="119701" y="4528"/>
                  </a:lnTo>
                  <a:lnTo>
                    <a:pt x="106645" y="4693"/>
                  </a:lnTo>
                  <a:lnTo>
                    <a:pt x="93293" y="4138"/>
                  </a:lnTo>
                  <a:lnTo>
                    <a:pt x="79727" y="3301"/>
                  </a:lnTo>
                  <a:lnTo>
                    <a:pt x="66022" y="2486"/>
                  </a:lnTo>
                  <a:lnTo>
                    <a:pt x="52548" y="2145"/>
                  </a:lnTo>
                  <a:lnTo>
                    <a:pt x="39955" y="2913"/>
                  </a:lnTo>
                  <a:lnTo>
                    <a:pt x="28536" y="5038"/>
                  </a:lnTo>
                  <a:lnTo>
                    <a:pt x="18735" y="8587"/>
                  </a:lnTo>
                  <a:lnTo>
                    <a:pt x="11279" y="13636"/>
                  </a:lnTo>
                  <a:lnTo>
                    <a:pt x="6343" y="20069"/>
                  </a:lnTo>
                  <a:lnTo>
                    <a:pt x="3638" y="27641"/>
                  </a:lnTo>
                  <a:lnTo>
                    <a:pt x="2712" y="36085"/>
                  </a:lnTo>
                  <a:lnTo>
                    <a:pt x="3115" y="45173"/>
                  </a:lnTo>
                  <a:lnTo>
                    <a:pt x="4311" y="54883"/>
                  </a:lnTo>
                  <a:lnTo>
                    <a:pt x="5710" y="65385"/>
                  </a:lnTo>
                  <a:lnTo>
                    <a:pt x="6979" y="76706"/>
                  </a:lnTo>
                  <a:lnTo>
                    <a:pt x="8166" y="88580"/>
                  </a:lnTo>
                  <a:lnTo>
                    <a:pt x="9576" y="100550"/>
                  </a:lnTo>
                  <a:lnTo>
                    <a:pt x="11381" y="112342"/>
                  </a:lnTo>
                  <a:lnTo>
                    <a:pt x="13594" y="123871"/>
                  </a:lnTo>
                  <a:lnTo>
                    <a:pt x="16160" y="135145"/>
                  </a:lnTo>
                  <a:lnTo>
                    <a:pt x="19014" y="146179"/>
                  </a:lnTo>
                  <a:lnTo>
                    <a:pt x="22557" y="155863"/>
                  </a:lnTo>
                  <a:lnTo>
                    <a:pt x="27469" y="161248"/>
                  </a:lnTo>
                  <a:lnTo>
                    <a:pt x="33338" y="161371"/>
                  </a:lnTo>
                  <a:lnTo>
                    <a:pt x="39321" y="158410"/>
                  </a:lnTo>
                  <a:lnTo>
                    <a:pt x="45343" y="153805"/>
                  </a:lnTo>
                  <a:lnTo>
                    <a:pt x="51501" y="148270"/>
                  </a:lnTo>
                  <a:lnTo>
                    <a:pt x="57849" y="142193"/>
                  </a:lnTo>
                  <a:lnTo>
                    <a:pt x="64705" y="136114"/>
                  </a:lnTo>
                  <a:lnTo>
                    <a:pt x="72655" y="130774"/>
                  </a:lnTo>
                  <a:lnTo>
                    <a:pt x="81922" y="126516"/>
                  </a:lnTo>
                  <a:lnTo>
                    <a:pt x="92413" y="123483"/>
                  </a:lnTo>
                  <a:lnTo>
                    <a:pt x="103903" y="121813"/>
                  </a:lnTo>
                  <a:lnTo>
                    <a:pt x="116146" y="121434"/>
                  </a:lnTo>
                  <a:lnTo>
                    <a:pt x="128773" y="122297"/>
                  </a:lnTo>
                  <a:lnTo>
                    <a:pt x="141315" y="124462"/>
                  </a:lnTo>
                  <a:lnTo>
                    <a:pt x="153518" y="127841"/>
                  </a:lnTo>
                  <a:lnTo>
                    <a:pt x="165168" y="132226"/>
                  </a:lnTo>
                  <a:lnTo>
                    <a:pt x="175999" y="137386"/>
                  </a:lnTo>
                  <a:lnTo>
                    <a:pt x="185952" y="143118"/>
                  </a:lnTo>
                  <a:lnTo>
                    <a:pt x="195128" y="149423"/>
                  </a:lnTo>
                  <a:lnTo>
                    <a:pt x="203686" y="156487"/>
                  </a:lnTo>
                  <a:lnTo>
                    <a:pt x="211777" y="164351"/>
                  </a:lnTo>
                  <a:lnTo>
                    <a:pt x="219365" y="172920"/>
                  </a:lnTo>
                  <a:lnTo>
                    <a:pt x="226242" y="182050"/>
                  </a:lnTo>
                  <a:lnTo>
                    <a:pt x="232348" y="191606"/>
                  </a:lnTo>
                  <a:lnTo>
                    <a:pt x="237601" y="201633"/>
                  </a:lnTo>
                  <a:lnTo>
                    <a:pt x="241831" y="212349"/>
                  </a:lnTo>
                  <a:lnTo>
                    <a:pt x="245036" y="223818"/>
                  </a:lnTo>
                  <a:lnTo>
                    <a:pt x="247036" y="235961"/>
                  </a:lnTo>
                  <a:lnTo>
                    <a:pt x="247404" y="248644"/>
                  </a:lnTo>
                  <a:lnTo>
                    <a:pt x="246058" y="261729"/>
                  </a:lnTo>
                  <a:lnTo>
                    <a:pt x="243205" y="274939"/>
                  </a:lnTo>
                  <a:lnTo>
                    <a:pt x="239157" y="287881"/>
                  </a:lnTo>
                  <a:lnTo>
                    <a:pt x="234210" y="300352"/>
                  </a:lnTo>
                  <a:lnTo>
                    <a:pt x="228449" y="312014"/>
                  </a:lnTo>
                  <a:lnTo>
                    <a:pt x="221759" y="322321"/>
                  </a:lnTo>
                  <a:lnTo>
                    <a:pt x="214146" y="331103"/>
                  </a:lnTo>
                  <a:lnTo>
                    <a:pt x="205576" y="338510"/>
                  </a:lnTo>
                  <a:lnTo>
                    <a:pt x="195913" y="344809"/>
                  </a:lnTo>
                  <a:lnTo>
                    <a:pt x="185183" y="350268"/>
                  </a:lnTo>
                  <a:lnTo>
                    <a:pt x="173383" y="354955"/>
                  </a:lnTo>
                  <a:lnTo>
                    <a:pt x="160405" y="358739"/>
                  </a:lnTo>
                  <a:lnTo>
                    <a:pt x="146312" y="361617"/>
                  </a:lnTo>
                  <a:lnTo>
                    <a:pt x="131613" y="363552"/>
                  </a:lnTo>
                  <a:lnTo>
                    <a:pt x="117132" y="364402"/>
                  </a:lnTo>
                  <a:lnTo>
                    <a:pt x="103322" y="364193"/>
                  </a:lnTo>
                  <a:lnTo>
                    <a:pt x="90272" y="363087"/>
                  </a:lnTo>
                  <a:lnTo>
                    <a:pt x="77893" y="361282"/>
                  </a:lnTo>
                  <a:lnTo>
                    <a:pt x="66053" y="358959"/>
                  </a:lnTo>
                  <a:lnTo>
                    <a:pt x="54682" y="356225"/>
                  </a:lnTo>
                  <a:lnTo>
                    <a:pt x="42470" y="352745"/>
                  </a:lnTo>
                  <a:lnTo>
                    <a:pt x="26105" y="34709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21513" y="1052849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75359" y="2867"/>
                  </a:lnTo>
                  <a:lnTo>
                    <a:pt x="66372" y="5009"/>
                  </a:lnTo>
                  <a:lnTo>
                    <a:pt x="56391" y="6617"/>
                  </a:lnTo>
                  <a:lnTo>
                    <a:pt x="45858" y="8002"/>
                  </a:lnTo>
                  <a:lnTo>
                    <a:pt x="34619" y="9881"/>
                  </a:lnTo>
                  <a:lnTo>
                    <a:pt x="20567" y="135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21513" y="1126549"/>
              <a:ext cx="126342" cy="21058"/>
            </a:xfrm>
            <a:custGeom>
              <a:avLst/>
              <a:gdLst/>
              <a:ahLst/>
              <a:cxnLst/>
              <a:rect l="0" t="0" r="0" b="0"/>
              <a:pathLst>
                <a:path w="126342" h="21058">
                  <a:moveTo>
                    <a:pt x="126341" y="21057"/>
                  </a:moveTo>
                  <a:lnTo>
                    <a:pt x="117540" y="18123"/>
                  </a:lnTo>
                  <a:lnTo>
                    <a:pt x="109193" y="15341"/>
                  </a:lnTo>
                  <a:lnTo>
                    <a:pt x="100490" y="12446"/>
                  </a:lnTo>
                  <a:lnTo>
                    <a:pt x="91196" y="9578"/>
                  </a:lnTo>
                  <a:lnTo>
                    <a:pt x="81053" y="7062"/>
                  </a:lnTo>
                  <a:lnTo>
                    <a:pt x="70017" y="5051"/>
                  </a:lnTo>
                  <a:lnTo>
                    <a:pt x="58421" y="3535"/>
                  </a:lnTo>
                  <a:lnTo>
                    <a:pt x="45528" y="2274"/>
                  </a:lnTo>
                  <a:lnTo>
                    <a:pt x="27969" y="11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39369" y="752009"/>
              <a:ext cx="543989" cy="656276"/>
            </a:xfrm>
            <a:custGeom>
              <a:avLst/>
              <a:gdLst/>
              <a:ahLst/>
              <a:cxnLst/>
              <a:rect l="0" t="0" r="0" b="0"/>
              <a:pathLst>
                <a:path w="543989" h="656276">
                  <a:moveTo>
                    <a:pt x="229708" y="69213"/>
                  </a:moveTo>
                  <a:lnTo>
                    <a:pt x="220840" y="66414"/>
                  </a:lnTo>
                  <a:lnTo>
                    <a:pt x="211853" y="64912"/>
                  </a:lnTo>
                  <a:lnTo>
                    <a:pt x="201863" y="64610"/>
                  </a:lnTo>
                  <a:lnTo>
                    <a:pt x="191055" y="65462"/>
                  </a:lnTo>
                  <a:lnTo>
                    <a:pt x="179892" y="67578"/>
                  </a:lnTo>
                  <a:lnTo>
                    <a:pt x="168687" y="70905"/>
                  </a:lnTo>
                  <a:lnTo>
                    <a:pt x="157575" y="75412"/>
                  </a:lnTo>
                  <a:lnTo>
                    <a:pt x="146590" y="81180"/>
                  </a:lnTo>
                  <a:lnTo>
                    <a:pt x="135724" y="88132"/>
                  </a:lnTo>
                  <a:lnTo>
                    <a:pt x="124954" y="96068"/>
                  </a:lnTo>
                  <a:lnTo>
                    <a:pt x="114257" y="104766"/>
                  </a:lnTo>
                  <a:lnTo>
                    <a:pt x="103611" y="114027"/>
                  </a:lnTo>
                  <a:lnTo>
                    <a:pt x="93003" y="123854"/>
                  </a:lnTo>
                  <a:lnTo>
                    <a:pt x="82420" y="134436"/>
                  </a:lnTo>
                  <a:lnTo>
                    <a:pt x="71860" y="145820"/>
                  </a:lnTo>
                  <a:lnTo>
                    <a:pt x="61480" y="158075"/>
                  </a:lnTo>
                  <a:lnTo>
                    <a:pt x="51583" y="171366"/>
                  </a:lnTo>
                  <a:lnTo>
                    <a:pt x="42301" y="185681"/>
                  </a:lnTo>
                  <a:lnTo>
                    <a:pt x="33764" y="200872"/>
                  </a:lnTo>
                  <a:lnTo>
                    <a:pt x="26175" y="216746"/>
                  </a:lnTo>
                  <a:lnTo>
                    <a:pt x="19557" y="233128"/>
                  </a:lnTo>
                  <a:lnTo>
                    <a:pt x="13943" y="249874"/>
                  </a:lnTo>
                  <a:lnTo>
                    <a:pt x="9463" y="266875"/>
                  </a:lnTo>
                  <a:lnTo>
                    <a:pt x="6076" y="284051"/>
                  </a:lnTo>
                  <a:lnTo>
                    <a:pt x="3615" y="301349"/>
                  </a:lnTo>
                  <a:lnTo>
                    <a:pt x="1870" y="318728"/>
                  </a:lnTo>
                  <a:lnTo>
                    <a:pt x="662" y="336154"/>
                  </a:lnTo>
                  <a:lnTo>
                    <a:pt x="0" y="353280"/>
                  </a:lnTo>
                  <a:lnTo>
                    <a:pt x="80" y="369480"/>
                  </a:lnTo>
                  <a:lnTo>
                    <a:pt x="948" y="384497"/>
                  </a:lnTo>
                  <a:lnTo>
                    <a:pt x="2514" y="398716"/>
                  </a:lnTo>
                  <a:lnTo>
                    <a:pt x="4636" y="412952"/>
                  </a:lnTo>
                  <a:lnTo>
                    <a:pt x="7184" y="427680"/>
                  </a:lnTo>
                  <a:lnTo>
                    <a:pt x="10369" y="442862"/>
                  </a:lnTo>
                  <a:lnTo>
                    <a:pt x="14718" y="458141"/>
                  </a:lnTo>
                  <a:lnTo>
                    <a:pt x="20415" y="473271"/>
                  </a:lnTo>
                  <a:lnTo>
                    <a:pt x="27020" y="488009"/>
                  </a:lnTo>
                  <a:lnTo>
                    <a:pt x="33684" y="502051"/>
                  </a:lnTo>
                  <a:lnTo>
                    <a:pt x="39914" y="515306"/>
                  </a:lnTo>
                  <a:lnTo>
                    <a:pt x="45892" y="527850"/>
                  </a:lnTo>
                  <a:lnTo>
                    <a:pt x="52271" y="539820"/>
                  </a:lnTo>
                  <a:lnTo>
                    <a:pt x="59410" y="551355"/>
                  </a:lnTo>
                  <a:lnTo>
                    <a:pt x="67188" y="562409"/>
                  </a:lnTo>
                  <a:lnTo>
                    <a:pt x="75189" y="572766"/>
                  </a:lnTo>
                  <a:lnTo>
                    <a:pt x="83136" y="582366"/>
                  </a:lnTo>
                  <a:lnTo>
                    <a:pt x="91083" y="591287"/>
                  </a:lnTo>
                  <a:lnTo>
                    <a:pt x="99325" y="599667"/>
                  </a:lnTo>
                  <a:lnTo>
                    <a:pt x="108020" y="607638"/>
                  </a:lnTo>
                  <a:lnTo>
                    <a:pt x="117334" y="615315"/>
                  </a:lnTo>
                  <a:lnTo>
                    <a:pt x="127503" y="622783"/>
                  </a:lnTo>
                  <a:lnTo>
                    <a:pt x="138573" y="630098"/>
                  </a:lnTo>
                  <a:lnTo>
                    <a:pt x="150433" y="636978"/>
                  </a:lnTo>
                  <a:lnTo>
                    <a:pt x="162918" y="642839"/>
                  </a:lnTo>
                  <a:lnTo>
                    <a:pt x="175871" y="647444"/>
                  </a:lnTo>
                  <a:lnTo>
                    <a:pt x="189161" y="650875"/>
                  </a:lnTo>
                  <a:lnTo>
                    <a:pt x="202689" y="653342"/>
                  </a:lnTo>
                  <a:lnTo>
                    <a:pt x="216380" y="655072"/>
                  </a:lnTo>
                  <a:lnTo>
                    <a:pt x="230185" y="656101"/>
                  </a:lnTo>
                  <a:lnTo>
                    <a:pt x="244065" y="656275"/>
                  </a:lnTo>
                  <a:lnTo>
                    <a:pt x="257997" y="655576"/>
                  </a:lnTo>
                  <a:lnTo>
                    <a:pt x="271965" y="653956"/>
                  </a:lnTo>
                  <a:lnTo>
                    <a:pt x="285955" y="651266"/>
                  </a:lnTo>
                  <a:lnTo>
                    <a:pt x="299962" y="647523"/>
                  </a:lnTo>
                  <a:lnTo>
                    <a:pt x="313979" y="642721"/>
                  </a:lnTo>
                  <a:lnTo>
                    <a:pt x="328002" y="636748"/>
                  </a:lnTo>
                  <a:lnTo>
                    <a:pt x="342031" y="629656"/>
                  </a:lnTo>
                  <a:lnTo>
                    <a:pt x="356063" y="621623"/>
                  </a:lnTo>
                  <a:lnTo>
                    <a:pt x="370097" y="612861"/>
                  </a:lnTo>
                  <a:lnTo>
                    <a:pt x="384127" y="603557"/>
                  </a:lnTo>
                  <a:lnTo>
                    <a:pt x="397991" y="593700"/>
                  </a:lnTo>
                  <a:lnTo>
                    <a:pt x="411379" y="583098"/>
                  </a:lnTo>
                  <a:lnTo>
                    <a:pt x="424163" y="571701"/>
                  </a:lnTo>
                  <a:lnTo>
                    <a:pt x="436375" y="559437"/>
                  </a:lnTo>
                  <a:lnTo>
                    <a:pt x="448116" y="546140"/>
                  </a:lnTo>
                  <a:lnTo>
                    <a:pt x="459493" y="531821"/>
                  </a:lnTo>
                  <a:lnTo>
                    <a:pt x="470440" y="516628"/>
                  </a:lnTo>
                  <a:lnTo>
                    <a:pt x="480725" y="500751"/>
                  </a:lnTo>
                  <a:lnTo>
                    <a:pt x="490271" y="484368"/>
                  </a:lnTo>
                  <a:lnTo>
                    <a:pt x="498987" y="467622"/>
                  </a:lnTo>
                  <a:lnTo>
                    <a:pt x="506696" y="450620"/>
                  </a:lnTo>
                  <a:lnTo>
                    <a:pt x="513400" y="433453"/>
                  </a:lnTo>
                  <a:lnTo>
                    <a:pt x="519241" y="416500"/>
                  </a:lnTo>
                  <a:lnTo>
                    <a:pt x="524407" y="400418"/>
                  </a:lnTo>
                  <a:lnTo>
                    <a:pt x="529065" y="385480"/>
                  </a:lnTo>
                  <a:lnTo>
                    <a:pt x="533196" y="371313"/>
                  </a:lnTo>
                  <a:lnTo>
                    <a:pt x="536599" y="357113"/>
                  </a:lnTo>
                  <a:lnTo>
                    <a:pt x="539222" y="342400"/>
                  </a:lnTo>
                  <a:lnTo>
                    <a:pt x="541154" y="326888"/>
                  </a:lnTo>
                  <a:lnTo>
                    <a:pt x="542534" y="310323"/>
                  </a:lnTo>
                  <a:lnTo>
                    <a:pt x="543495" y="292693"/>
                  </a:lnTo>
                  <a:lnTo>
                    <a:pt x="543988" y="274310"/>
                  </a:lnTo>
                  <a:lnTo>
                    <a:pt x="543795" y="255677"/>
                  </a:lnTo>
                  <a:lnTo>
                    <a:pt x="542846" y="237112"/>
                  </a:lnTo>
                  <a:lnTo>
                    <a:pt x="541056" y="218733"/>
                  </a:lnTo>
                  <a:lnTo>
                    <a:pt x="538252" y="200555"/>
                  </a:lnTo>
                  <a:lnTo>
                    <a:pt x="534437" y="182562"/>
                  </a:lnTo>
                  <a:lnTo>
                    <a:pt x="529756" y="165207"/>
                  </a:lnTo>
                  <a:lnTo>
                    <a:pt x="524397" y="149379"/>
                  </a:lnTo>
                  <a:lnTo>
                    <a:pt x="518531" y="135427"/>
                  </a:lnTo>
                  <a:lnTo>
                    <a:pt x="512135" y="122904"/>
                  </a:lnTo>
                  <a:lnTo>
                    <a:pt x="505011" y="110878"/>
                  </a:lnTo>
                  <a:lnTo>
                    <a:pt x="497112" y="98753"/>
                  </a:lnTo>
                  <a:lnTo>
                    <a:pt x="488689" y="86622"/>
                  </a:lnTo>
                  <a:lnTo>
                    <a:pt x="480188" y="75070"/>
                  </a:lnTo>
                  <a:lnTo>
                    <a:pt x="471870" y="64405"/>
                  </a:lnTo>
                  <a:lnTo>
                    <a:pt x="463487" y="54632"/>
                  </a:lnTo>
                  <a:lnTo>
                    <a:pt x="454414" y="45614"/>
                  </a:lnTo>
                  <a:lnTo>
                    <a:pt x="444343" y="37186"/>
                  </a:lnTo>
                  <a:lnTo>
                    <a:pt x="433291" y="29358"/>
                  </a:lnTo>
                  <a:lnTo>
                    <a:pt x="421414" y="22312"/>
                  </a:lnTo>
                  <a:lnTo>
                    <a:pt x="408898" y="16092"/>
                  </a:lnTo>
                  <a:lnTo>
                    <a:pt x="395746" y="10760"/>
                  </a:lnTo>
                  <a:lnTo>
                    <a:pt x="381787" y="6476"/>
                  </a:lnTo>
                  <a:lnTo>
                    <a:pt x="366990" y="3230"/>
                  </a:lnTo>
                  <a:lnTo>
                    <a:pt x="351461" y="1033"/>
                  </a:lnTo>
                  <a:lnTo>
                    <a:pt x="335353" y="0"/>
                  </a:lnTo>
                  <a:lnTo>
                    <a:pt x="318820" y="87"/>
                  </a:lnTo>
                  <a:lnTo>
                    <a:pt x="302311" y="1280"/>
                  </a:lnTo>
                  <a:lnTo>
                    <a:pt x="286533" y="3675"/>
                  </a:lnTo>
                  <a:lnTo>
                    <a:pt x="271822" y="7207"/>
                  </a:lnTo>
                  <a:lnTo>
                    <a:pt x="258415" y="11575"/>
                  </a:lnTo>
                  <a:lnTo>
                    <a:pt x="245213" y="16862"/>
                  </a:lnTo>
                  <a:lnTo>
                    <a:pt x="229940" y="24647"/>
                  </a:lnTo>
                  <a:lnTo>
                    <a:pt x="208651" y="376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379233" y="2705823"/>
            <a:ext cx="4702526" cy="1058933"/>
            <a:chOff x="1379233" y="2705823"/>
            <a:chExt cx="4702526" cy="1058933"/>
          </a:xfrm>
        </p:grpSpPr>
        <p:sp>
          <p:nvSpPr>
            <p:cNvPr id="9" name="Freeform 8"/>
            <p:cNvSpPr/>
            <p:nvPr/>
          </p:nvSpPr>
          <p:spPr>
            <a:xfrm>
              <a:off x="1509857" y="2912980"/>
              <a:ext cx="222859" cy="325138"/>
            </a:xfrm>
            <a:custGeom>
              <a:avLst/>
              <a:gdLst/>
              <a:ahLst/>
              <a:cxnLst/>
              <a:rect l="0" t="0" r="0" b="0"/>
              <a:pathLst>
                <a:path w="222859" h="325138">
                  <a:moveTo>
                    <a:pt x="185231" y="13942"/>
                  </a:moveTo>
                  <a:lnTo>
                    <a:pt x="170629" y="13942"/>
                  </a:lnTo>
                  <a:lnTo>
                    <a:pt x="157358" y="13942"/>
                  </a:lnTo>
                  <a:lnTo>
                    <a:pt x="144161" y="13938"/>
                  </a:lnTo>
                  <a:lnTo>
                    <a:pt x="130992" y="13765"/>
                  </a:lnTo>
                  <a:lnTo>
                    <a:pt x="118132" y="13116"/>
                  </a:lnTo>
                  <a:lnTo>
                    <a:pt x="105727" y="11863"/>
                  </a:lnTo>
                  <a:lnTo>
                    <a:pt x="93613" y="10038"/>
                  </a:lnTo>
                  <a:lnTo>
                    <a:pt x="81412" y="7741"/>
                  </a:lnTo>
                  <a:lnTo>
                    <a:pt x="68911" y="5094"/>
                  </a:lnTo>
                  <a:lnTo>
                    <a:pt x="56227" y="2521"/>
                  </a:lnTo>
                  <a:lnTo>
                    <a:pt x="43705" y="714"/>
                  </a:lnTo>
                  <a:lnTo>
                    <a:pt x="31557" y="0"/>
                  </a:lnTo>
                  <a:lnTo>
                    <a:pt x="20467" y="846"/>
                  </a:lnTo>
                  <a:lnTo>
                    <a:pt x="11617" y="4000"/>
                  </a:lnTo>
                  <a:lnTo>
                    <a:pt x="5451" y="9642"/>
                  </a:lnTo>
                  <a:lnTo>
                    <a:pt x="1771" y="17329"/>
                  </a:lnTo>
                  <a:lnTo>
                    <a:pt x="117" y="26308"/>
                  </a:lnTo>
                  <a:lnTo>
                    <a:pt x="0" y="36007"/>
                  </a:lnTo>
                  <a:lnTo>
                    <a:pt x="1000" y="46090"/>
                  </a:lnTo>
                  <a:lnTo>
                    <a:pt x="2792" y="56377"/>
                  </a:lnTo>
                  <a:lnTo>
                    <a:pt x="5130" y="66776"/>
                  </a:lnTo>
                  <a:lnTo>
                    <a:pt x="7678" y="77402"/>
                  </a:lnTo>
                  <a:lnTo>
                    <a:pt x="10008" y="88535"/>
                  </a:lnTo>
                  <a:lnTo>
                    <a:pt x="11912" y="100286"/>
                  </a:lnTo>
                  <a:lnTo>
                    <a:pt x="13530" y="112452"/>
                  </a:lnTo>
                  <a:lnTo>
                    <a:pt x="15231" y="124619"/>
                  </a:lnTo>
                  <a:lnTo>
                    <a:pt x="17235" y="136521"/>
                  </a:lnTo>
                  <a:lnTo>
                    <a:pt x="19776" y="147268"/>
                  </a:lnTo>
                  <a:lnTo>
                    <a:pt x="23892" y="155128"/>
                  </a:lnTo>
                  <a:lnTo>
                    <a:pt x="29892" y="159209"/>
                  </a:lnTo>
                  <a:lnTo>
                    <a:pt x="36388" y="159885"/>
                  </a:lnTo>
                  <a:lnTo>
                    <a:pt x="42954" y="158050"/>
                  </a:lnTo>
                  <a:lnTo>
                    <a:pt x="49739" y="154656"/>
                  </a:lnTo>
                  <a:lnTo>
                    <a:pt x="57072" y="150581"/>
                  </a:lnTo>
                  <a:lnTo>
                    <a:pt x="65089" y="146351"/>
                  </a:lnTo>
                  <a:lnTo>
                    <a:pt x="73746" y="142519"/>
                  </a:lnTo>
                  <a:lnTo>
                    <a:pt x="82928" y="139769"/>
                  </a:lnTo>
                  <a:lnTo>
                    <a:pt x="92515" y="138363"/>
                  </a:lnTo>
                  <a:lnTo>
                    <a:pt x="102561" y="138213"/>
                  </a:lnTo>
                  <a:lnTo>
                    <a:pt x="113289" y="139091"/>
                  </a:lnTo>
                  <a:lnTo>
                    <a:pt x="124757" y="140756"/>
                  </a:lnTo>
                  <a:lnTo>
                    <a:pt x="136559" y="143158"/>
                  </a:lnTo>
                  <a:lnTo>
                    <a:pt x="147948" y="146440"/>
                  </a:lnTo>
                  <a:lnTo>
                    <a:pt x="158533" y="150607"/>
                  </a:lnTo>
                  <a:lnTo>
                    <a:pt x="168266" y="155539"/>
                  </a:lnTo>
                  <a:lnTo>
                    <a:pt x="177264" y="161074"/>
                  </a:lnTo>
                  <a:lnTo>
                    <a:pt x="185682" y="167061"/>
                  </a:lnTo>
                  <a:lnTo>
                    <a:pt x="193506" y="173540"/>
                  </a:lnTo>
                  <a:lnTo>
                    <a:pt x="200549" y="180720"/>
                  </a:lnTo>
                  <a:lnTo>
                    <a:pt x="206768" y="188667"/>
                  </a:lnTo>
                  <a:lnTo>
                    <a:pt x="212099" y="197462"/>
                  </a:lnTo>
                  <a:lnTo>
                    <a:pt x="216382" y="207276"/>
                  </a:lnTo>
                  <a:lnTo>
                    <a:pt x="219628" y="218099"/>
                  </a:lnTo>
                  <a:lnTo>
                    <a:pt x="221825" y="229621"/>
                  </a:lnTo>
                  <a:lnTo>
                    <a:pt x="222858" y="241348"/>
                  </a:lnTo>
                  <a:lnTo>
                    <a:pt x="222772" y="252969"/>
                  </a:lnTo>
                  <a:lnTo>
                    <a:pt x="221579" y="264211"/>
                  </a:lnTo>
                  <a:lnTo>
                    <a:pt x="219183" y="274761"/>
                  </a:lnTo>
                  <a:lnTo>
                    <a:pt x="215638" y="284516"/>
                  </a:lnTo>
                  <a:lnTo>
                    <a:pt x="210799" y="293389"/>
                  </a:lnTo>
                  <a:lnTo>
                    <a:pt x="204270" y="301210"/>
                  </a:lnTo>
                  <a:lnTo>
                    <a:pt x="195983" y="307988"/>
                  </a:lnTo>
                  <a:lnTo>
                    <a:pt x="185993" y="313711"/>
                  </a:lnTo>
                  <a:lnTo>
                    <a:pt x="174314" y="318265"/>
                  </a:lnTo>
                  <a:lnTo>
                    <a:pt x="161133" y="321697"/>
                  </a:lnTo>
                  <a:lnTo>
                    <a:pt x="147062" y="324019"/>
                  </a:lnTo>
                  <a:lnTo>
                    <a:pt x="133013" y="325137"/>
                  </a:lnTo>
                  <a:lnTo>
                    <a:pt x="119496" y="325112"/>
                  </a:lnTo>
                  <a:lnTo>
                    <a:pt x="106643" y="324131"/>
                  </a:lnTo>
                  <a:lnTo>
                    <a:pt x="94398" y="322410"/>
                  </a:lnTo>
                  <a:lnTo>
                    <a:pt x="82656" y="320148"/>
                  </a:lnTo>
                  <a:lnTo>
                    <a:pt x="71749" y="317654"/>
                  </a:lnTo>
                  <a:lnTo>
                    <a:pt x="61387" y="315105"/>
                  </a:lnTo>
                  <a:lnTo>
                    <a:pt x="50656" y="312280"/>
                  </a:lnTo>
                  <a:lnTo>
                    <a:pt x="37832" y="308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79233" y="3305948"/>
              <a:ext cx="463255" cy="42115"/>
            </a:xfrm>
            <a:custGeom>
              <a:avLst/>
              <a:gdLst/>
              <a:ahLst/>
              <a:cxnLst/>
              <a:rect l="0" t="0" r="0" b="0"/>
              <a:pathLst>
                <a:path w="463255" h="42115">
                  <a:moveTo>
                    <a:pt x="463254" y="0"/>
                  </a:moveTo>
                  <a:lnTo>
                    <a:pt x="448585" y="0"/>
                  </a:lnTo>
                  <a:lnTo>
                    <a:pt x="434674" y="0"/>
                  </a:lnTo>
                  <a:lnTo>
                    <a:pt x="420171" y="0"/>
                  </a:lnTo>
                  <a:lnTo>
                    <a:pt x="404797" y="0"/>
                  </a:lnTo>
                  <a:lnTo>
                    <a:pt x="388323" y="0"/>
                  </a:lnTo>
                  <a:lnTo>
                    <a:pt x="370746" y="0"/>
                  </a:lnTo>
                  <a:lnTo>
                    <a:pt x="352057" y="0"/>
                  </a:lnTo>
                  <a:lnTo>
                    <a:pt x="332156" y="0"/>
                  </a:lnTo>
                  <a:lnTo>
                    <a:pt x="311121" y="5"/>
                  </a:lnTo>
                  <a:lnTo>
                    <a:pt x="289795" y="177"/>
                  </a:lnTo>
                  <a:lnTo>
                    <a:pt x="269624" y="825"/>
                  </a:lnTo>
                  <a:lnTo>
                    <a:pt x="251306" y="2074"/>
                  </a:lnTo>
                  <a:lnTo>
                    <a:pt x="234211" y="3727"/>
                  </a:lnTo>
                  <a:lnTo>
                    <a:pt x="216824" y="5375"/>
                  </a:lnTo>
                  <a:lnTo>
                    <a:pt x="198284" y="6782"/>
                  </a:lnTo>
                  <a:lnTo>
                    <a:pt x="179047" y="8048"/>
                  </a:lnTo>
                  <a:lnTo>
                    <a:pt x="160486" y="9504"/>
                  </a:lnTo>
                  <a:lnTo>
                    <a:pt x="143366" y="11336"/>
                  </a:lnTo>
                  <a:lnTo>
                    <a:pt x="127802" y="13566"/>
                  </a:lnTo>
                  <a:lnTo>
                    <a:pt x="113594" y="16142"/>
                  </a:lnTo>
                  <a:lnTo>
                    <a:pt x="100447" y="18989"/>
                  </a:lnTo>
                  <a:lnTo>
                    <a:pt x="87924" y="22038"/>
                  </a:lnTo>
                  <a:lnTo>
                    <a:pt x="75494" y="25230"/>
                  </a:lnTo>
                  <a:lnTo>
                    <a:pt x="62871" y="28518"/>
                  </a:lnTo>
                  <a:lnTo>
                    <a:pt x="50381" y="31720"/>
                  </a:lnTo>
                  <a:lnTo>
                    <a:pt x="37524" y="34830"/>
                  </a:lnTo>
                  <a:lnTo>
                    <a:pt x="22046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99655" y="3405216"/>
              <a:ext cx="334820" cy="359540"/>
            </a:xfrm>
            <a:custGeom>
              <a:avLst/>
              <a:gdLst/>
              <a:ahLst/>
              <a:cxnLst/>
              <a:rect l="0" t="0" r="0" b="0"/>
              <a:pathLst>
                <a:path w="334820" h="359540">
                  <a:moveTo>
                    <a:pt x="163847" y="16545"/>
                  </a:moveTo>
                  <a:lnTo>
                    <a:pt x="152112" y="19479"/>
                  </a:lnTo>
                  <a:lnTo>
                    <a:pt x="140983" y="22261"/>
                  </a:lnTo>
                  <a:lnTo>
                    <a:pt x="129394" y="25166"/>
                  </a:lnTo>
                  <a:lnTo>
                    <a:pt x="117578" y="28379"/>
                  </a:lnTo>
                  <a:lnTo>
                    <a:pt x="106215" y="32192"/>
                  </a:lnTo>
                  <a:lnTo>
                    <a:pt x="95666" y="36709"/>
                  </a:lnTo>
                  <a:lnTo>
                    <a:pt x="85965" y="41873"/>
                  </a:lnTo>
                  <a:lnTo>
                    <a:pt x="76992" y="47561"/>
                  </a:lnTo>
                  <a:lnTo>
                    <a:pt x="68589" y="53655"/>
                  </a:lnTo>
                  <a:lnTo>
                    <a:pt x="60607" y="60374"/>
                  </a:lnTo>
                  <a:lnTo>
                    <a:pt x="52926" y="68247"/>
                  </a:lnTo>
                  <a:lnTo>
                    <a:pt x="45460" y="77467"/>
                  </a:lnTo>
                  <a:lnTo>
                    <a:pt x="38308" y="87761"/>
                  </a:lnTo>
                  <a:lnTo>
                    <a:pt x="31731" y="98588"/>
                  </a:lnTo>
                  <a:lnTo>
                    <a:pt x="25827" y="109579"/>
                  </a:lnTo>
                  <a:lnTo>
                    <a:pt x="20540" y="120721"/>
                  </a:lnTo>
                  <a:lnTo>
                    <a:pt x="15756" y="132259"/>
                  </a:lnTo>
                  <a:lnTo>
                    <a:pt x="11355" y="144321"/>
                  </a:lnTo>
                  <a:lnTo>
                    <a:pt x="7400" y="157048"/>
                  </a:lnTo>
                  <a:lnTo>
                    <a:pt x="4115" y="170663"/>
                  </a:lnTo>
                  <a:lnTo>
                    <a:pt x="1580" y="185190"/>
                  </a:lnTo>
                  <a:lnTo>
                    <a:pt x="47" y="200185"/>
                  </a:lnTo>
                  <a:lnTo>
                    <a:pt x="0" y="214864"/>
                  </a:lnTo>
                  <a:lnTo>
                    <a:pt x="1565" y="228807"/>
                  </a:lnTo>
                  <a:lnTo>
                    <a:pt x="4566" y="241948"/>
                  </a:lnTo>
                  <a:lnTo>
                    <a:pt x="8714" y="254386"/>
                  </a:lnTo>
                  <a:lnTo>
                    <a:pt x="13725" y="266267"/>
                  </a:lnTo>
                  <a:lnTo>
                    <a:pt x="19357" y="277568"/>
                  </a:lnTo>
                  <a:lnTo>
                    <a:pt x="25429" y="288100"/>
                  </a:lnTo>
                  <a:lnTo>
                    <a:pt x="31810" y="297819"/>
                  </a:lnTo>
                  <a:lnTo>
                    <a:pt x="38568" y="306822"/>
                  </a:lnTo>
                  <a:lnTo>
                    <a:pt x="45943" y="315258"/>
                  </a:lnTo>
                  <a:lnTo>
                    <a:pt x="54023" y="323262"/>
                  </a:lnTo>
                  <a:lnTo>
                    <a:pt x="62909" y="330791"/>
                  </a:lnTo>
                  <a:lnTo>
                    <a:pt x="72785" y="337628"/>
                  </a:lnTo>
                  <a:lnTo>
                    <a:pt x="83654" y="343705"/>
                  </a:lnTo>
                  <a:lnTo>
                    <a:pt x="95378" y="348940"/>
                  </a:lnTo>
                  <a:lnTo>
                    <a:pt x="107772" y="353158"/>
                  </a:lnTo>
                  <a:lnTo>
                    <a:pt x="120663" y="356359"/>
                  </a:lnTo>
                  <a:lnTo>
                    <a:pt x="133912" y="358527"/>
                  </a:lnTo>
                  <a:lnTo>
                    <a:pt x="147412" y="359539"/>
                  </a:lnTo>
                  <a:lnTo>
                    <a:pt x="161080" y="359444"/>
                  </a:lnTo>
                  <a:lnTo>
                    <a:pt x="174699" y="358416"/>
                  </a:lnTo>
                  <a:lnTo>
                    <a:pt x="187923" y="356663"/>
                  </a:lnTo>
                  <a:lnTo>
                    <a:pt x="200597" y="354370"/>
                  </a:lnTo>
                  <a:lnTo>
                    <a:pt x="212735" y="351527"/>
                  </a:lnTo>
                  <a:lnTo>
                    <a:pt x="224426" y="347942"/>
                  </a:lnTo>
                  <a:lnTo>
                    <a:pt x="235775" y="343562"/>
                  </a:lnTo>
                  <a:lnTo>
                    <a:pt x="246873" y="338315"/>
                  </a:lnTo>
                  <a:lnTo>
                    <a:pt x="257791" y="332036"/>
                  </a:lnTo>
                  <a:lnTo>
                    <a:pt x="268576" y="324736"/>
                  </a:lnTo>
                  <a:lnTo>
                    <a:pt x="278939" y="316562"/>
                  </a:lnTo>
                  <a:lnTo>
                    <a:pt x="288292" y="307704"/>
                  </a:lnTo>
                  <a:lnTo>
                    <a:pt x="296395" y="298335"/>
                  </a:lnTo>
                  <a:lnTo>
                    <a:pt x="303327" y="288435"/>
                  </a:lnTo>
                  <a:lnTo>
                    <a:pt x="309299" y="277804"/>
                  </a:lnTo>
                  <a:lnTo>
                    <a:pt x="314540" y="266392"/>
                  </a:lnTo>
                  <a:lnTo>
                    <a:pt x="319248" y="254288"/>
                  </a:lnTo>
                  <a:lnTo>
                    <a:pt x="323579" y="241631"/>
                  </a:lnTo>
                  <a:lnTo>
                    <a:pt x="327637" y="228560"/>
                  </a:lnTo>
                  <a:lnTo>
                    <a:pt x="331178" y="215188"/>
                  </a:lnTo>
                  <a:lnTo>
                    <a:pt x="333645" y="201606"/>
                  </a:lnTo>
                  <a:lnTo>
                    <a:pt x="334819" y="187877"/>
                  </a:lnTo>
                  <a:lnTo>
                    <a:pt x="334792" y="174047"/>
                  </a:lnTo>
                  <a:lnTo>
                    <a:pt x="333785" y="160150"/>
                  </a:lnTo>
                  <a:lnTo>
                    <a:pt x="332029" y="146206"/>
                  </a:lnTo>
                  <a:lnTo>
                    <a:pt x="329563" y="132232"/>
                  </a:lnTo>
                  <a:lnTo>
                    <a:pt x="326238" y="118236"/>
                  </a:lnTo>
                  <a:lnTo>
                    <a:pt x="322037" y="104235"/>
                  </a:lnTo>
                  <a:lnTo>
                    <a:pt x="316912" y="90562"/>
                  </a:lnTo>
                  <a:lnTo>
                    <a:pt x="310715" y="77833"/>
                  </a:lnTo>
                  <a:lnTo>
                    <a:pt x="303474" y="66310"/>
                  </a:lnTo>
                  <a:lnTo>
                    <a:pt x="295510" y="55929"/>
                  </a:lnTo>
                  <a:lnTo>
                    <a:pt x="287325" y="46488"/>
                  </a:lnTo>
                  <a:lnTo>
                    <a:pt x="279227" y="37768"/>
                  </a:lnTo>
                  <a:lnTo>
                    <a:pt x="271163" y="29742"/>
                  </a:lnTo>
                  <a:lnTo>
                    <a:pt x="262836" y="22562"/>
                  </a:lnTo>
                  <a:lnTo>
                    <a:pt x="254081" y="16251"/>
                  </a:lnTo>
                  <a:lnTo>
                    <a:pt x="244725" y="10858"/>
                  </a:lnTo>
                  <a:lnTo>
                    <a:pt x="234527" y="6533"/>
                  </a:lnTo>
                  <a:lnTo>
                    <a:pt x="223442" y="3259"/>
                  </a:lnTo>
                  <a:lnTo>
                    <a:pt x="211742" y="1045"/>
                  </a:lnTo>
                  <a:lnTo>
                    <a:pt x="199896" y="0"/>
                  </a:lnTo>
                  <a:lnTo>
                    <a:pt x="188190" y="73"/>
                  </a:lnTo>
                  <a:lnTo>
                    <a:pt x="176721" y="1088"/>
                  </a:lnTo>
                  <a:lnTo>
                    <a:pt x="165488" y="2831"/>
                  </a:lnTo>
                  <a:lnTo>
                    <a:pt x="154464" y="5108"/>
                  </a:lnTo>
                  <a:lnTo>
                    <a:pt x="144058" y="7611"/>
                  </a:lnTo>
                  <a:lnTo>
                    <a:pt x="134096" y="10168"/>
                  </a:lnTo>
                  <a:lnTo>
                    <a:pt x="123700" y="12999"/>
                  </a:lnTo>
                  <a:lnTo>
                    <a:pt x="111205" y="16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21513" y="3190134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107012" y="2934"/>
                  </a:lnTo>
                  <a:lnTo>
                    <a:pt x="98665" y="5716"/>
                  </a:lnTo>
                  <a:lnTo>
                    <a:pt x="89966" y="8616"/>
                  </a:lnTo>
                  <a:lnTo>
                    <a:pt x="80846" y="11656"/>
                  </a:lnTo>
                  <a:lnTo>
                    <a:pt x="71350" y="14821"/>
                  </a:lnTo>
                  <a:lnTo>
                    <a:pt x="61563" y="18085"/>
                  </a:lnTo>
                  <a:lnTo>
                    <a:pt x="51628" y="21464"/>
                  </a:lnTo>
                  <a:lnTo>
                    <a:pt x="40562" y="25453"/>
                  </a:lnTo>
                  <a:lnTo>
                    <a:pt x="25157" y="31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10984" y="3263834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5068" y="0"/>
                  </a:lnTo>
                  <a:lnTo>
                    <a:pt x="113299" y="0"/>
                  </a:lnTo>
                  <a:lnTo>
                    <a:pt x="100414" y="5"/>
                  </a:lnTo>
                  <a:lnTo>
                    <a:pt x="86738" y="178"/>
                  </a:lnTo>
                  <a:lnTo>
                    <a:pt x="73058" y="826"/>
                  </a:lnTo>
                  <a:lnTo>
                    <a:pt x="59852" y="2074"/>
                  </a:lnTo>
                  <a:lnTo>
                    <a:pt x="47502" y="3735"/>
                  </a:lnTo>
                  <a:lnTo>
                    <a:pt x="35145" y="5562"/>
                  </a:lnTo>
                  <a:lnTo>
                    <a:pt x="20584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86348" y="2891071"/>
              <a:ext cx="505808" cy="604573"/>
            </a:xfrm>
            <a:custGeom>
              <a:avLst/>
              <a:gdLst/>
              <a:ahLst/>
              <a:cxnLst/>
              <a:rect l="0" t="0" r="0" b="0"/>
              <a:pathLst>
                <a:path w="505808" h="604573">
                  <a:moveTo>
                    <a:pt x="198501" y="25322"/>
                  </a:moveTo>
                  <a:lnTo>
                    <a:pt x="189700" y="28256"/>
                  </a:lnTo>
                  <a:lnTo>
                    <a:pt x="181353" y="31038"/>
                  </a:lnTo>
                  <a:lnTo>
                    <a:pt x="172659" y="33943"/>
                  </a:lnTo>
                  <a:lnTo>
                    <a:pt x="163711" y="37156"/>
                  </a:lnTo>
                  <a:lnTo>
                    <a:pt x="154864" y="40969"/>
                  </a:lnTo>
                  <a:lnTo>
                    <a:pt x="146321" y="45491"/>
                  </a:lnTo>
                  <a:lnTo>
                    <a:pt x="137960" y="50827"/>
                  </a:lnTo>
                  <a:lnTo>
                    <a:pt x="129434" y="57164"/>
                  </a:lnTo>
                  <a:lnTo>
                    <a:pt x="120555" y="64497"/>
                  </a:lnTo>
                  <a:lnTo>
                    <a:pt x="111456" y="72523"/>
                  </a:lnTo>
                  <a:lnTo>
                    <a:pt x="102495" y="80748"/>
                  </a:lnTo>
                  <a:lnTo>
                    <a:pt x="93872" y="88869"/>
                  </a:lnTo>
                  <a:lnTo>
                    <a:pt x="85624" y="96778"/>
                  </a:lnTo>
                  <a:lnTo>
                    <a:pt x="77705" y="104468"/>
                  </a:lnTo>
                  <a:lnTo>
                    <a:pt x="70047" y="111987"/>
                  </a:lnTo>
                  <a:lnTo>
                    <a:pt x="62581" y="119868"/>
                  </a:lnTo>
                  <a:lnTo>
                    <a:pt x="55255" y="129071"/>
                  </a:lnTo>
                  <a:lnTo>
                    <a:pt x="48031" y="140013"/>
                  </a:lnTo>
                  <a:lnTo>
                    <a:pt x="41043" y="152620"/>
                  </a:lnTo>
                  <a:lnTo>
                    <a:pt x="34576" y="166603"/>
                  </a:lnTo>
                  <a:lnTo>
                    <a:pt x="28745" y="181632"/>
                  </a:lnTo>
                  <a:lnTo>
                    <a:pt x="23509" y="197095"/>
                  </a:lnTo>
                  <a:lnTo>
                    <a:pt x="18757" y="212154"/>
                  </a:lnTo>
                  <a:lnTo>
                    <a:pt x="14379" y="226397"/>
                  </a:lnTo>
                  <a:lnTo>
                    <a:pt x="10438" y="240264"/>
                  </a:lnTo>
                  <a:lnTo>
                    <a:pt x="7163" y="254794"/>
                  </a:lnTo>
                  <a:lnTo>
                    <a:pt x="4626" y="270541"/>
                  </a:lnTo>
                  <a:lnTo>
                    <a:pt x="2752" y="287562"/>
                  </a:lnTo>
                  <a:lnTo>
                    <a:pt x="1411" y="305679"/>
                  </a:lnTo>
                  <a:lnTo>
                    <a:pt x="476" y="324638"/>
                  </a:lnTo>
                  <a:lnTo>
                    <a:pt x="0" y="343725"/>
                  </a:lnTo>
                  <a:lnTo>
                    <a:pt x="205" y="361840"/>
                  </a:lnTo>
                  <a:lnTo>
                    <a:pt x="1161" y="378467"/>
                  </a:lnTo>
                  <a:lnTo>
                    <a:pt x="2956" y="393932"/>
                  </a:lnTo>
                  <a:lnTo>
                    <a:pt x="5764" y="409086"/>
                  </a:lnTo>
                  <a:lnTo>
                    <a:pt x="9586" y="424468"/>
                  </a:lnTo>
                  <a:lnTo>
                    <a:pt x="14441" y="440107"/>
                  </a:lnTo>
                  <a:lnTo>
                    <a:pt x="20449" y="455702"/>
                  </a:lnTo>
                  <a:lnTo>
                    <a:pt x="27560" y="471044"/>
                  </a:lnTo>
                  <a:lnTo>
                    <a:pt x="35436" y="485755"/>
                  </a:lnTo>
                  <a:lnTo>
                    <a:pt x="43561" y="499247"/>
                  </a:lnTo>
                  <a:lnTo>
                    <a:pt x="51614" y="511316"/>
                  </a:lnTo>
                  <a:lnTo>
                    <a:pt x="59478" y="522078"/>
                  </a:lnTo>
                  <a:lnTo>
                    <a:pt x="67138" y="531782"/>
                  </a:lnTo>
                  <a:lnTo>
                    <a:pt x="74632" y="540686"/>
                  </a:lnTo>
                  <a:lnTo>
                    <a:pt x="82327" y="549007"/>
                  </a:lnTo>
                  <a:lnTo>
                    <a:pt x="90872" y="556917"/>
                  </a:lnTo>
                  <a:lnTo>
                    <a:pt x="100555" y="564537"/>
                  </a:lnTo>
                  <a:lnTo>
                    <a:pt x="111332" y="571792"/>
                  </a:lnTo>
                  <a:lnTo>
                    <a:pt x="123017" y="578439"/>
                  </a:lnTo>
                  <a:lnTo>
                    <a:pt x="135402" y="584389"/>
                  </a:lnTo>
                  <a:lnTo>
                    <a:pt x="148463" y="589707"/>
                  </a:lnTo>
                  <a:lnTo>
                    <a:pt x="162362" y="594512"/>
                  </a:lnTo>
                  <a:lnTo>
                    <a:pt x="177112" y="598917"/>
                  </a:lnTo>
                  <a:lnTo>
                    <a:pt x="192441" y="602537"/>
                  </a:lnTo>
                  <a:lnTo>
                    <a:pt x="207882" y="604531"/>
                  </a:lnTo>
                  <a:lnTo>
                    <a:pt x="223163" y="604572"/>
                  </a:lnTo>
                  <a:lnTo>
                    <a:pt x="238357" y="602802"/>
                  </a:lnTo>
                  <a:lnTo>
                    <a:pt x="253777" y="599555"/>
                  </a:lnTo>
                  <a:lnTo>
                    <a:pt x="269593" y="595186"/>
                  </a:lnTo>
                  <a:lnTo>
                    <a:pt x="285656" y="590000"/>
                  </a:lnTo>
                  <a:lnTo>
                    <a:pt x="301600" y="584237"/>
                  </a:lnTo>
                  <a:lnTo>
                    <a:pt x="317212" y="578061"/>
                  </a:lnTo>
                  <a:lnTo>
                    <a:pt x="332290" y="571273"/>
                  </a:lnTo>
                  <a:lnTo>
                    <a:pt x="346569" y="563346"/>
                  </a:lnTo>
                  <a:lnTo>
                    <a:pt x="359982" y="554090"/>
                  </a:lnTo>
                  <a:lnTo>
                    <a:pt x="372463" y="543941"/>
                  </a:lnTo>
                  <a:lnTo>
                    <a:pt x="383860" y="533742"/>
                  </a:lnTo>
                  <a:lnTo>
                    <a:pt x="394202" y="523987"/>
                  </a:lnTo>
                  <a:lnTo>
                    <a:pt x="403809" y="514489"/>
                  </a:lnTo>
                  <a:lnTo>
                    <a:pt x="413190" y="504593"/>
                  </a:lnTo>
                  <a:lnTo>
                    <a:pt x="422654" y="493934"/>
                  </a:lnTo>
                  <a:lnTo>
                    <a:pt x="432319" y="482469"/>
                  </a:lnTo>
                  <a:lnTo>
                    <a:pt x="442193" y="470309"/>
                  </a:lnTo>
                  <a:lnTo>
                    <a:pt x="452238" y="457598"/>
                  </a:lnTo>
                  <a:lnTo>
                    <a:pt x="462085" y="444315"/>
                  </a:lnTo>
                  <a:lnTo>
                    <a:pt x="471085" y="430266"/>
                  </a:lnTo>
                  <a:lnTo>
                    <a:pt x="478946" y="415405"/>
                  </a:lnTo>
                  <a:lnTo>
                    <a:pt x="485715" y="399664"/>
                  </a:lnTo>
                  <a:lnTo>
                    <a:pt x="491577" y="382880"/>
                  </a:lnTo>
                  <a:lnTo>
                    <a:pt x="496734" y="365070"/>
                  </a:lnTo>
                  <a:lnTo>
                    <a:pt x="501047" y="346551"/>
                  </a:lnTo>
                  <a:lnTo>
                    <a:pt x="504048" y="327820"/>
                  </a:lnTo>
                  <a:lnTo>
                    <a:pt x="505586" y="309185"/>
                  </a:lnTo>
                  <a:lnTo>
                    <a:pt x="505807" y="290759"/>
                  </a:lnTo>
                  <a:lnTo>
                    <a:pt x="504968" y="272546"/>
                  </a:lnTo>
                  <a:lnTo>
                    <a:pt x="503330" y="254526"/>
                  </a:lnTo>
                  <a:lnTo>
                    <a:pt x="501112" y="236984"/>
                  </a:lnTo>
                  <a:lnTo>
                    <a:pt x="498487" y="220497"/>
                  </a:lnTo>
                  <a:lnTo>
                    <a:pt x="495577" y="205293"/>
                  </a:lnTo>
                  <a:lnTo>
                    <a:pt x="492473" y="191286"/>
                  </a:lnTo>
                  <a:lnTo>
                    <a:pt x="489236" y="178257"/>
                  </a:lnTo>
                  <a:lnTo>
                    <a:pt x="485901" y="165967"/>
                  </a:lnTo>
                  <a:lnTo>
                    <a:pt x="482168" y="154049"/>
                  </a:lnTo>
                  <a:lnTo>
                    <a:pt x="477444" y="142040"/>
                  </a:lnTo>
                  <a:lnTo>
                    <a:pt x="471483" y="129692"/>
                  </a:lnTo>
                  <a:lnTo>
                    <a:pt x="464359" y="116955"/>
                  </a:lnTo>
                  <a:lnTo>
                    <a:pt x="456282" y="103872"/>
                  </a:lnTo>
                  <a:lnTo>
                    <a:pt x="447467" y="90519"/>
                  </a:lnTo>
                  <a:lnTo>
                    <a:pt x="437787" y="77129"/>
                  </a:lnTo>
                  <a:lnTo>
                    <a:pt x="426779" y="64067"/>
                  </a:lnTo>
                  <a:lnTo>
                    <a:pt x="414304" y="51515"/>
                  </a:lnTo>
                  <a:lnTo>
                    <a:pt x="400673" y="39800"/>
                  </a:lnTo>
                  <a:lnTo>
                    <a:pt x="386453" y="29457"/>
                  </a:lnTo>
                  <a:lnTo>
                    <a:pt x="372031" y="20655"/>
                  </a:lnTo>
                  <a:lnTo>
                    <a:pt x="357432" y="13405"/>
                  </a:lnTo>
                  <a:lnTo>
                    <a:pt x="342419" y="7744"/>
                  </a:lnTo>
                  <a:lnTo>
                    <a:pt x="326881" y="3535"/>
                  </a:lnTo>
                  <a:lnTo>
                    <a:pt x="311005" y="842"/>
                  </a:lnTo>
                  <a:lnTo>
                    <a:pt x="295188" y="0"/>
                  </a:lnTo>
                  <a:lnTo>
                    <a:pt x="279660" y="1024"/>
                  </a:lnTo>
                  <a:lnTo>
                    <a:pt x="264639" y="3658"/>
                  </a:lnTo>
                  <a:lnTo>
                    <a:pt x="250398" y="7560"/>
                  </a:lnTo>
                  <a:lnTo>
                    <a:pt x="237016" y="12401"/>
                  </a:lnTo>
                  <a:lnTo>
                    <a:pt x="224654" y="17801"/>
                  </a:lnTo>
                  <a:lnTo>
                    <a:pt x="212340" y="23965"/>
                  </a:lnTo>
                  <a:lnTo>
                    <a:pt x="197874" y="32548"/>
                  </a:lnTo>
                  <a:lnTo>
                    <a:pt x="177444" y="46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63751" y="2790051"/>
              <a:ext cx="631711" cy="905452"/>
            </a:xfrm>
            <a:custGeom>
              <a:avLst/>
              <a:gdLst/>
              <a:ahLst/>
              <a:cxnLst/>
              <a:rect l="0" t="0" r="0" b="0"/>
              <a:pathLst>
                <a:path w="631711" h="905452">
                  <a:moveTo>
                    <a:pt x="631710" y="0"/>
                  </a:moveTo>
                  <a:lnTo>
                    <a:pt x="622975" y="5868"/>
                  </a:lnTo>
                  <a:lnTo>
                    <a:pt x="615269" y="11432"/>
                  </a:lnTo>
                  <a:lnTo>
                    <a:pt x="607867" y="17231"/>
                  </a:lnTo>
                  <a:lnTo>
                    <a:pt x="600606" y="23312"/>
                  </a:lnTo>
                  <a:lnTo>
                    <a:pt x="593427" y="29642"/>
                  </a:lnTo>
                  <a:lnTo>
                    <a:pt x="586297" y="36170"/>
                  </a:lnTo>
                  <a:lnTo>
                    <a:pt x="579034" y="42846"/>
                  </a:lnTo>
                  <a:lnTo>
                    <a:pt x="571319" y="49629"/>
                  </a:lnTo>
                  <a:lnTo>
                    <a:pt x="563019" y="56491"/>
                  </a:lnTo>
                  <a:lnTo>
                    <a:pt x="554326" y="63573"/>
                  </a:lnTo>
                  <a:lnTo>
                    <a:pt x="545645" y="71167"/>
                  </a:lnTo>
                  <a:lnTo>
                    <a:pt x="537213" y="79389"/>
                  </a:lnTo>
                  <a:lnTo>
                    <a:pt x="529095" y="88200"/>
                  </a:lnTo>
                  <a:lnTo>
                    <a:pt x="521264" y="97493"/>
                  </a:lnTo>
                  <a:lnTo>
                    <a:pt x="513659" y="107153"/>
                  </a:lnTo>
                  <a:lnTo>
                    <a:pt x="506061" y="117081"/>
                  </a:lnTo>
                  <a:lnTo>
                    <a:pt x="498112" y="127198"/>
                  </a:lnTo>
                  <a:lnTo>
                    <a:pt x="489648" y="137451"/>
                  </a:lnTo>
                  <a:lnTo>
                    <a:pt x="480673" y="147963"/>
                  </a:lnTo>
                  <a:lnTo>
                    <a:pt x="471270" y="159012"/>
                  </a:lnTo>
                  <a:lnTo>
                    <a:pt x="461536" y="170704"/>
                  </a:lnTo>
                  <a:lnTo>
                    <a:pt x="451559" y="182827"/>
                  </a:lnTo>
                  <a:lnTo>
                    <a:pt x="441409" y="194966"/>
                  </a:lnTo>
                  <a:lnTo>
                    <a:pt x="431137" y="206876"/>
                  </a:lnTo>
                  <a:lnTo>
                    <a:pt x="420783" y="218653"/>
                  </a:lnTo>
                  <a:lnTo>
                    <a:pt x="410373" y="230626"/>
                  </a:lnTo>
                  <a:lnTo>
                    <a:pt x="399923" y="242979"/>
                  </a:lnTo>
                  <a:lnTo>
                    <a:pt x="389447" y="255733"/>
                  </a:lnTo>
                  <a:lnTo>
                    <a:pt x="378954" y="268834"/>
                  </a:lnTo>
                  <a:lnTo>
                    <a:pt x="368454" y="282212"/>
                  </a:lnTo>
                  <a:lnTo>
                    <a:pt x="358114" y="295959"/>
                  </a:lnTo>
                  <a:lnTo>
                    <a:pt x="348245" y="310327"/>
                  </a:lnTo>
                  <a:lnTo>
                    <a:pt x="338972" y="325397"/>
                  </a:lnTo>
                  <a:lnTo>
                    <a:pt x="330101" y="340940"/>
                  </a:lnTo>
                  <a:lnTo>
                    <a:pt x="321224" y="356527"/>
                  </a:lnTo>
                  <a:lnTo>
                    <a:pt x="312100" y="371906"/>
                  </a:lnTo>
                  <a:lnTo>
                    <a:pt x="302666" y="387165"/>
                  </a:lnTo>
                  <a:lnTo>
                    <a:pt x="292947" y="402629"/>
                  </a:lnTo>
                  <a:lnTo>
                    <a:pt x="282997" y="418479"/>
                  </a:lnTo>
                  <a:lnTo>
                    <a:pt x="272873" y="434734"/>
                  </a:lnTo>
                  <a:lnTo>
                    <a:pt x="262624" y="451339"/>
                  </a:lnTo>
                  <a:lnTo>
                    <a:pt x="252292" y="468213"/>
                  </a:lnTo>
                  <a:lnTo>
                    <a:pt x="242066" y="485123"/>
                  </a:lnTo>
                  <a:lnTo>
                    <a:pt x="232274" y="501702"/>
                  </a:lnTo>
                  <a:lnTo>
                    <a:pt x="223053" y="517782"/>
                  </a:lnTo>
                  <a:lnTo>
                    <a:pt x="214217" y="533529"/>
                  </a:lnTo>
                  <a:lnTo>
                    <a:pt x="205363" y="549329"/>
                  </a:lnTo>
                  <a:lnTo>
                    <a:pt x="196255" y="565402"/>
                  </a:lnTo>
                  <a:lnTo>
                    <a:pt x="186831" y="581639"/>
                  </a:lnTo>
                  <a:lnTo>
                    <a:pt x="177119" y="597700"/>
                  </a:lnTo>
                  <a:lnTo>
                    <a:pt x="167178" y="613400"/>
                  </a:lnTo>
                  <a:lnTo>
                    <a:pt x="157231" y="628877"/>
                  </a:lnTo>
                  <a:lnTo>
                    <a:pt x="147633" y="644487"/>
                  </a:lnTo>
                  <a:lnTo>
                    <a:pt x="138545" y="660430"/>
                  </a:lnTo>
                  <a:lnTo>
                    <a:pt x="129801" y="676579"/>
                  </a:lnTo>
                  <a:lnTo>
                    <a:pt x="121009" y="692579"/>
                  </a:lnTo>
                  <a:lnTo>
                    <a:pt x="111947" y="708235"/>
                  </a:lnTo>
                  <a:lnTo>
                    <a:pt x="102724" y="723511"/>
                  </a:lnTo>
                  <a:lnTo>
                    <a:pt x="93678" y="738455"/>
                  </a:lnTo>
                  <a:lnTo>
                    <a:pt x="84999" y="753137"/>
                  </a:lnTo>
                  <a:lnTo>
                    <a:pt x="76713" y="767625"/>
                  </a:lnTo>
                  <a:lnTo>
                    <a:pt x="68769" y="781972"/>
                  </a:lnTo>
                  <a:lnTo>
                    <a:pt x="61093" y="796216"/>
                  </a:lnTo>
                  <a:lnTo>
                    <a:pt x="53616" y="810224"/>
                  </a:lnTo>
                  <a:lnTo>
                    <a:pt x="46282" y="823710"/>
                  </a:lnTo>
                  <a:lnTo>
                    <a:pt x="39052" y="836556"/>
                  </a:lnTo>
                  <a:lnTo>
                    <a:pt x="32007" y="848737"/>
                  </a:lnTo>
                  <a:lnTo>
                    <a:pt x="24542" y="861647"/>
                  </a:lnTo>
                  <a:lnTo>
                    <a:pt x="14881" y="878654"/>
                  </a:lnTo>
                  <a:lnTo>
                    <a:pt x="0" y="9054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06169" y="2705823"/>
              <a:ext cx="199987" cy="873867"/>
            </a:xfrm>
            <a:custGeom>
              <a:avLst/>
              <a:gdLst/>
              <a:ahLst/>
              <a:cxnLst/>
              <a:rect l="0" t="0" r="0" b="0"/>
              <a:pathLst>
                <a:path w="199987" h="873867">
                  <a:moveTo>
                    <a:pt x="199986" y="0"/>
                  </a:moveTo>
                  <a:lnTo>
                    <a:pt x="194118" y="8802"/>
                  </a:lnTo>
                  <a:lnTo>
                    <a:pt x="188554" y="17148"/>
                  </a:lnTo>
                  <a:lnTo>
                    <a:pt x="182750" y="25852"/>
                  </a:lnTo>
                  <a:lnTo>
                    <a:pt x="176497" y="35145"/>
                  </a:lnTo>
                  <a:lnTo>
                    <a:pt x="169518" y="45289"/>
                  </a:lnTo>
                  <a:lnTo>
                    <a:pt x="161742" y="56325"/>
                  </a:lnTo>
                  <a:lnTo>
                    <a:pt x="153413" y="67819"/>
                  </a:lnTo>
                  <a:lnTo>
                    <a:pt x="144982" y="78993"/>
                  </a:lnTo>
                  <a:lnTo>
                    <a:pt x="136722" y="89433"/>
                  </a:lnTo>
                  <a:lnTo>
                    <a:pt x="128720" y="99237"/>
                  </a:lnTo>
                  <a:lnTo>
                    <a:pt x="120967" y="108815"/>
                  </a:lnTo>
                  <a:lnTo>
                    <a:pt x="113419" y="118439"/>
                  </a:lnTo>
                  <a:lnTo>
                    <a:pt x="106029" y="128057"/>
                  </a:lnTo>
                  <a:lnTo>
                    <a:pt x="98753" y="137375"/>
                  </a:lnTo>
                  <a:lnTo>
                    <a:pt x="91558" y="146246"/>
                  </a:lnTo>
                  <a:lnTo>
                    <a:pt x="84419" y="154832"/>
                  </a:lnTo>
                  <a:lnTo>
                    <a:pt x="77319" y="163510"/>
                  </a:lnTo>
                  <a:lnTo>
                    <a:pt x="70250" y="172497"/>
                  </a:lnTo>
                  <a:lnTo>
                    <a:pt x="63367" y="181838"/>
                  </a:lnTo>
                  <a:lnTo>
                    <a:pt x="56972" y="191494"/>
                  </a:lnTo>
                  <a:lnTo>
                    <a:pt x="51190" y="201406"/>
                  </a:lnTo>
                  <a:lnTo>
                    <a:pt x="45986" y="211673"/>
                  </a:lnTo>
                  <a:lnTo>
                    <a:pt x="41256" y="222551"/>
                  </a:lnTo>
                  <a:lnTo>
                    <a:pt x="36888" y="234124"/>
                  </a:lnTo>
                  <a:lnTo>
                    <a:pt x="32784" y="246167"/>
                  </a:lnTo>
                  <a:lnTo>
                    <a:pt x="28867" y="258250"/>
                  </a:lnTo>
                  <a:lnTo>
                    <a:pt x="25081" y="270118"/>
                  </a:lnTo>
                  <a:lnTo>
                    <a:pt x="21384" y="281697"/>
                  </a:lnTo>
                  <a:lnTo>
                    <a:pt x="17749" y="293006"/>
                  </a:lnTo>
                  <a:lnTo>
                    <a:pt x="14158" y="304098"/>
                  </a:lnTo>
                  <a:lnTo>
                    <a:pt x="10765" y="315191"/>
                  </a:lnTo>
                  <a:lnTo>
                    <a:pt x="7866" y="326639"/>
                  </a:lnTo>
                  <a:lnTo>
                    <a:pt x="5585" y="338607"/>
                  </a:lnTo>
                  <a:lnTo>
                    <a:pt x="3883" y="351087"/>
                  </a:lnTo>
                  <a:lnTo>
                    <a:pt x="2659" y="363997"/>
                  </a:lnTo>
                  <a:lnTo>
                    <a:pt x="1798" y="377239"/>
                  </a:lnTo>
                  <a:lnTo>
                    <a:pt x="1202" y="390724"/>
                  </a:lnTo>
                  <a:lnTo>
                    <a:pt x="793" y="404383"/>
                  </a:lnTo>
                  <a:lnTo>
                    <a:pt x="516" y="418163"/>
                  </a:lnTo>
                  <a:lnTo>
                    <a:pt x="328" y="432026"/>
                  </a:lnTo>
                  <a:lnTo>
                    <a:pt x="201" y="445946"/>
                  </a:lnTo>
                  <a:lnTo>
                    <a:pt x="116" y="459905"/>
                  </a:lnTo>
                  <a:lnTo>
                    <a:pt x="60" y="473890"/>
                  </a:lnTo>
                  <a:lnTo>
                    <a:pt x="22" y="487892"/>
                  </a:lnTo>
                  <a:lnTo>
                    <a:pt x="0" y="501902"/>
                  </a:lnTo>
                  <a:lnTo>
                    <a:pt x="156" y="515752"/>
                  </a:lnTo>
                  <a:lnTo>
                    <a:pt x="793" y="529130"/>
                  </a:lnTo>
                  <a:lnTo>
                    <a:pt x="2039" y="541913"/>
                  </a:lnTo>
                  <a:lnTo>
                    <a:pt x="3859" y="554293"/>
                  </a:lnTo>
                  <a:lnTo>
                    <a:pt x="6152" y="566680"/>
                  </a:lnTo>
                  <a:lnTo>
                    <a:pt x="8806" y="579309"/>
                  </a:lnTo>
                  <a:lnTo>
                    <a:pt x="11723" y="592079"/>
                  </a:lnTo>
                  <a:lnTo>
                    <a:pt x="14826" y="604660"/>
                  </a:lnTo>
                  <a:lnTo>
                    <a:pt x="18064" y="616866"/>
                  </a:lnTo>
                  <a:lnTo>
                    <a:pt x="21560" y="628673"/>
                  </a:lnTo>
                  <a:lnTo>
                    <a:pt x="25592" y="640135"/>
                  </a:lnTo>
                  <a:lnTo>
                    <a:pt x="30266" y="651325"/>
                  </a:lnTo>
                  <a:lnTo>
                    <a:pt x="35372" y="662315"/>
                  </a:lnTo>
                  <a:lnTo>
                    <a:pt x="40491" y="673161"/>
                  </a:lnTo>
                  <a:lnTo>
                    <a:pt x="45383" y="683906"/>
                  </a:lnTo>
                  <a:lnTo>
                    <a:pt x="50141" y="694581"/>
                  </a:lnTo>
                  <a:lnTo>
                    <a:pt x="55095" y="705209"/>
                  </a:lnTo>
                  <a:lnTo>
                    <a:pt x="60429" y="715804"/>
                  </a:lnTo>
                  <a:lnTo>
                    <a:pt x="66164" y="726377"/>
                  </a:lnTo>
                  <a:lnTo>
                    <a:pt x="72246" y="736935"/>
                  </a:lnTo>
                  <a:lnTo>
                    <a:pt x="78605" y="747488"/>
                  </a:lnTo>
                  <a:lnTo>
                    <a:pt x="85334" y="758203"/>
                  </a:lnTo>
                  <a:lnTo>
                    <a:pt x="92683" y="769389"/>
                  </a:lnTo>
                  <a:lnTo>
                    <a:pt x="100733" y="781167"/>
                  </a:lnTo>
                  <a:lnTo>
                    <a:pt x="109258" y="793180"/>
                  </a:lnTo>
                  <a:lnTo>
                    <a:pt x="117826" y="804711"/>
                  </a:lnTo>
                  <a:lnTo>
                    <a:pt x="126185" y="815391"/>
                  </a:lnTo>
                  <a:lnTo>
                    <a:pt x="134426" y="825188"/>
                  </a:lnTo>
                  <a:lnTo>
                    <a:pt x="142871" y="834228"/>
                  </a:lnTo>
                  <a:lnTo>
                    <a:pt x="151692" y="842670"/>
                  </a:lnTo>
                  <a:lnTo>
                    <a:pt x="160645" y="850366"/>
                  </a:lnTo>
                  <a:lnTo>
                    <a:pt x="170136" y="857610"/>
                  </a:lnTo>
                  <a:lnTo>
                    <a:pt x="182122" y="865043"/>
                  </a:lnTo>
                  <a:lnTo>
                    <a:pt x="199986" y="8738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09471" y="2979564"/>
              <a:ext cx="319528" cy="492757"/>
            </a:xfrm>
            <a:custGeom>
              <a:avLst/>
              <a:gdLst/>
              <a:ahLst/>
              <a:cxnLst/>
              <a:rect l="0" t="0" r="0" b="0"/>
              <a:pathLst>
                <a:path w="319528" h="492757">
                  <a:moveTo>
                    <a:pt x="28270" y="31586"/>
                  </a:moveTo>
                  <a:lnTo>
                    <a:pt x="25403" y="43321"/>
                  </a:lnTo>
                  <a:lnTo>
                    <a:pt x="23261" y="54450"/>
                  </a:lnTo>
                  <a:lnTo>
                    <a:pt x="21654" y="66048"/>
                  </a:lnTo>
                  <a:lnTo>
                    <a:pt x="20300" y="78209"/>
                  </a:lnTo>
                  <a:lnTo>
                    <a:pt x="18803" y="90869"/>
                  </a:lnTo>
                  <a:lnTo>
                    <a:pt x="16952" y="103935"/>
                  </a:lnTo>
                  <a:lnTo>
                    <a:pt x="14713" y="117632"/>
                  </a:lnTo>
                  <a:lnTo>
                    <a:pt x="12131" y="132494"/>
                  </a:lnTo>
                  <a:lnTo>
                    <a:pt x="9287" y="148711"/>
                  </a:lnTo>
                  <a:lnTo>
                    <a:pt x="6410" y="166008"/>
                  </a:lnTo>
                  <a:lnTo>
                    <a:pt x="3866" y="183843"/>
                  </a:lnTo>
                  <a:lnTo>
                    <a:pt x="1831" y="201845"/>
                  </a:lnTo>
                  <a:lnTo>
                    <a:pt x="466" y="220000"/>
                  </a:lnTo>
                  <a:lnTo>
                    <a:pt x="0" y="238554"/>
                  </a:lnTo>
                  <a:lnTo>
                    <a:pt x="467" y="257623"/>
                  </a:lnTo>
                  <a:lnTo>
                    <a:pt x="1746" y="277022"/>
                  </a:lnTo>
                  <a:lnTo>
                    <a:pt x="3667" y="296358"/>
                  </a:lnTo>
                  <a:lnTo>
                    <a:pt x="6067" y="315398"/>
                  </a:lnTo>
                  <a:lnTo>
                    <a:pt x="8813" y="333759"/>
                  </a:lnTo>
                  <a:lnTo>
                    <a:pt x="11801" y="350864"/>
                  </a:lnTo>
                  <a:lnTo>
                    <a:pt x="14961" y="366518"/>
                  </a:lnTo>
                  <a:lnTo>
                    <a:pt x="18404" y="381014"/>
                  </a:lnTo>
                  <a:lnTo>
                    <a:pt x="22401" y="394910"/>
                  </a:lnTo>
                  <a:lnTo>
                    <a:pt x="27061" y="408590"/>
                  </a:lnTo>
                  <a:lnTo>
                    <a:pt x="32497" y="421917"/>
                  </a:lnTo>
                  <a:lnTo>
                    <a:pt x="38903" y="434348"/>
                  </a:lnTo>
                  <a:lnTo>
                    <a:pt x="46289" y="445638"/>
                  </a:lnTo>
                  <a:lnTo>
                    <a:pt x="54521" y="455848"/>
                  </a:lnTo>
                  <a:lnTo>
                    <a:pt x="63417" y="465166"/>
                  </a:lnTo>
                  <a:lnTo>
                    <a:pt x="72816" y="473790"/>
                  </a:lnTo>
                  <a:lnTo>
                    <a:pt x="82907" y="481412"/>
                  </a:lnTo>
                  <a:lnTo>
                    <a:pt x="94197" y="487255"/>
                  </a:lnTo>
                  <a:lnTo>
                    <a:pt x="106860" y="491033"/>
                  </a:lnTo>
                  <a:lnTo>
                    <a:pt x="120450" y="492756"/>
                  </a:lnTo>
                  <a:lnTo>
                    <a:pt x="134110" y="492475"/>
                  </a:lnTo>
                  <a:lnTo>
                    <a:pt x="147329" y="490433"/>
                  </a:lnTo>
                  <a:lnTo>
                    <a:pt x="159796" y="486979"/>
                  </a:lnTo>
                  <a:lnTo>
                    <a:pt x="171243" y="482459"/>
                  </a:lnTo>
                  <a:lnTo>
                    <a:pt x="181641" y="477159"/>
                  </a:lnTo>
                  <a:lnTo>
                    <a:pt x="191132" y="470976"/>
                  </a:lnTo>
                  <a:lnTo>
                    <a:pt x="199908" y="463463"/>
                  </a:lnTo>
                  <a:lnTo>
                    <a:pt x="208153" y="454489"/>
                  </a:lnTo>
                  <a:lnTo>
                    <a:pt x="216016" y="444530"/>
                  </a:lnTo>
                  <a:lnTo>
                    <a:pt x="223611" y="434460"/>
                  </a:lnTo>
                  <a:lnTo>
                    <a:pt x="231021" y="424787"/>
                  </a:lnTo>
                  <a:lnTo>
                    <a:pt x="238303" y="415174"/>
                  </a:lnTo>
                  <a:lnTo>
                    <a:pt x="245499" y="404667"/>
                  </a:lnTo>
                  <a:lnTo>
                    <a:pt x="252633" y="392791"/>
                  </a:lnTo>
                  <a:lnTo>
                    <a:pt x="259559" y="379864"/>
                  </a:lnTo>
                  <a:lnTo>
                    <a:pt x="265983" y="366715"/>
                  </a:lnTo>
                  <a:lnTo>
                    <a:pt x="271785" y="353867"/>
                  </a:lnTo>
                  <a:lnTo>
                    <a:pt x="277002" y="341494"/>
                  </a:lnTo>
                  <a:lnTo>
                    <a:pt x="281740" y="329585"/>
                  </a:lnTo>
                  <a:lnTo>
                    <a:pt x="286113" y="318062"/>
                  </a:lnTo>
                  <a:lnTo>
                    <a:pt x="290221" y="306834"/>
                  </a:lnTo>
                  <a:lnTo>
                    <a:pt x="294140" y="295820"/>
                  </a:lnTo>
                  <a:lnTo>
                    <a:pt x="297928" y="284951"/>
                  </a:lnTo>
                  <a:lnTo>
                    <a:pt x="301626" y="273851"/>
                  </a:lnTo>
                  <a:lnTo>
                    <a:pt x="305263" y="261873"/>
                  </a:lnTo>
                  <a:lnTo>
                    <a:pt x="308853" y="248731"/>
                  </a:lnTo>
                  <a:lnTo>
                    <a:pt x="312246" y="234309"/>
                  </a:lnTo>
                  <a:lnTo>
                    <a:pt x="315146" y="218493"/>
                  </a:lnTo>
                  <a:lnTo>
                    <a:pt x="317422" y="201373"/>
                  </a:lnTo>
                  <a:lnTo>
                    <a:pt x="318951" y="183334"/>
                  </a:lnTo>
                  <a:lnTo>
                    <a:pt x="319527" y="164935"/>
                  </a:lnTo>
                  <a:lnTo>
                    <a:pt x="319135" y="146531"/>
                  </a:lnTo>
                  <a:lnTo>
                    <a:pt x="317906" y="128430"/>
                  </a:lnTo>
                  <a:lnTo>
                    <a:pt x="316018" y="110969"/>
                  </a:lnTo>
                  <a:lnTo>
                    <a:pt x="313639" y="94267"/>
                  </a:lnTo>
                  <a:lnTo>
                    <a:pt x="310909" y="78424"/>
                  </a:lnTo>
                  <a:lnTo>
                    <a:pt x="307931" y="63616"/>
                  </a:lnTo>
                  <a:lnTo>
                    <a:pt x="304786" y="49850"/>
                  </a:lnTo>
                  <a:lnTo>
                    <a:pt x="301681" y="37427"/>
                  </a:lnTo>
                  <a:lnTo>
                    <a:pt x="298646" y="25808"/>
                  </a:lnTo>
                  <a:lnTo>
                    <a:pt x="295418" y="13971"/>
                  </a:lnTo>
                  <a:lnTo>
                    <a:pt x="2914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65228" y="3266044"/>
              <a:ext cx="158534" cy="197832"/>
            </a:xfrm>
            <a:custGeom>
              <a:avLst/>
              <a:gdLst/>
              <a:ahLst/>
              <a:cxnLst/>
              <a:rect l="0" t="0" r="0" b="0"/>
              <a:pathLst>
                <a:path w="158534" h="197832">
                  <a:moveTo>
                    <a:pt x="9425" y="29375"/>
                  </a:moveTo>
                  <a:lnTo>
                    <a:pt x="9425" y="44045"/>
                  </a:lnTo>
                  <a:lnTo>
                    <a:pt x="9425" y="57955"/>
                  </a:lnTo>
                  <a:lnTo>
                    <a:pt x="9425" y="72453"/>
                  </a:lnTo>
                  <a:lnTo>
                    <a:pt x="9425" y="87655"/>
                  </a:lnTo>
                  <a:lnTo>
                    <a:pt x="9425" y="103480"/>
                  </a:lnTo>
                  <a:lnTo>
                    <a:pt x="9425" y="119795"/>
                  </a:lnTo>
                  <a:lnTo>
                    <a:pt x="9425" y="136312"/>
                  </a:lnTo>
                  <a:lnTo>
                    <a:pt x="9425" y="152620"/>
                  </a:lnTo>
                  <a:lnTo>
                    <a:pt x="9420" y="168479"/>
                  </a:lnTo>
                  <a:lnTo>
                    <a:pt x="9232" y="182680"/>
                  </a:lnTo>
                  <a:lnTo>
                    <a:pt x="8007" y="191821"/>
                  </a:lnTo>
                  <a:lnTo>
                    <a:pt x="5678" y="193931"/>
                  </a:lnTo>
                  <a:lnTo>
                    <a:pt x="3569" y="190650"/>
                  </a:lnTo>
                  <a:lnTo>
                    <a:pt x="2036" y="183570"/>
                  </a:lnTo>
                  <a:lnTo>
                    <a:pt x="990" y="173609"/>
                  </a:lnTo>
                  <a:lnTo>
                    <a:pt x="294" y="161458"/>
                  </a:lnTo>
                  <a:lnTo>
                    <a:pt x="0" y="147849"/>
                  </a:lnTo>
                  <a:lnTo>
                    <a:pt x="339" y="133547"/>
                  </a:lnTo>
                  <a:lnTo>
                    <a:pt x="1386" y="119027"/>
                  </a:lnTo>
                  <a:lnTo>
                    <a:pt x="3075" y="104509"/>
                  </a:lnTo>
                  <a:lnTo>
                    <a:pt x="5280" y="90072"/>
                  </a:lnTo>
                  <a:lnTo>
                    <a:pt x="7880" y="75736"/>
                  </a:lnTo>
                  <a:lnTo>
                    <a:pt x="10931" y="61820"/>
                  </a:lnTo>
                  <a:lnTo>
                    <a:pt x="14656" y="48920"/>
                  </a:lnTo>
                  <a:lnTo>
                    <a:pt x="19130" y="37283"/>
                  </a:lnTo>
                  <a:lnTo>
                    <a:pt x="24440" y="26992"/>
                  </a:lnTo>
                  <a:lnTo>
                    <a:pt x="30761" y="18144"/>
                  </a:lnTo>
                  <a:lnTo>
                    <a:pt x="38089" y="10649"/>
                  </a:lnTo>
                  <a:lnTo>
                    <a:pt x="46283" y="4768"/>
                  </a:lnTo>
                  <a:lnTo>
                    <a:pt x="55154" y="1165"/>
                  </a:lnTo>
                  <a:lnTo>
                    <a:pt x="64521" y="0"/>
                  </a:lnTo>
                  <a:lnTo>
                    <a:pt x="74082" y="996"/>
                  </a:lnTo>
                  <a:lnTo>
                    <a:pt x="83419" y="3716"/>
                  </a:lnTo>
                  <a:lnTo>
                    <a:pt x="92323" y="7731"/>
                  </a:lnTo>
                  <a:lnTo>
                    <a:pt x="100605" y="12848"/>
                  </a:lnTo>
                  <a:lnTo>
                    <a:pt x="108021" y="19098"/>
                  </a:lnTo>
                  <a:lnTo>
                    <a:pt x="114533" y="26403"/>
                  </a:lnTo>
                  <a:lnTo>
                    <a:pt x="120415" y="34426"/>
                  </a:lnTo>
                  <a:lnTo>
                    <a:pt x="126141" y="42656"/>
                  </a:lnTo>
                  <a:lnTo>
                    <a:pt x="131995" y="50798"/>
                  </a:lnTo>
                  <a:lnTo>
                    <a:pt x="137912" y="59232"/>
                  </a:lnTo>
                  <a:lnTo>
                    <a:pt x="143585" y="68872"/>
                  </a:lnTo>
                  <a:lnTo>
                    <a:pt x="148838" y="80132"/>
                  </a:lnTo>
                  <a:lnTo>
                    <a:pt x="153331" y="92628"/>
                  </a:lnTo>
                  <a:lnTo>
                    <a:pt x="156510" y="105480"/>
                  </a:lnTo>
                  <a:lnTo>
                    <a:pt x="158198" y="118126"/>
                  </a:lnTo>
                  <a:lnTo>
                    <a:pt x="158533" y="130361"/>
                  </a:lnTo>
                  <a:lnTo>
                    <a:pt x="157777" y="142176"/>
                  </a:lnTo>
                  <a:lnTo>
                    <a:pt x="156202" y="153623"/>
                  </a:lnTo>
                  <a:lnTo>
                    <a:pt x="154189" y="164329"/>
                  </a:lnTo>
                  <a:lnTo>
                    <a:pt x="152023" y="174532"/>
                  </a:lnTo>
                  <a:lnTo>
                    <a:pt x="149519" y="185132"/>
                  </a:lnTo>
                  <a:lnTo>
                    <a:pt x="146295" y="1978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91079" y="3015253"/>
              <a:ext cx="320528" cy="487312"/>
            </a:xfrm>
            <a:custGeom>
              <a:avLst/>
              <a:gdLst/>
              <a:ahLst/>
              <a:cxnLst/>
              <a:rect l="0" t="0" r="0" b="0"/>
              <a:pathLst>
                <a:path w="320528" h="487312">
                  <a:moveTo>
                    <a:pt x="88900" y="395980"/>
                  </a:moveTo>
                  <a:lnTo>
                    <a:pt x="91700" y="387111"/>
                  </a:lnTo>
                  <a:lnTo>
                    <a:pt x="93202" y="378125"/>
                  </a:lnTo>
                  <a:lnTo>
                    <a:pt x="93503" y="368138"/>
                  </a:lnTo>
                  <a:lnTo>
                    <a:pt x="92652" y="357503"/>
                  </a:lnTo>
                  <a:lnTo>
                    <a:pt x="90535" y="346989"/>
                  </a:lnTo>
                  <a:lnTo>
                    <a:pt x="87208" y="337050"/>
                  </a:lnTo>
                  <a:lnTo>
                    <a:pt x="82700" y="328282"/>
                  </a:lnTo>
                  <a:lnTo>
                    <a:pt x="76933" y="321539"/>
                  </a:lnTo>
                  <a:lnTo>
                    <a:pt x="69986" y="317093"/>
                  </a:lnTo>
                  <a:lnTo>
                    <a:pt x="62222" y="314891"/>
                  </a:lnTo>
                  <a:lnTo>
                    <a:pt x="54173" y="314837"/>
                  </a:lnTo>
                  <a:lnTo>
                    <a:pt x="46170" y="316656"/>
                  </a:lnTo>
                  <a:lnTo>
                    <a:pt x="38341" y="320297"/>
                  </a:lnTo>
                  <a:lnTo>
                    <a:pt x="30704" y="326005"/>
                  </a:lnTo>
                  <a:lnTo>
                    <a:pt x="23243" y="333730"/>
                  </a:lnTo>
                  <a:lnTo>
                    <a:pt x="16250" y="343169"/>
                  </a:lnTo>
                  <a:lnTo>
                    <a:pt x="10305" y="353945"/>
                  </a:lnTo>
                  <a:lnTo>
                    <a:pt x="5644" y="365711"/>
                  </a:lnTo>
                  <a:lnTo>
                    <a:pt x="2345" y="378187"/>
                  </a:lnTo>
                  <a:lnTo>
                    <a:pt x="497" y="391160"/>
                  </a:lnTo>
                  <a:lnTo>
                    <a:pt x="0" y="404471"/>
                  </a:lnTo>
                  <a:lnTo>
                    <a:pt x="784" y="417849"/>
                  </a:lnTo>
                  <a:lnTo>
                    <a:pt x="2897" y="430912"/>
                  </a:lnTo>
                  <a:lnTo>
                    <a:pt x="6246" y="443468"/>
                  </a:lnTo>
                  <a:lnTo>
                    <a:pt x="10781" y="455187"/>
                  </a:lnTo>
                  <a:lnTo>
                    <a:pt x="16572" y="465534"/>
                  </a:lnTo>
                  <a:lnTo>
                    <a:pt x="23539" y="474330"/>
                  </a:lnTo>
                  <a:lnTo>
                    <a:pt x="31317" y="481237"/>
                  </a:lnTo>
                  <a:lnTo>
                    <a:pt x="39376" y="485603"/>
                  </a:lnTo>
                  <a:lnTo>
                    <a:pt x="47381" y="487311"/>
                  </a:lnTo>
                  <a:lnTo>
                    <a:pt x="55043" y="486526"/>
                  </a:lnTo>
                  <a:lnTo>
                    <a:pt x="62035" y="483425"/>
                  </a:lnTo>
                  <a:lnTo>
                    <a:pt x="68258" y="478342"/>
                  </a:lnTo>
                  <a:lnTo>
                    <a:pt x="73946" y="471696"/>
                  </a:lnTo>
                  <a:lnTo>
                    <a:pt x="79540" y="463882"/>
                  </a:lnTo>
                  <a:lnTo>
                    <a:pt x="85306" y="455221"/>
                  </a:lnTo>
                  <a:lnTo>
                    <a:pt x="91164" y="445798"/>
                  </a:lnTo>
                  <a:lnTo>
                    <a:pt x="96798" y="435489"/>
                  </a:lnTo>
                  <a:lnTo>
                    <a:pt x="102033" y="424297"/>
                  </a:lnTo>
                  <a:lnTo>
                    <a:pt x="106854" y="412510"/>
                  </a:lnTo>
                  <a:lnTo>
                    <a:pt x="111319" y="400598"/>
                  </a:lnTo>
                  <a:lnTo>
                    <a:pt x="115505" y="388836"/>
                  </a:lnTo>
                  <a:lnTo>
                    <a:pt x="119486" y="376988"/>
                  </a:lnTo>
                  <a:lnTo>
                    <a:pt x="123319" y="364434"/>
                  </a:lnTo>
                  <a:lnTo>
                    <a:pt x="127044" y="350873"/>
                  </a:lnTo>
                  <a:lnTo>
                    <a:pt x="130531" y="336324"/>
                  </a:lnTo>
                  <a:lnTo>
                    <a:pt x="133493" y="320947"/>
                  </a:lnTo>
                  <a:lnTo>
                    <a:pt x="135821" y="304940"/>
                  </a:lnTo>
                  <a:lnTo>
                    <a:pt x="137723" y="288801"/>
                  </a:lnTo>
                  <a:lnTo>
                    <a:pt x="139615" y="273280"/>
                  </a:lnTo>
                  <a:lnTo>
                    <a:pt x="141738" y="258721"/>
                  </a:lnTo>
                  <a:lnTo>
                    <a:pt x="143995" y="244642"/>
                  </a:lnTo>
                  <a:lnTo>
                    <a:pt x="146058" y="229969"/>
                  </a:lnTo>
                  <a:lnTo>
                    <a:pt x="147742" y="214135"/>
                  </a:lnTo>
                  <a:lnTo>
                    <a:pt x="149025" y="197396"/>
                  </a:lnTo>
                  <a:lnTo>
                    <a:pt x="149961" y="180533"/>
                  </a:lnTo>
                  <a:lnTo>
                    <a:pt x="150621" y="164033"/>
                  </a:lnTo>
                  <a:lnTo>
                    <a:pt x="150910" y="147886"/>
                  </a:lnTo>
                  <a:lnTo>
                    <a:pt x="150581" y="131758"/>
                  </a:lnTo>
                  <a:lnTo>
                    <a:pt x="149545" y="115436"/>
                  </a:lnTo>
                  <a:lnTo>
                    <a:pt x="147866" y="99018"/>
                  </a:lnTo>
                  <a:lnTo>
                    <a:pt x="145668" y="82828"/>
                  </a:lnTo>
                  <a:lnTo>
                    <a:pt x="143079" y="67048"/>
                  </a:lnTo>
                  <a:lnTo>
                    <a:pt x="140205" y="51855"/>
                  </a:lnTo>
                  <a:lnTo>
                    <a:pt x="137131" y="37500"/>
                  </a:lnTo>
                  <a:lnTo>
                    <a:pt x="133908" y="24058"/>
                  </a:lnTo>
                  <a:lnTo>
                    <a:pt x="130252" y="12405"/>
                  </a:lnTo>
                  <a:lnTo>
                    <a:pt x="125581" y="4227"/>
                  </a:lnTo>
                  <a:lnTo>
                    <a:pt x="119669" y="145"/>
                  </a:lnTo>
                  <a:lnTo>
                    <a:pt x="113087" y="0"/>
                  </a:lnTo>
                  <a:lnTo>
                    <a:pt x="106969" y="3392"/>
                  </a:lnTo>
                  <a:lnTo>
                    <a:pt x="101934" y="9718"/>
                  </a:lnTo>
                  <a:lnTo>
                    <a:pt x="98083" y="18639"/>
                  </a:lnTo>
                  <a:lnTo>
                    <a:pt x="95267" y="30174"/>
                  </a:lnTo>
                  <a:lnTo>
                    <a:pt x="93265" y="44112"/>
                  </a:lnTo>
                  <a:lnTo>
                    <a:pt x="91869" y="60195"/>
                  </a:lnTo>
                  <a:lnTo>
                    <a:pt x="90908" y="78269"/>
                  </a:lnTo>
                  <a:lnTo>
                    <a:pt x="90258" y="98056"/>
                  </a:lnTo>
                  <a:lnTo>
                    <a:pt x="89986" y="119037"/>
                  </a:lnTo>
                  <a:lnTo>
                    <a:pt x="90335" y="140566"/>
                  </a:lnTo>
                  <a:lnTo>
                    <a:pt x="91383" y="162229"/>
                  </a:lnTo>
                  <a:lnTo>
                    <a:pt x="92900" y="183842"/>
                  </a:lnTo>
                  <a:lnTo>
                    <a:pt x="94458" y="205347"/>
                  </a:lnTo>
                  <a:lnTo>
                    <a:pt x="95804" y="226735"/>
                  </a:lnTo>
                  <a:lnTo>
                    <a:pt x="97030" y="247862"/>
                  </a:lnTo>
                  <a:lnTo>
                    <a:pt x="98459" y="268442"/>
                  </a:lnTo>
                  <a:lnTo>
                    <a:pt x="100267" y="288360"/>
                  </a:lnTo>
                  <a:lnTo>
                    <a:pt x="102313" y="307500"/>
                  </a:lnTo>
                  <a:lnTo>
                    <a:pt x="104233" y="325668"/>
                  </a:lnTo>
                  <a:lnTo>
                    <a:pt x="105826" y="342849"/>
                  </a:lnTo>
                  <a:lnTo>
                    <a:pt x="107217" y="359014"/>
                  </a:lnTo>
                  <a:lnTo>
                    <a:pt x="108760" y="374039"/>
                  </a:lnTo>
                  <a:lnTo>
                    <a:pt x="110660" y="387935"/>
                  </a:lnTo>
                  <a:lnTo>
                    <a:pt x="113388" y="399784"/>
                  </a:lnTo>
                  <a:lnTo>
                    <a:pt x="117459" y="406662"/>
                  </a:lnTo>
                  <a:lnTo>
                    <a:pt x="122196" y="407300"/>
                  </a:lnTo>
                  <a:lnTo>
                    <a:pt x="126624" y="403816"/>
                  </a:lnTo>
                  <a:lnTo>
                    <a:pt x="130807" y="397992"/>
                  </a:lnTo>
                  <a:lnTo>
                    <a:pt x="135207" y="391066"/>
                  </a:lnTo>
                  <a:lnTo>
                    <a:pt x="140084" y="383740"/>
                  </a:lnTo>
                  <a:lnTo>
                    <a:pt x="145807" y="376662"/>
                  </a:lnTo>
                  <a:lnTo>
                    <a:pt x="152922" y="370573"/>
                  </a:lnTo>
                  <a:lnTo>
                    <a:pt x="161596" y="365768"/>
                  </a:lnTo>
                  <a:lnTo>
                    <a:pt x="171672" y="362181"/>
                  </a:lnTo>
                  <a:lnTo>
                    <a:pt x="182875" y="359598"/>
                  </a:lnTo>
                  <a:lnTo>
                    <a:pt x="194922" y="357775"/>
                  </a:lnTo>
                  <a:lnTo>
                    <a:pt x="207417" y="356343"/>
                  </a:lnTo>
                  <a:lnTo>
                    <a:pt x="219869" y="354832"/>
                  </a:lnTo>
                  <a:lnTo>
                    <a:pt x="232017" y="352988"/>
                  </a:lnTo>
                  <a:lnTo>
                    <a:pt x="243799" y="350593"/>
                  </a:lnTo>
                  <a:lnTo>
                    <a:pt x="255251" y="347381"/>
                  </a:lnTo>
                  <a:lnTo>
                    <a:pt x="266425" y="343283"/>
                  </a:lnTo>
                  <a:lnTo>
                    <a:pt x="276897" y="338074"/>
                  </a:lnTo>
                  <a:lnTo>
                    <a:pt x="285798" y="331295"/>
                  </a:lnTo>
                  <a:lnTo>
                    <a:pt x="292775" y="322854"/>
                  </a:lnTo>
                  <a:lnTo>
                    <a:pt x="297629" y="313272"/>
                  </a:lnTo>
                  <a:lnTo>
                    <a:pt x="300070" y="303463"/>
                  </a:lnTo>
                  <a:lnTo>
                    <a:pt x="300186" y="293986"/>
                  </a:lnTo>
                  <a:lnTo>
                    <a:pt x="298181" y="285187"/>
                  </a:lnTo>
                  <a:lnTo>
                    <a:pt x="294185" y="277356"/>
                  </a:lnTo>
                  <a:lnTo>
                    <a:pt x="288461" y="270548"/>
                  </a:lnTo>
                  <a:lnTo>
                    <a:pt x="281199" y="264960"/>
                  </a:lnTo>
                  <a:lnTo>
                    <a:pt x="272430" y="261022"/>
                  </a:lnTo>
                  <a:lnTo>
                    <a:pt x="262321" y="258820"/>
                  </a:lnTo>
                  <a:lnTo>
                    <a:pt x="251449" y="258304"/>
                  </a:lnTo>
                  <a:lnTo>
                    <a:pt x="240693" y="259470"/>
                  </a:lnTo>
                  <a:lnTo>
                    <a:pt x="230537" y="262146"/>
                  </a:lnTo>
                  <a:lnTo>
                    <a:pt x="221091" y="266213"/>
                  </a:lnTo>
                  <a:lnTo>
                    <a:pt x="212287" y="271683"/>
                  </a:lnTo>
                  <a:lnTo>
                    <a:pt x="204004" y="278443"/>
                  </a:lnTo>
                  <a:lnTo>
                    <a:pt x="196440" y="286591"/>
                  </a:lnTo>
                  <a:lnTo>
                    <a:pt x="190105" y="296494"/>
                  </a:lnTo>
                  <a:lnTo>
                    <a:pt x="185177" y="308188"/>
                  </a:lnTo>
                  <a:lnTo>
                    <a:pt x="181698" y="321108"/>
                  </a:lnTo>
                  <a:lnTo>
                    <a:pt x="179728" y="334311"/>
                  </a:lnTo>
                  <a:lnTo>
                    <a:pt x="179149" y="347229"/>
                  </a:lnTo>
                  <a:lnTo>
                    <a:pt x="179879" y="359832"/>
                  </a:lnTo>
                  <a:lnTo>
                    <a:pt x="181955" y="372434"/>
                  </a:lnTo>
                  <a:lnTo>
                    <a:pt x="185275" y="385235"/>
                  </a:lnTo>
                  <a:lnTo>
                    <a:pt x="189620" y="397968"/>
                  </a:lnTo>
                  <a:lnTo>
                    <a:pt x="194753" y="409999"/>
                  </a:lnTo>
                  <a:lnTo>
                    <a:pt x="200468" y="421016"/>
                  </a:lnTo>
                  <a:lnTo>
                    <a:pt x="206762" y="430873"/>
                  </a:lnTo>
                  <a:lnTo>
                    <a:pt x="213817" y="439423"/>
                  </a:lnTo>
                  <a:lnTo>
                    <a:pt x="221680" y="446722"/>
                  </a:lnTo>
                  <a:lnTo>
                    <a:pt x="230419" y="452810"/>
                  </a:lnTo>
                  <a:lnTo>
                    <a:pt x="240196" y="457617"/>
                  </a:lnTo>
                  <a:lnTo>
                    <a:pt x="250989" y="461217"/>
                  </a:lnTo>
                  <a:lnTo>
                    <a:pt x="262322" y="463483"/>
                  </a:lnTo>
                  <a:lnTo>
                    <a:pt x="273389" y="464032"/>
                  </a:lnTo>
                  <a:lnTo>
                    <a:pt x="283745" y="462816"/>
                  </a:lnTo>
                  <a:lnTo>
                    <a:pt x="293013" y="460375"/>
                  </a:lnTo>
                  <a:lnTo>
                    <a:pt x="301624" y="457418"/>
                  </a:lnTo>
                  <a:lnTo>
                    <a:pt x="310326" y="453686"/>
                  </a:lnTo>
                  <a:lnTo>
                    <a:pt x="320527" y="448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50863" y="3049304"/>
              <a:ext cx="139728" cy="456686"/>
            </a:xfrm>
            <a:custGeom>
              <a:avLst/>
              <a:gdLst/>
              <a:ahLst/>
              <a:cxnLst/>
              <a:rect l="0" t="0" r="0" b="0"/>
              <a:pathLst>
                <a:path w="139728" h="456686">
                  <a:moveTo>
                    <a:pt x="87085" y="456685"/>
                  </a:moveTo>
                  <a:lnTo>
                    <a:pt x="84151" y="445018"/>
                  </a:lnTo>
                  <a:lnTo>
                    <a:pt x="81368" y="434529"/>
                  </a:lnTo>
                  <a:lnTo>
                    <a:pt x="78469" y="424222"/>
                  </a:lnTo>
                  <a:lnTo>
                    <a:pt x="75429" y="413748"/>
                  </a:lnTo>
                  <a:lnTo>
                    <a:pt x="72264" y="402756"/>
                  </a:lnTo>
                  <a:lnTo>
                    <a:pt x="69000" y="391109"/>
                  </a:lnTo>
                  <a:lnTo>
                    <a:pt x="65662" y="378682"/>
                  </a:lnTo>
                  <a:lnTo>
                    <a:pt x="62271" y="365279"/>
                  </a:lnTo>
                  <a:lnTo>
                    <a:pt x="58842" y="350899"/>
                  </a:lnTo>
                  <a:lnTo>
                    <a:pt x="55387" y="336006"/>
                  </a:lnTo>
                  <a:lnTo>
                    <a:pt x="51915" y="321396"/>
                  </a:lnTo>
                  <a:lnTo>
                    <a:pt x="48430" y="307490"/>
                  </a:lnTo>
                  <a:lnTo>
                    <a:pt x="44937" y="294036"/>
                  </a:lnTo>
                  <a:lnTo>
                    <a:pt x="41439" y="280322"/>
                  </a:lnTo>
                  <a:lnTo>
                    <a:pt x="37937" y="265953"/>
                  </a:lnTo>
                  <a:lnTo>
                    <a:pt x="34432" y="251183"/>
                  </a:lnTo>
                  <a:lnTo>
                    <a:pt x="30926" y="236714"/>
                  </a:lnTo>
                  <a:lnTo>
                    <a:pt x="27419" y="222935"/>
                  </a:lnTo>
                  <a:lnTo>
                    <a:pt x="23911" y="209750"/>
                  </a:lnTo>
                  <a:lnTo>
                    <a:pt x="20403" y="196756"/>
                  </a:lnTo>
                  <a:lnTo>
                    <a:pt x="16893" y="183687"/>
                  </a:lnTo>
                  <a:lnTo>
                    <a:pt x="13384" y="170605"/>
                  </a:lnTo>
                  <a:lnTo>
                    <a:pt x="9875" y="157809"/>
                  </a:lnTo>
                  <a:lnTo>
                    <a:pt x="6375" y="145445"/>
                  </a:lnTo>
                  <a:lnTo>
                    <a:pt x="3212" y="133192"/>
                  </a:lnTo>
                  <a:lnTo>
                    <a:pt x="999" y="120365"/>
                  </a:lnTo>
                  <a:lnTo>
                    <a:pt x="0" y="106631"/>
                  </a:lnTo>
                  <a:lnTo>
                    <a:pt x="314" y="92305"/>
                  </a:lnTo>
                  <a:lnTo>
                    <a:pt x="2046" y="78142"/>
                  </a:lnTo>
                  <a:lnTo>
                    <a:pt x="5106" y="64583"/>
                  </a:lnTo>
                  <a:lnTo>
                    <a:pt x="9432" y="51885"/>
                  </a:lnTo>
                  <a:lnTo>
                    <a:pt x="15077" y="40284"/>
                  </a:lnTo>
                  <a:lnTo>
                    <a:pt x="21950" y="29791"/>
                  </a:lnTo>
                  <a:lnTo>
                    <a:pt x="30003" y="20577"/>
                  </a:lnTo>
                  <a:lnTo>
                    <a:pt x="39310" y="13051"/>
                  </a:lnTo>
                  <a:lnTo>
                    <a:pt x="49790" y="7286"/>
                  </a:lnTo>
                  <a:lnTo>
                    <a:pt x="61081" y="3226"/>
                  </a:lnTo>
                  <a:lnTo>
                    <a:pt x="72651" y="858"/>
                  </a:lnTo>
                  <a:lnTo>
                    <a:pt x="84164" y="0"/>
                  </a:lnTo>
                  <a:lnTo>
                    <a:pt x="95230" y="207"/>
                  </a:lnTo>
                  <a:lnTo>
                    <a:pt x="106518" y="883"/>
                  </a:lnTo>
                  <a:lnTo>
                    <a:pt x="120132" y="2081"/>
                  </a:lnTo>
                  <a:lnTo>
                    <a:pt x="139727" y="39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22134" y="3284891"/>
              <a:ext cx="126344" cy="21058"/>
            </a:xfrm>
            <a:custGeom>
              <a:avLst/>
              <a:gdLst/>
              <a:ahLst/>
              <a:cxnLst/>
              <a:rect l="0" t="0" r="0" b="0"/>
              <a:pathLst>
                <a:path w="126344" h="21058">
                  <a:moveTo>
                    <a:pt x="126343" y="21057"/>
                  </a:moveTo>
                  <a:lnTo>
                    <a:pt x="114674" y="20990"/>
                  </a:lnTo>
                  <a:lnTo>
                    <a:pt x="104185" y="20349"/>
                  </a:lnTo>
                  <a:lnTo>
                    <a:pt x="93884" y="19053"/>
                  </a:lnTo>
                  <a:lnTo>
                    <a:pt x="83582" y="17193"/>
                  </a:lnTo>
                  <a:lnTo>
                    <a:pt x="73239" y="14876"/>
                  </a:lnTo>
                  <a:lnTo>
                    <a:pt x="62855" y="12215"/>
                  </a:lnTo>
                  <a:lnTo>
                    <a:pt x="52504" y="9453"/>
                  </a:lnTo>
                  <a:lnTo>
                    <a:pt x="41108" y="6695"/>
                  </a:lnTo>
                  <a:lnTo>
                    <a:pt x="25428" y="37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11647" y="3369119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68" y="11735"/>
                  </a:lnTo>
                  <a:lnTo>
                    <a:pt x="707" y="22863"/>
                  </a:lnTo>
                  <a:lnTo>
                    <a:pt x="2000" y="34462"/>
                  </a:lnTo>
                  <a:lnTo>
                    <a:pt x="3687" y="46623"/>
                  </a:lnTo>
                  <a:lnTo>
                    <a:pt x="5355" y="59283"/>
                  </a:lnTo>
                  <a:lnTo>
                    <a:pt x="6768" y="72325"/>
                  </a:lnTo>
                  <a:lnTo>
                    <a:pt x="7869" y="85236"/>
                  </a:lnTo>
                  <a:lnTo>
                    <a:pt x="8800" y="98488"/>
                  </a:lnTo>
                  <a:lnTo>
                    <a:pt x="9640" y="114364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22176" y="3263834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85347" y="3261100"/>
              <a:ext cx="285021" cy="213428"/>
            </a:xfrm>
            <a:custGeom>
              <a:avLst/>
              <a:gdLst/>
              <a:ahLst/>
              <a:cxnLst/>
              <a:rect l="0" t="0" r="0" b="0"/>
              <a:pathLst>
                <a:path w="285021" h="213428">
                  <a:moveTo>
                    <a:pt x="0" y="139604"/>
                  </a:moveTo>
                  <a:lnTo>
                    <a:pt x="2933" y="148405"/>
                  </a:lnTo>
                  <a:lnTo>
                    <a:pt x="5715" y="156752"/>
                  </a:lnTo>
                  <a:lnTo>
                    <a:pt x="8615" y="165451"/>
                  </a:lnTo>
                  <a:lnTo>
                    <a:pt x="11655" y="174572"/>
                  </a:lnTo>
                  <a:lnTo>
                    <a:pt x="14821" y="184067"/>
                  </a:lnTo>
                  <a:lnTo>
                    <a:pt x="18060" y="193784"/>
                  </a:lnTo>
                  <a:lnTo>
                    <a:pt x="20475" y="201029"/>
                  </a:lnTo>
                  <a:lnTo>
                    <a:pt x="21007" y="202625"/>
                  </a:lnTo>
                  <a:lnTo>
                    <a:pt x="20061" y="199770"/>
                  </a:lnTo>
                  <a:lnTo>
                    <a:pt x="18335" y="193902"/>
                  </a:lnTo>
                  <a:lnTo>
                    <a:pt x="16495" y="185788"/>
                  </a:lnTo>
                  <a:lnTo>
                    <a:pt x="14892" y="175966"/>
                  </a:lnTo>
                  <a:lnTo>
                    <a:pt x="13630" y="164877"/>
                  </a:lnTo>
                  <a:lnTo>
                    <a:pt x="12691" y="152875"/>
                  </a:lnTo>
                  <a:lnTo>
                    <a:pt x="12022" y="140233"/>
                  </a:lnTo>
                  <a:lnTo>
                    <a:pt x="11721" y="127313"/>
                  </a:lnTo>
                  <a:lnTo>
                    <a:pt x="12042" y="114562"/>
                  </a:lnTo>
                  <a:lnTo>
                    <a:pt x="13076" y="102212"/>
                  </a:lnTo>
                  <a:lnTo>
                    <a:pt x="14922" y="90460"/>
                  </a:lnTo>
                  <a:lnTo>
                    <a:pt x="17765" y="79561"/>
                  </a:lnTo>
                  <a:lnTo>
                    <a:pt x="21609" y="69575"/>
                  </a:lnTo>
                  <a:lnTo>
                    <a:pt x="26480" y="60886"/>
                  </a:lnTo>
                  <a:lnTo>
                    <a:pt x="32498" y="54252"/>
                  </a:lnTo>
                  <a:lnTo>
                    <a:pt x="39616" y="49907"/>
                  </a:lnTo>
                  <a:lnTo>
                    <a:pt x="47496" y="47786"/>
                  </a:lnTo>
                  <a:lnTo>
                    <a:pt x="55624" y="47791"/>
                  </a:lnTo>
                  <a:lnTo>
                    <a:pt x="63679" y="49649"/>
                  </a:lnTo>
                  <a:lnTo>
                    <a:pt x="71544" y="53149"/>
                  </a:lnTo>
                  <a:lnTo>
                    <a:pt x="79205" y="58230"/>
                  </a:lnTo>
                  <a:lnTo>
                    <a:pt x="86686" y="64717"/>
                  </a:lnTo>
                  <a:lnTo>
                    <a:pt x="93862" y="72340"/>
                  </a:lnTo>
                  <a:lnTo>
                    <a:pt x="100463" y="80826"/>
                  </a:lnTo>
                  <a:lnTo>
                    <a:pt x="106382" y="89946"/>
                  </a:lnTo>
                  <a:lnTo>
                    <a:pt x="111510" y="99680"/>
                  </a:lnTo>
                  <a:lnTo>
                    <a:pt x="115656" y="110198"/>
                  </a:lnTo>
                  <a:lnTo>
                    <a:pt x="118820" y="121535"/>
                  </a:lnTo>
                  <a:lnTo>
                    <a:pt x="121301" y="133589"/>
                  </a:lnTo>
                  <a:lnTo>
                    <a:pt x="123590" y="146212"/>
                  </a:lnTo>
                  <a:lnTo>
                    <a:pt x="125999" y="159219"/>
                  </a:lnTo>
                  <a:lnTo>
                    <a:pt x="129068" y="170935"/>
                  </a:lnTo>
                  <a:lnTo>
                    <a:pt x="132922" y="178206"/>
                  </a:lnTo>
                  <a:lnTo>
                    <a:pt x="136948" y="180156"/>
                  </a:lnTo>
                  <a:lnTo>
                    <a:pt x="141275" y="178301"/>
                  </a:lnTo>
                  <a:lnTo>
                    <a:pt x="146095" y="174189"/>
                  </a:lnTo>
                  <a:lnTo>
                    <a:pt x="151602" y="168814"/>
                  </a:lnTo>
                  <a:lnTo>
                    <a:pt x="158036" y="162738"/>
                  </a:lnTo>
                  <a:lnTo>
                    <a:pt x="165431" y="156276"/>
                  </a:lnTo>
                  <a:lnTo>
                    <a:pt x="173663" y="149760"/>
                  </a:lnTo>
                  <a:lnTo>
                    <a:pt x="182557" y="143591"/>
                  </a:lnTo>
                  <a:lnTo>
                    <a:pt x="191945" y="137946"/>
                  </a:lnTo>
                  <a:lnTo>
                    <a:pt x="201688" y="132659"/>
                  </a:lnTo>
                  <a:lnTo>
                    <a:pt x="211680" y="127338"/>
                  </a:lnTo>
                  <a:lnTo>
                    <a:pt x="221840" y="121754"/>
                  </a:lnTo>
                  <a:lnTo>
                    <a:pt x="231950" y="115849"/>
                  </a:lnTo>
                  <a:lnTo>
                    <a:pt x="241665" y="109652"/>
                  </a:lnTo>
                  <a:lnTo>
                    <a:pt x="250824" y="103215"/>
                  </a:lnTo>
                  <a:lnTo>
                    <a:pt x="259280" y="96435"/>
                  </a:lnTo>
                  <a:lnTo>
                    <a:pt x="266814" y="89051"/>
                  </a:lnTo>
                  <a:lnTo>
                    <a:pt x="273392" y="80972"/>
                  </a:lnTo>
                  <a:lnTo>
                    <a:pt x="278808" y="72259"/>
                  </a:lnTo>
                  <a:lnTo>
                    <a:pt x="282624" y="63032"/>
                  </a:lnTo>
                  <a:lnTo>
                    <a:pt x="284738" y="53421"/>
                  </a:lnTo>
                  <a:lnTo>
                    <a:pt x="285020" y="43697"/>
                  </a:lnTo>
                  <a:lnTo>
                    <a:pt x="283166" y="34249"/>
                  </a:lnTo>
                  <a:lnTo>
                    <a:pt x="279210" y="25276"/>
                  </a:lnTo>
                  <a:lnTo>
                    <a:pt x="273299" y="17117"/>
                  </a:lnTo>
                  <a:lnTo>
                    <a:pt x="265520" y="10315"/>
                  </a:lnTo>
                  <a:lnTo>
                    <a:pt x="256115" y="5048"/>
                  </a:lnTo>
                  <a:lnTo>
                    <a:pt x="245734" y="1495"/>
                  </a:lnTo>
                  <a:lnTo>
                    <a:pt x="235315" y="0"/>
                  </a:lnTo>
                  <a:lnTo>
                    <a:pt x="225389" y="556"/>
                  </a:lnTo>
                  <a:lnTo>
                    <a:pt x="216100" y="3029"/>
                  </a:lnTo>
                  <a:lnTo>
                    <a:pt x="207402" y="7347"/>
                  </a:lnTo>
                  <a:lnTo>
                    <a:pt x="199180" y="13281"/>
                  </a:lnTo>
                  <a:lnTo>
                    <a:pt x="191318" y="20347"/>
                  </a:lnTo>
                  <a:lnTo>
                    <a:pt x="183717" y="27919"/>
                  </a:lnTo>
                  <a:lnTo>
                    <a:pt x="176309" y="35607"/>
                  </a:lnTo>
                  <a:lnTo>
                    <a:pt x="169365" y="43564"/>
                  </a:lnTo>
                  <a:lnTo>
                    <a:pt x="163461" y="52351"/>
                  </a:lnTo>
                  <a:lnTo>
                    <a:pt x="158830" y="62228"/>
                  </a:lnTo>
                  <a:lnTo>
                    <a:pt x="155552" y="73152"/>
                  </a:lnTo>
                  <a:lnTo>
                    <a:pt x="153719" y="84943"/>
                  </a:lnTo>
                  <a:lnTo>
                    <a:pt x="153228" y="97392"/>
                  </a:lnTo>
                  <a:lnTo>
                    <a:pt x="153847" y="110159"/>
                  </a:lnTo>
                  <a:lnTo>
                    <a:pt x="155317" y="122796"/>
                  </a:lnTo>
                  <a:lnTo>
                    <a:pt x="157415" y="135065"/>
                  </a:lnTo>
                  <a:lnTo>
                    <a:pt x="160127" y="146758"/>
                  </a:lnTo>
                  <a:lnTo>
                    <a:pt x="163624" y="157618"/>
                  </a:lnTo>
                  <a:lnTo>
                    <a:pt x="167944" y="167590"/>
                  </a:lnTo>
                  <a:lnTo>
                    <a:pt x="173151" y="176779"/>
                  </a:lnTo>
                  <a:lnTo>
                    <a:pt x="179402" y="185346"/>
                  </a:lnTo>
                  <a:lnTo>
                    <a:pt x="186689" y="193433"/>
                  </a:lnTo>
                  <a:lnTo>
                    <a:pt x="195025" y="200679"/>
                  </a:lnTo>
                  <a:lnTo>
                    <a:pt x="204523" y="206263"/>
                  </a:lnTo>
                  <a:lnTo>
                    <a:pt x="215121" y="209872"/>
                  </a:lnTo>
                  <a:lnTo>
                    <a:pt x="226225" y="211820"/>
                  </a:lnTo>
                  <a:lnTo>
                    <a:pt x="237991" y="212972"/>
                  </a:lnTo>
                  <a:lnTo>
                    <a:pt x="252568" y="213427"/>
                  </a:lnTo>
                  <a:lnTo>
                    <a:pt x="273741" y="2133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84725" y="3056587"/>
              <a:ext cx="171473" cy="470460"/>
            </a:xfrm>
            <a:custGeom>
              <a:avLst/>
              <a:gdLst/>
              <a:ahLst/>
              <a:cxnLst/>
              <a:rect l="0" t="0" r="0" b="0"/>
              <a:pathLst>
                <a:path w="171473" h="470460">
                  <a:moveTo>
                    <a:pt x="100705" y="365174"/>
                  </a:moveTo>
                  <a:lnTo>
                    <a:pt x="106371" y="356373"/>
                  </a:lnTo>
                  <a:lnTo>
                    <a:pt x="110015" y="348026"/>
                  </a:lnTo>
                  <a:lnTo>
                    <a:pt x="111920" y="339332"/>
                  </a:lnTo>
                  <a:lnTo>
                    <a:pt x="112249" y="330384"/>
                  </a:lnTo>
                  <a:lnTo>
                    <a:pt x="110981" y="321538"/>
                  </a:lnTo>
                  <a:lnTo>
                    <a:pt x="108252" y="313003"/>
                  </a:lnTo>
                  <a:lnTo>
                    <a:pt x="104158" y="304988"/>
                  </a:lnTo>
                  <a:lnTo>
                    <a:pt x="98674" y="297759"/>
                  </a:lnTo>
                  <a:lnTo>
                    <a:pt x="91917" y="291391"/>
                  </a:lnTo>
                  <a:lnTo>
                    <a:pt x="84110" y="286115"/>
                  </a:lnTo>
                  <a:lnTo>
                    <a:pt x="75502" y="282396"/>
                  </a:lnTo>
                  <a:lnTo>
                    <a:pt x="66310" y="280348"/>
                  </a:lnTo>
                  <a:lnTo>
                    <a:pt x="56867" y="280108"/>
                  </a:lnTo>
                  <a:lnTo>
                    <a:pt x="47608" y="281991"/>
                  </a:lnTo>
                  <a:lnTo>
                    <a:pt x="38757" y="285962"/>
                  </a:lnTo>
                  <a:lnTo>
                    <a:pt x="30511" y="291713"/>
                  </a:lnTo>
                  <a:lnTo>
                    <a:pt x="23118" y="298852"/>
                  </a:lnTo>
                  <a:lnTo>
                    <a:pt x="16631" y="307025"/>
                  </a:lnTo>
                  <a:lnTo>
                    <a:pt x="11105" y="316102"/>
                  </a:lnTo>
                  <a:lnTo>
                    <a:pt x="6683" y="326172"/>
                  </a:lnTo>
                  <a:lnTo>
                    <a:pt x="3341" y="337199"/>
                  </a:lnTo>
                  <a:lnTo>
                    <a:pt x="1078" y="348874"/>
                  </a:lnTo>
                  <a:lnTo>
                    <a:pt x="0" y="360710"/>
                  </a:lnTo>
                  <a:lnTo>
                    <a:pt x="56" y="372413"/>
                  </a:lnTo>
                  <a:lnTo>
                    <a:pt x="1228" y="383882"/>
                  </a:lnTo>
                  <a:lnTo>
                    <a:pt x="3609" y="395116"/>
                  </a:lnTo>
                  <a:lnTo>
                    <a:pt x="7142" y="406145"/>
                  </a:lnTo>
                  <a:lnTo>
                    <a:pt x="11801" y="416687"/>
                  </a:lnTo>
                  <a:lnTo>
                    <a:pt x="17677" y="426168"/>
                  </a:lnTo>
                  <a:lnTo>
                    <a:pt x="24700" y="434347"/>
                  </a:lnTo>
                  <a:lnTo>
                    <a:pt x="32516" y="440822"/>
                  </a:lnTo>
                  <a:lnTo>
                    <a:pt x="40601" y="444891"/>
                  </a:lnTo>
                  <a:lnTo>
                    <a:pt x="48628" y="446396"/>
                  </a:lnTo>
                  <a:lnTo>
                    <a:pt x="56473" y="445474"/>
                  </a:lnTo>
                  <a:lnTo>
                    <a:pt x="64122" y="442280"/>
                  </a:lnTo>
                  <a:lnTo>
                    <a:pt x="71600" y="437130"/>
                  </a:lnTo>
                  <a:lnTo>
                    <a:pt x="78943" y="430270"/>
                  </a:lnTo>
                  <a:lnTo>
                    <a:pt x="86187" y="421779"/>
                  </a:lnTo>
                  <a:lnTo>
                    <a:pt x="93357" y="411850"/>
                  </a:lnTo>
                  <a:lnTo>
                    <a:pt x="100309" y="400762"/>
                  </a:lnTo>
                  <a:lnTo>
                    <a:pt x="106751" y="388797"/>
                  </a:lnTo>
                  <a:lnTo>
                    <a:pt x="112566" y="376197"/>
                  </a:lnTo>
                  <a:lnTo>
                    <a:pt x="117792" y="363314"/>
                  </a:lnTo>
                  <a:lnTo>
                    <a:pt x="122536" y="350591"/>
                  </a:lnTo>
                  <a:lnTo>
                    <a:pt x="126914" y="338248"/>
                  </a:lnTo>
                  <a:lnTo>
                    <a:pt x="131024" y="325993"/>
                  </a:lnTo>
                  <a:lnTo>
                    <a:pt x="134945" y="313159"/>
                  </a:lnTo>
                  <a:lnTo>
                    <a:pt x="138734" y="299408"/>
                  </a:lnTo>
                  <a:lnTo>
                    <a:pt x="142433" y="284728"/>
                  </a:lnTo>
                  <a:lnTo>
                    <a:pt x="146069" y="269263"/>
                  </a:lnTo>
                  <a:lnTo>
                    <a:pt x="149660" y="253188"/>
                  </a:lnTo>
                  <a:lnTo>
                    <a:pt x="153054" y="236664"/>
                  </a:lnTo>
                  <a:lnTo>
                    <a:pt x="155954" y="219819"/>
                  </a:lnTo>
                  <a:lnTo>
                    <a:pt x="158240" y="202760"/>
                  </a:lnTo>
                  <a:lnTo>
                    <a:pt x="160114" y="185882"/>
                  </a:lnTo>
                  <a:lnTo>
                    <a:pt x="161986" y="169850"/>
                  </a:lnTo>
                  <a:lnTo>
                    <a:pt x="164097" y="154947"/>
                  </a:lnTo>
                  <a:lnTo>
                    <a:pt x="166346" y="140803"/>
                  </a:lnTo>
                  <a:lnTo>
                    <a:pt x="168402" y="126618"/>
                  </a:lnTo>
                  <a:lnTo>
                    <a:pt x="170078" y="111924"/>
                  </a:lnTo>
                  <a:lnTo>
                    <a:pt x="171186" y="96765"/>
                  </a:lnTo>
                  <a:lnTo>
                    <a:pt x="171472" y="81501"/>
                  </a:lnTo>
                  <a:lnTo>
                    <a:pt x="170882" y="66381"/>
                  </a:lnTo>
                  <a:lnTo>
                    <a:pt x="169518" y="51650"/>
                  </a:lnTo>
                  <a:lnTo>
                    <a:pt x="167539" y="37613"/>
                  </a:lnTo>
                  <a:lnTo>
                    <a:pt x="165095" y="24384"/>
                  </a:lnTo>
                  <a:lnTo>
                    <a:pt x="162128" y="12712"/>
                  </a:lnTo>
                  <a:lnTo>
                    <a:pt x="157649" y="4206"/>
                  </a:lnTo>
                  <a:lnTo>
                    <a:pt x="151524" y="0"/>
                  </a:lnTo>
                  <a:lnTo>
                    <a:pt x="145468" y="310"/>
                  </a:lnTo>
                  <a:lnTo>
                    <a:pt x="140029" y="4463"/>
                  </a:lnTo>
                  <a:lnTo>
                    <a:pt x="135329" y="11560"/>
                  </a:lnTo>
                  <a:lnTo>
                    <a:pt x="131533" y="20800"/>
                  </a:lnTo>
                  <a:lnTo>
                    <a:pt x="128639" y="31552"/>
                  </a:lnTo>
                  <a:lnTo>
                    <a:pt x="126355" y="43189"/>
                  </a:lnTo>
                  <a:lnTo>
                    <a:pt x="124207" y="55073"/>
                  </a:lnTo>
                  <a:lnTo>
                    <a:pt x="121913" y="66858"/>
                  </a:lnTo>
                  <a:lnTo>
                    <a:pt x="119540" y="78908"/>
                  </a:lnTo>
                  <a:lnTo>
                    <a:pt x="117401" y="92138"/>
                  </a:lnTo>
                  <a:lnTo>
                    <a:pt x="115666" y="106979"/>
                  </a:lnTo>
                  <a:lnTo>
                    <a:pt x="114348" y="123544"/>
                  </a:lnTo>
                  <a:lnTo>
                    <a:pt x="113389" y="141879"/>
                  </a:lnTo>
                  <a:lnTo>
                    <a:pt x="112714" y="161809"/>
                  </a:lnTo>
                  <a:lnTo>
                    <a:pt x="112414" y="182871"/>
                  </a:lnTo>
                  <a:lnTo>
                    <a:pt x="112737" y="204445"/>
                  </a:lnTo>
                  <a:lnTo>
                    <a:pt x="113769" y="226132"/>
                  </a:lnTo>
                  <a:lnTo>
                    <a:pt x="115445" y="247589"/>
                  </a:lnTo>
                  <a:lnTo>
                    <a:pt x="117640" y="268455"/>
                  </a:lnTo>
                  <a:lnTo>
                    <a:pt x="120228" y="288601"/>
                  </a:lnTo>
                  <a:lnTo>
                    <a:pt x="123101" y="308079"/>
                  </a:lnTo>
                  <a:lnTo>
                    <a:pt x="126175" y="327013"/>
                  </a:lnTo>
                  <a:lnTo>
                    <a:pt x="129389" y="345530"/>
                  </a:lnTo>
                  <a:lnTo>
                    <a:pt x="132698" y="363579"/>
                  </a:lnTo>
                  <a:lnTo>
                    <a:pt x="136073" y="380939"/>
                  </a:lnTo>
                  <a:lnTo>
                    <a:pt x="139492" y="397533"/>
                  </a:lnTo>
                  <a:lnTo>
                    <a:pt x="142982" y="413030"/>
                  </a:lnTo>
                  <a:lnTo>
                    <a:pt x="147061" y="428395"/>
                  </a:lnTo>
                  <a:lnTo>
                    <a:pt x="153205" y="446096"/>
                  </a:lnTo>
                  <a:lnTo>
                    <a:pt x="163876" y="470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53844" y="2969036"/>
              <a:ext cx="227915" cy="726467"/>
            </a:xfrm>
            <a:custGeom>
              <a:avLst/>
              <a:gdLst/>
              <a:ahLst/>
              <a:cxnLst/>
              <a:rect l="0" t="0" r="0" b="0"/>
              <a:pathLst>
                <a:path w="227915" h="726467">
                  <a:moveTo>
                    <a:pt x="94757" y="0"/>
                  </a:moveTo>
                  <a:lnTo>
                    <a:pt x="97758" y="11802"/>
                  </a:lnTo>
                  <a:lnTo>
                    <a:pt x="101180" y="23571"/>
                  </a:lnTo>
                  <a:lnTo>
                    <a:pt x="105376" y="36452"/>
                  </a:lnTo>
                  <a:lnTo>
                    <a:pt x="110276" y="49955"/>
                  </a:lnTo>
                  <a:lnTo>
                    <a:pt x="115758" y="62986"/>
                  </a:lnTo>
                  <a:lnTo>
                    <a:pt x="121684" y="74953"/>
                  </a:lnTo>
                  <a:lnTo>
                    <a:pt x="127773" y="85925"/>
                  </a:lnTo>
                  <a:lnTo>
                    <a:pt x="133623" y="96356"/>
                  </a:lnTo>
                  <a:lnTo>
                    <a:pt x="139038" y="106592"/>
                  </a:lnTo>
                  <a:lnTo>
                    <a:pt x="144164" y="116806"/>
                  </a:lnTo>
                  <a:lnTo>
                    <a:pt x="149372" y="127063"/>
                  </a:lnTo>
                  <a:lnTo>
                    <a:pt x="154876" y="137381"/>
                  </a:lnTo>
                  <a:lnTo>
                    <a:pt x="160556" y="147753"/>
                  </a:lnTo>
                  <a:lnTo>
                    <a:pt x="166069" y="158171"/>
                  </a:lnTo>
                  <a:lnTo>
                    <a:pt x="171229" y="168622"/>
                  </a:lnTo>
                  <a:lnTo>
                    <a:pt x="176168" y="179097"/>
                  </a:lnTo>
                  <a:lnTo>
                    <a:pt x="181244" y="189589"/>
                  </a:lnTo>
                  <a:lnTo>
                    <a:pt x="186655" y="200092"/>
                  </a:lnTo>
                  <a:lnTo>
                    <a:pt x="192272" y="210604"/>
                  </a:lnTo>
                  <a:lnTo>
                    <a:pt x="197743" y="221121"/>
                  </a:lnTo>
                  <a:lnTo>
                    <a:pt x="202869" y="231656"/>
                  </a:lnTo>
                  <a:lnTo>
                    <a:pt x="207616" y="242698"/>
                  </a:lnTo>
                  <a:lnTo>
                    <a:pt x="212031" y="255167"/>
                  </a:lnTo>
                  <a:lnTo>
                    <a:pt x="216180" y="269449"/>
                  </a:lnTo>
                  <a:lnTo>
                    <a:pt x="219965" y="285280"/>
                  </a:lnTo>
                  <a:lnTo>
                    <a:pt x="223136" y="302048"/>
                  </a:lnTo>
                  <a:lnTo>
                    <a:pt x="225598" y="319296"/>
                  </a:lnTo>
                  <a:lnTo>
                    <a:pt x="227253" y="336926"/>
                  </a:lnTo>
                  <a:lnTo>
                    <a:pt x="227914" y="355120"/>
                  </a:lnTo>
                  <a:lnTo>
                    <a:pt x="227574" y="373943"/>
                  </a:lnTo>
                  <a:lnTo>
                    <a:pt x="226210" y="393176"/>
                  </a:lnTo>
                  <a:lnTo>
                    <a:pt x="223700" y="412400"/>
                  </a:lnTo>
                  <a:lnTo>
                    <a:pt x="220081" y="431368"/>
                  </a:lnTo>
                  <a:lnTo>
                    <a:pt x="215364" y="449852"/>
                  </a:lnTo>
                  <a:lnTo>
                    <a:pt x="209449" y="467571"/>
                  </a:lnTo>
                  <a:lnTo>
                    <a:pt x="202400" y="484447"/>
                  </a:lnTo>
                  <a:lnTo>
                    <a:pt x="194566" y="500407"/>
                  </a:lnTo>
                  <a:lnTo>
                    <a:pt x="186470" y="515293"/>
                  </a:lnTo>
                  <a:lnTo>
                    <a:pt x="178430" y="529130"/>
                  </a:lnTo>
                  <a:lnTo>
                    <a:pt x="170406" y="542238"/>
                  </a:lnTo>
                  <a:lnTo>
                    <a:pt x="162106" y="555121"/>
                  </a:lnTo>
                  <a:lnTo>
                    <a:pt x="153378" y="568082"/>
                  </a:lnTo>
                  <a:lnTo>
                    <a:pt x="144380" y="580909"/>
                  </a:lnTo>
                  <a:lnTo>
                    <a:pt x="135486" y="592995"/>
                  </a:lnTo>
                  <a:lnTo>
                    <a:pt x="126908" y="604050"/>
                  </a:lnTo>
                  <a:lnTo>
                    <a:pt x="118689" y="614101"/>
                  </a:lnTo>
                  <a:lnTo>
                    <a:pt x="110791" y="623312"/>
                  </a:lnTo>
                  <a:lnTo>
                    <a:pt x="103145" y="631877"/>
                  </a:lnTo>
                  <a:lnTo>
                    <a:pt x="95689" y="639969"/>
                  </a:lnTo>
                  <a:lnTo>
                    <a:pt x="88369" y="647725"/>
                  </a:lnTo>
                  <a:lnTo>
                    <a:pt x="81144" y="655245"/>
                  </a:lnTo>
                  <a:lnTo>
                    <a:pt x="73986" y="662603"/>
                  </a:lnTo>
                  <a:lnTo>
                    <a:pt x="66873" y="669850"/>
                  </a:lnTo>
                  <a:lnTo>
                    <a:pt x="59786" y="677023"/>
                  </a:lnTo>
                  <a:lnTo>
                    <a:pt x="52551" y="684145"/>
                  </a:lnTo>
                  <a:lnTo>
                    <a:pt x="44856" y="691233"/>
                  </a:lnTo>
                  <a:lnTo>
                    <a:pt x="36577" y="698288"/>
                  </a:lnTo>
                  <a:lnTo>
                    <a:pt x="28206" y="705017"/>
                  </a:lnTo>
                  <a:lnTo>
                    <a:pt x="19919" y="711491"/>
                  </a:lnTo>
                  <a:lnTo>
                    <a:pt x="10989" y="718279"/>
                  </a:lnTo>
                  <a:lnTo>
                    <a:pt x="0" y="726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853430" y="873865"/>
            <a:ext cx="5569576" cy="1789845"/>
            <a:chOff x="3853430" y="873865"/>
            <a:chExt cx="5569576" cy="1789845"/>
          </a:xfrm>
        </p:grpSpPr>
        <p:sp>
          <p:nvSpPr>
            <p:cNvPr id="28" name="Freeform 27"/>
            <p:cNvSpPr/>
            <p:nvPr/>
          </p:nvSpPr>
          <p:spPr>
            <a:xfrm>
              <a:off x="3853430" y="1129224"/>
              <a:ext cx="1768788" cy="407937"/>
            </a:xfrm>
            <a:custGeom>
              <a:avLst/>
              <a:gdLst/>
              <a:ahLst/>
              <a:cxnLst/>
              <a:rect l="0" t="0" r="0" b="0"/>
              <a:pathLst>
                <a:path w="1768788" h="407937">
                  <a:moveTo>
                    <a:pt x="0" y="7853"/>
                  </a:moveTo>
                  <a:lnTo>
                    <a:pt x="14601" y="7853"/>
                  </a:lnTo>
                  <a:lnTo>
                    <a:pt x="27873" y="7853"/>
                  </a:lnTo>
                  <a:lnTo>
                    <a:pt x="41078" y="7849"/>
                  </a:lnTo>
                  <a:lnTo>
                    <a:pt x="54593" y="7676"/>
                  </a:lnTo>
                  <a:lnTo>
                    <a:pt x="68750" y="7028"/>
                  </a:lnTo>
                  <a:lnTo>
                    <a:pt x="83661" y="5779"/>
                  </a:lnTo>
                  <a:lnTo>
                    <a:pt x="99426" y="4126"/>
                  </a:lnTo>
                  <a:lnTo>
                    <a:pt x="116220" y="2478"/>
                  </a:lnTo>
                  <a:lnTo>
                    <a:pt x="134024" y="1080"/>
                  </a:lnTo>
                  <a:lnTo>
                    <a:pt x="152199" y="160"/>
                  </a:lnTo>
                  <a:lnTo>
                    <a:pt x="169634" y="0"/>
                  </a:lnTo>
                  <a:lnTo>
                    <a:pt x="185780" y="671"/>
                  </a:lnTo>
                  <a:lnTo>
                    <a:pt x="201247" y="1919"/>
                  </a:lnTo>
                  <a:lnTo>
                    <a:pt x="217460" y="3287"/>
                  </a:lnTo>
                  <a:lnTo>
                    <a:pt x="235171" y="4503"/>
                  </a:lnTo>
                  <a:lnTo>
                    <a:pt x="253833" y="5639"/>
                  </a:lnTo>
                  <a:lnTo>
                    <a:pt x="272001" y="7008"/>
                  </a:lnTo>
                  <a:lnTo>
                    <a:pt x="288858" y="8776"/>
                  </a:lnTo>
                  <a:lnTo>
                    <a:pt x="304414" y="10794"/>
                  </a:lnTo>
                  <a:lnTo>
                    <a:pt x="319148" y="12695"/>
                  </a:lnTo>
                  <a:lnTo>
                    <a:pt x="333461" y="14271"/>
                  </a:lnTo>
                  <a:lnTo>
                    <a:pt x="347582" y="15482"/>
                  </a:lnTo>
                  <a:lnTo>
                    <a:pt x="361623" y="16370"/>
                  </a:lnTo>
                  <a:lnTo>
                    <a:pt x="375652" y="17006"/>
                  </a:lnTo>
                  <a:lnTo>
                    <a:pt x="390180" y="17620"/>
                  </a:lnTo>
                  <a:lnTo>
                    <a:pt x="406138" y="18572"/>
                  </a:lnTo>
                  <a:lnTo>
                    <a:pt x="423902" y="20028"/>
                  </a:lnTo>
                  <a:lnTo>
                    <a:pt x="442883" y="21821"/>
                  </a:lnTo>
                  <a:lnTo>
                    <a:pt x="461855" y="23564"/>
                  </a:lnTo>
                  <a:lnTo>
                    <a:pt x="480099" y="25030"/>
                  </a:lnTo>
                  <a:lnTo>
                    <a:pt x="497583" y="26166"/>
                  </a:lnTo>
                  <a:lnTo>
                    <a:pt x="514689" y="27003"/>
                  </a:lnTo>
                  <a:lnTo>
                    <a:pt x="531708" y="27605"/>
                  </a:lnTo>
                  <a:lnTo>
                    <a:pt x="548612" y="28195"/>
                  </a:lnTo>
                  <a:lnTo>
                    <a:pt x="565135" y="29132"/>
                  </a:lnTo>
                  <a:lnTo>
                    <a:pt x="581149" y="30577"/>
                  </a:lnTo>
                  <a:lnTo>
                    <a:pt x="596668" y="32364"/>
                  </a:lnTo>
                  <a:lnTo>
                    <a:pt x="611778" y="34102"/>
                  </a:lnTo>
                  <a:lnTo>
                    <a:pt x="626570" y="35570"/>
                  </a:lnTo>
                  <a:lnTo>
                    <a:pt x="641132" y="36876"/>
                  </a:lnTo>
                  <a:lnTo>
                    <a:pt x="655529" y="38360"/>
                  </a:lnTo>
                  <a:lnTo>
                    <a:pt x="669811" y="40209"/>
                  </a:lnTo>
                  <a:lnTo>
                    <a:pt x="684015" y="42452"/>
                  </a:lnTo>
                  <a:lnTo>
                    <a:pt x="698164" y="45036"/>
                  </a:lnTo>
                  <a:lnTo>
                    <a:pt x="712295" y="47889"/>
                  </a:lnTo>
                  <a:lnTo>
                    <a:pt x="727075" y="50940"/>
                  </a:lnTo>
                  <a:lnTo>
                    <a:pt x="743740" y="54135"/>
                  </a:lnTo>
                  <a:lnTo>
                    <a:pt x="762795" y="57430"/>
                  </a:lnTo>
                  <a:lnTo>
                    <a:pt x="783459" y="60794"/>
                  </a:lnTo>
                  <a:lnTo>
                    <a:pt x="804099" y="64205"/>
                  </a:lnTo>
                  <a:lnTo>
                    <a:pt x="823755" y="67648"/>
                  </a:lnTo>
                  <a:lnTo>
                    <a:pt x="842169" y="71114"/>
                  </a:lnTo>
                  <a:lnTo>
                    <a:pt x="859442" y="74593"/>
                  </a:lnTo>
                  <a:lnTo>
                    <a:pt x="875799" y="78083"/>
                  </a:lnTo>
                  <a:lnTo>
                    <a:pt x="891631" y="81579"/>
                  </a:lnTo>
                  <a:lnTo>
                    <a:pt x="907436" y="85080"/>
                  </a:lnTo>
                  <a:lnTo>
                    <a:pt x="923487" y="88588"/>
                  </a:lnTo>
                  <a:lnTo>
                    <a:pt x="939697" y="92267"/>
                  </a:lnTo>
                  <a:lnTo>
                    <a:pt x="955734" y="96422"/>
                  </a:lnTo>
                  <a:lnTo>
                    <a:pt x="971412" y="101178"/>
                  </a:lnTo>
                  <a:lnTo>
                    <a:pt x="986701" y="106339"/>
                  </a:lnTo>
                  <a:lnTo>
                    <a:pt x="1001653" y="111496"/>
                  </a:lnTo>
                  <a:lnTo>
                    <a:pt x="1016345" y="116408"/>
                  </a:lnTo>
                  <a:lnTo>
                    <a:pt x="1031008" y="121010"/>
                  </a:lnTo>
                  <a:lnTo>
                    <a:pt x="1046006" y="125327"/>
                  </a:lnTo>
                  <a:lnTo>
                    <a:pt x="1061504" y="129419"/>
                  </a:lnTo>
                  <a:lnTo>
                    <a:pt x="1077339" y="133506"/>
                  </a:lnTo>
                  <a:lnTo>
                    <a:pt x="1093123" y="137944"/>
                  </a:lnTo>
                  <a:lnTo>
                    <a:pt x="1108633" y="142893"/>
                  </a:lnTo>
                  <a:lnTo>
                    <a:pt x="1123981" y="148185"/>
                  </a:lnTo>
                  <a:lnTo>
                    <a:pt x="1139504" y="153430"/>
                  </a:lnTo>
                  <a:lnTo>
                    <a:pt x="1155388" y="158401"/>
                  </a:lnTo>
                  <a:lnTo>
                    <a:pt x="1171497" y="163043"/>
                  </a:lnTo>
                  <a:lnTo>
                    <a:pt x="1187471" y="167387"/>
                  </a:lnTo>
                  <a:lnTo>
                    <a:pt x="1203109" y="171497"/>
                  </a:lnTo>
                  <a:lnTo>
                    <a:pt x="1218374" y="175596"/>
                  </a:lnTo>
                  <a:lnTo>
                    <a:pt x="1233310" y="180041"/>
                  </a:lnTo>
                  <a:lnTo>
                    <a:pt x="1247991" y="185001"/>
                  </a:lnTo>
                  <a:lnTo>
                    <a:pt x="1262648" y="190469"/>
                  </a:lnTo>
                  <a:lnTo>
                    <a:pt x="1277641" y="196365"/>
                  </a:lnTo>
                  <a:lnTo>
                    <a:pt x="1293137" y="202591"/>
                  </a:lnTo>
                  <a:lnTo>
                    <a:pt x="1308970" y="209059"/>
                  </a:lnTo>
                  <a:lnTo>
                    <a:pt x="1324752" y="215701"/>
                  </a:lnTo>
                  <a:lnTo>
                    <a:pt x="1340262" y="222458"/>
                  </a:lnTo>
                  <a:lnTo>
                    <a:pt x="1355609" y="229130"/>
                  </a:lnTo>
                  <a:lnTo>
                    <a:pt x="1371132" y="235383"/>
                  </a:lnTo>
                  <a:lnTo>
                    <a:pt x="1387016" y="241075"/>
                  </a:lnTo>
                  <a:lnTo>
                    <a:pt x="1403123" y="246388"/>
                  </a:lnTo>
                  <a:lnTo>
                    <a:pt x="1419098" y="251724"/>
                  </a:lnTo>
                  <a:lnTo>
                    <a:pt x="1434736" y="257316"/>
                  </a:lnTo>
                  <a:lnTo>
                    <a:pt x="1450000" y="263227"/>
                  </a:lnTo>
                  <a:lnTo>
                    <a:pt x="1464937" y="269427"/>
                  </a:lnTo>
                  <a:lnTo>
                    <a:pt x="1479618" y="275861"/>
                  </a:lnTo>
                  <a:lnTo>
                    <a:pt x="1494275" y="282470"/>
                  </a:lnTo>
                  <a:lnTo>
                    <a:pt x="1509268" y="289207"/>
                  </a:lnTo>
                  <a:lnTo>
                    <a:pt x="1524764" y="296032"/>
                  </a:lnTo>
                  <a:lnTo>
                    <a:pt x="1540596" y="302920"/>
                  </a:lnTo>
                  <a:lnTo>
                    <a:pt x="1556378" y="309851"/>
                  </a:lnTo>
                  <a:lnTo>
                    <a:pt x="1571884" y="316810"/>
                  </a:lnTo>
                  <a:lnTo>
                    <a:pt x="1587058" y="323789"/>
                  </a:lnTo>
                  <a:lnTo>
                    <a:pt x="1601933" y="330781"/>
                  </a:lnTo>
                  <a:lnTo>
                    <a:pt x="1616568" y="337782"/>
                  </a:lnTo>
                  <a:lnTo>
                    <a:pt x="1631024" y="344789"/>
                  </a:lnTo>
                  <a:lnTo>
                    <a:pt x="1645351" y="351800"/>
                  </a:lnTo>
                  <a:lnTo>
                    <a:pt x="1659581" y="358809"/>
                  </a:lnTo>
                  <a:lnTo>
                    <a:pt x="1673580" y="365652"/>
                  </a:lnTo>
                  <a:lnTo>
                    <a:pt x="1687060" y="372020"/>
                  </a:lnTo>
                  <a:lnTo>
                    <a:pt x="1699901" y="377784"/>
                  </a:lnTo>
                  <a:lnTo>
                    <a:pt x="1712079" y="383022"/>
                  </a:lnTo>
                  <a:lnTo>
                    <a:pt x="1724986" y="388545"/>
                  </a:lnTo>
                  <a:lnTo>
                    <a:pt x="1741992" y="395958"/>
                  </a:lnTo>
                  <a:lnTo>
                    <a:pt x="1768787" y="407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91143" y="1159010"/>
              <a:ext cx="1728062" cy="1504700"/>
            </a:xfrm>
            <a:custGeom>
              <a:avLst/>
              <a:gdLst/>
              <a:ahLst/>
              <a:cxnLst/>
              <a:rect l="0" t="0" r="0" b="0"/>
              <a:pathLst>
                <a:path w="1728062" h="1504700">
                  <a:moveTo>
                    <a:pt x="4608" y="1504699"/>
                  </a:moveTo>
                  <a:lnTo>
                    <a:pt x="1808" y="1495898"/>
                  </a:lnTo>
                  <a:lnTo>
                    <a:pt x="306" y="1487552"/>
                  </a:lnTo>
                  <a:lnTo>
                    <a:pt x="0" y="1478848"/>
                  </a:lnTo>
                  <a:lnTo>
                    <a:pt x="679" y="1469554"/>
                  </a:lnTo>
                  <a:lnTo>
                    <a:pt x="2147" y="1459411"/>
                  </a:lnTo>
                  <a:lnTo>
                    <a:pt x="4216" y="1448366"/>
                  </a:lnTo>
                  <a:lnTo>
                    <a:pt x="6725" y="1436526"/>
                  </a:lnTo>
                  <a:lnTo>
                    <a:pt x="9548" y="1424056"/>
                  </a:lnTo>
                  <a:lnTo>
                    <a:pt x="12595" y="1411114"/>
                  </a:lnTo>
                  <a:lnTo>
                    <a:pt x="15961" y="1397831"/>
                  </a:lnTo>
                  <a:lnTo>
                    <a:pt x="19906" y="1384309"/>
                  </a:lnTo>
                  <a:lnTo>
                    <a:pt x="24525" y="1370630"/>
                  </a:lnTo>
                  <a:lnTo>
                    <a:pt x="29764" y="1357174"/>
                  </a:lnTo>
                  <a:lnTo>
                    <a:pt x="35505" y="1344592"/>
                  </a:lnTo>
                  <a:lnTo>
                    <a:pt x="41622" y="1333162"/>
                  </a:lnTo>
                  <a:lnTo>
                    <a:pt x="47849" y="1322674"/>
                  </a:lnTo>
                  <a:lnTo>
                    <a:pt x="53796" y="1312629"/>
                  </a:lnTo>
                  <a:lnTo>
                    <a:pt x="59282" y="1302672"/>
                  </a:lnTo>
                  <a:lnTo>
                    <a:pt x="64626" y="1292321"/>
                  </a:lnTo>
                  <a:lnTo>
                    <a:pt x="70514" y="1280913"/>
                  </a:lnTo>
                  <a:lnTo>
                    <a:pt x="77291" y="1268190"/>
                  </a:lnTo>
                  <a:lnTo>
                    <a:pt x="84811" y="1254236"/>
                  </a:lnTo>
                  <a:lnTo>
                    <a:pt x="92631" y="1239273"/>
                  </a:lnTo>
                  <a:lnTo>
                    <a:pt x="100448" y="1223551"/>
                  </a:lnTo>
                  <a:lnTo>
                    <a:pt x="108137" y="1207606"/>
                  </a:lnTo>
                  <a:lnTo>
                    <a:pt x="115673" y="1192217"/>
                  </a:lnTo>
                  <a:lnTo>
                    <a:pt x="123071" y="1177765"/>
                  </a:lnTo>
                  <a:lnTo>
                    <a:pt x="130360" y="1164438"/>
                  </a:lnTo>
                  <a:lnTo>
                    <a:pt x="137567" y="1152398"/>
                  </a:lnTo>
                  <a:lnTo>
                    <a:pt x="144711" y="1141590"/>
                  </a:lnTo>
                  <a:lnTo>
                    <a:pt x="151646" y="1131652"/>
                  </a:lnTo>
                  <a:lnTo>
                    <a:pt x="158077" y="1122042"/>
                  </a:lnTo>
                  <a:lnTo>
                    <a:pt x="163888" y="1112419"/>
                  </a:lnTo>
                  <a:lnTo>
                    <a:pt x="169282" y="1102647"/>
                  </a:lnTo>
                  <a:lnTo>
                    <a:pt x="174670" y="1092700"/>
                  </a:lnTo>
                  <a:lnTo>
                    <a:pt x="180299" y="1082596"/>
                  </a:lnTo>
                  <a:lnTo>
                    <a:pt x="186233" y="1072371"/>
                  </a:lnTo>
                  <a:lnTo>
                    <a:pt x="192450" y="1062053"/>
                  </a:lnTo>
                  <a:lnTo>
                    <a:pt x="198890" y="1051670"/>
                  </a:lnTo>
                  <a:lnTo>
                    <a:pt x="205334" y="1041241"/>
                  </a:lnTo>
                  <a:lnTo>
                    <a:pt x="211426" y="1030779"/>
                  </a:lnTo>
                  <a:lnTo>
                    <a:pt x="217007" y="1020296"/>
                  </a:lnTo>
                  <a:lnTo>
                    <a:pt x="222244" y="1009798"/>
                  </a:lnTo>
                  <a:lnTo>
                    <a:pt x="227527" y="999290"/>
                  </a:lnTo>
                  <a:lnTo>
                    <a:pt x="233085" y="988780"/>
                  </a:lnTo>
                  <a:lnTo>
                    <a:pt x="238972" y="978433"/>
                  </a:lnTo>
                  <a:lnTo>
                    <a:pt x="245157" y="968559"/>
                  </a:lnTo>
                  <a:lnTo>
                    <a:pt x="251576" y="959284"/>
                  </a:lnTo>
                  <a:lnTo>
                    <a:pt x="258005" y="950411"/>
                  </a:lnTo>
                  <a:lnTo>
                    <a:pt x="264088" y="941532"/>
                  </a:lnTo>
                  <a:lnTo>
                    <a:pt x="269662" y="932408"/>
                  </a:lnTo>
                  <a:lnTo>
                    <a:pt x="274895" y="922972"/>
                  </a:lnTo>
                  <a:lnTo>
                    <a:pt x="280177" y="913253"/>
                  </a:lnTo>
                  <a:lnTo>
                    <a:pt x="285732" y="903307"/>
                  </a:lnTo>
                  <a:lnTo>
                    <a:pt x="291617" y="893357"/>
                  </a:lnTo>
                  <a:lnTo>
                    <a:pt x="297802" y="883756"/>
                  </a:lnTo>
                  <a:lnTo>
                    <a:pt x="304219" y="874667"/>
                  </a:lnTo>
                  <a:lnTo>
                    <a:pt x="310648" y="865922"/>
                  </a:lnTo>
                  <a:lnTo>
                    <a:pt x="316731" y="857129"/>
                  </a:lnTo>
                  <a:lnTo>
                    <a:pt x="322305" y="848063"/>
                  </a:lnTo>
                  <a:lnTo>
                    <a:pt x="327538" y="838666"/>
                  </a:lnTo>
                  <a:lnTo>
                    <a:pt x="332819" y="828972"/>
                  </a:lnTo>
                  <a:lnTo>
                    <a:pt x="338375" y="819039"/>
                  </a:lnTo>
                  <a:lnTo>
                    <a:pt x="344260" y="808928"/>
                  </a:lnTo>
                  <a:lnTo>
                    <a:pt x="350444" y="798687"/>
                  </a:lnTo>
                  <a:lnTo>
                    <a:pt x="356871" y="788346"/>
                  </a:lnTo>
                  <a:lnTo>
                    <a:pt x="363645" y="777605"/>
                  </a:lnTo>
                  <a:lnTo>
                    <a:pt x="371026" y="765870"/>
                  </a:lnTo>
                  <a:lnTo>
                    <a:pt x="379096" y="752909"/>
                  </a:lnTo>
                  <a:lnTo>
                    <a:pt x="387635" y="739289"/>
                  </a:lnTo>
                  <a:lnTo>
                    <a:pt x="396212" y="726139"/>
                  </a:lnTo>
                  <a:lnTo>
                    <a:pt x="404568" y="714072"/>
                  </a:lnTo>
                  <a:lnTo>
                    <a:pt x="412467" y="703023"/>
                  </a:lnTo>
                  <a:lnTo>
                    <a:pt x="419618" y="692535"/>
                  </a:lnTo>
                  <a:lnTo>
                    <a:pt x="425948" y="682263"/>
                  </a:lnTo>
                  <a:lnTo>
                    <a:pt x="431707" y="672194"/>
                  </a:lnTo>
                  <a:lnTo>
                    <a:pt x="437349" y="662565"/>
                  </a:lnTo>
                  <a:lnTo>
                    <a:pt x="443156" y="653473"/>
                  </a:lnTo>
                  <a:lnTo>
                    <a:pt x="449381" y="644399"/>
                  </a:lnTo>
                  <a:lnTo>
                    <a:pt x="456325" y="634327"/>
                  </a:lnTo>
                  <a:lnTo>
                    <a:pt x="464077" y="622773"/>
                  </a:lnTo>
                  <a:lnTo>
                    <a:pt x="472555" y="609910"/>
                  </a:lnTo>
                  <a:lnTo>
                    <a:pt x="481617" y="596279"/>
                  </a:lnTo>
                  <a:lnTo>
                    <a:pt x="491118" y="582293"/>
                  </a:lnTo>
                  <a:lnTo>
                    <a:pt x="500937" y="568175"/>
                  </a:lnTo>
                  <a:lnTo>
                    <a:pt x="510981" y="554024"/>
                  </a:lnTo>
                  <a:lnTo>
                    <a:pt x="521180" y="539886"/>
                  </a:lnTo>
                  <a:lnTo>
                    <a:pt x="531486" y="525937"/>
                  </a:lnTo>
                  <a:lnTo>
                    <a:pt x="541865" y="512484"/>
                  </a:lnTo>
                  <a:lnTo>
                    <a:pt x="552288" y="499658"/>
                  </a:lnTo>
                  <a:lnTo>
                    <a:pt x="562577" y="487586"/>
                  </a:lnTo>
                  <a:lnTo>
                    <a:pt x="572412" y="476471"/>
                  </a:lnTo>
                  <a:lnTo>
                    <a:pt x="581657" y="466327"/>
                  </a:lnTo>
                  <a:lnTo>
                    <a:pt x="590339" y="457022"/>
                  </a:lnTo>
                  <a:lnTo>
                    <a:pt x="598558" y="448378"/>
                  </a:lnTo>
                  <a:lnTo>
                    <a:pt x="606431" y="440221"/>
                  </a:lnTo>
                  <a:lnTo>
                    <a:pt x="614381" y="432249"/>
                  </a:lnTo>
                  <a:lnTo>
                    <a:pt x="623097" y="424049"/>
                  </a:lnTo>
                  <a:lnTo>
                    <a:pt x="632896" y="415420"/>
                  </a:lnTo>
                  <a:lnTo>
                    <a:pt x="643750" y="406505"/>
                  </a:lnTo>
                  <a:lnTo>
                    <a:pt x="655487" y="397673"/>
                  </a:lnTo>
                  <a:lnTo>
                    <a:pt x="667892" y="389142"/>
                  </a:lnTo>
                  <a:lnTo>
                    <a:pt x="680458" y="380956"/>
                  </a:lnTo>
                  <a:lnTo>
                    <a:pt x="692427" y="373080"/>
                  </a:lnTo>
                  <a:lnTo>
                    <a:pt x="703446" y="365450"/>
                  </a:lnTo>
                  <a:lnTo>
                    <a:pt x="713996" y="358004"/>
                  </a:lnTo>
                  <a:lnTo>
                    <a:pt x="725146" y="350691"/>
                  </a:lnTo>
                  <a:lnTo>
                    <a:pt x="737461" y="343475"/>
                  </a:lnTo>
                  <a:lnTo>
                    <a:pt x="750685" y="336493"/>
                  </a:lnTo>
                  <a:lnTo>
                    <a:pt x="764035" y="330030"/>
                  </a:lnTo>
                  <a:lnTo>
                    <a:pt x="777018" y="324203"/>
                  </a:lnTo>
                  <a:lnTo>
                    <a:pt x="789481" y="318968"/>
                  </a:lnTo>
                  <a:lnTo>
                    <a:pt x="801450" y="314217"/>
                  </a:lnTo>
                  <a:lnTo>
                    <a:pt x="813014" y="309836"/>
                  </a:lnTo>
                  <a:lnTo>
                    <a:pt x="824269" y="305722"/>
                  </a:lnTo>
                  <a:lnTo>
                    <a:pt x="835301" y="301800"/>
                  </a:lnTo>
                  <a:lnTo>
                    <a:pt x="846187" y="298009"/>
                  </a:lnTo>
                  <a:lnTo>
                    <a:pt x="857468" y="294310"/>
                  </a:lnTo>
                  <a:lnTo>
                    <a:pt x="870099" y="290672"/>
                  </a:lnTo>
                  <a:lnTo>
                    <a:pt x="884481" y="287077"/>
                  </a:lnTo>
                  <a:lnTo>
                    <a:pt x="900039" y="283510"/>
                  </a:lnTo>
                  <a:lnTo>
                    <a:pt x="915560" y="279962"/>
                  </a:lnTo>
                  <a:lnTo>
                    <a:pt x="930328" y="276426"/>
                  </a:lnTo>
                  <a:lnTo>
                    <a:pt x="944157" y="272900"/>
                  </a:lnTo>
                  <a:lnTo>
                    <a:pt x="957124" y="269379"/>
                  </a:lnTo>
                  <a:lnTo>
                    <a:pt x="969396" y="265862"/>
                  </a:lnTo>
                  <a:lnTo>
                    <a:pt x="981146" y="262347"/>
                  </a:lnTo>
                  <a:lnTo>
                    <a:pt x="992517" y="258834"/>
                  </a:lnTo>
                  <a:lnTo>
                    <a:pt x="1003636" y="255322"/>
                  </a:lnTo>
                  <a:lnTo>
                    <a:pt x="1015074" y="251811"/>
                  </a:lnTo>
                  <a:lnTo>
                    <a:pt x="1027811" y="248301"/>
                  </a:lnTo>
                  <a:lnTo>
                    <a:pt x="1042264" y="244791"/>
                  </a:lnTo>
                  <a:lnTo>
                    <a:pt x="1057869" y="241280"/>
                  </a:lnTo>
                  <a:lnTo>
                    <a:pt x="1073423" y="237771"/>
                  </a:lnTo>
                  <a:lnTo>
                    <a:pt x="1088213" y="234261"/>
                  </a:lnTo>
                  <a:lnTo>
                    <a:pt x="1102056" y="230752"/>
                  </a:lnTo>
                  <a:lnTo>
                    <a:pt x="1115032" y="227242"/>
                  </a:lnTo>
                  <a:lnTo>
                    <a:pt x="1127325" y="223732"/>
                  </a:lnTo>
                  <a:lnTo>
                    <a:pt x="1139597" y="220223"/>
                  </a:lnTo>
                  <a:lnTo>
                    <a:pt x="1152916" y="216713"/>
                  </a:lnTo>
                  <a:lnTo>
                    <a:pt x="1167768" y="213204"/>
                  </a:lnTo>
                  <a:lnTo>
                    <a:pt x="1183648" y="209694"/>
                  </a:lnTo>
                  <a:lnTo>
                    <a:pt x="1199386" y="206185"/>
                  </a:lnTo>
                  <a:lnTo>
                    <a:pt x="1214315" y="202680"/>
                  </a:lnTo>
                  <a:lnTo>
                    <a:pt x="1228760" y="199343"/>
                  </a:lnTo>
                  <a:lnTo>
                    <a:pt x="1243737" y="196482"/>
                  </a:lnTo>
                  <a:lnTo>
                    <a:pt x="1259799" y="194221"/>
                  </a:lnTo>
                  <a:lnTo>
                    <a:pt x="1276537" y="192364"/>
                  </a:lnTo>
                  <a:lnTo>
                    <a:pt x="1292872" y="190503"/>
                  </a:lnTo>
                  <a:lnTo>
                    <a:pt x="1308213" y="188396"/>
                  </a:lnTo>
                  <a:lnTo>
                    <a:pt x="1322938" y="185980"/>
                  </a:lnTo>
                  <a:lnTo>
                    <a:pt x="1338105" y="183278"/>
                  </a:lnTo>
                  <a:lnTo>
                    <a:pt x="1354305" y="180351"/>
                  </a:lnTo>
                  <a:lnTo>
                    <a:pt x="1371473" y="177419"/>
                  </a:lnTo>
                  <a:lnTo>
                    <a:pt x="1389164" y="174838"/>
                  </a:lnTo>
                  <a:lnTo>
                    <a:pt x="1407026" y="172768"/>
                  </a:lnTo>
                  <a:lnTo>
                    <a:pt x="1424564" y="171041"/>
                  </a:lnTo>
                  <a:lnTo>
                    <a:pt x="1441100" y="169267"/>
                  </a:lnTo>
                  <a:lnTo>
                    <a:pt x="1456376" y="167224"/>
                  </a:lnTo>
                  <a:lnTo>
                    <a:pt x="1470953" y="165020"/>
                  </a:lnTo>
                  <a:lnTo>
                    <a:pt x="1485968" y="162993"/>
                  </a:lnTo>
                  <a:lnTo>
                    <a:pt x="1502030" y="161328"/>
                  </a:lnTo>
                  <a:lnTo>
                    <a:pt x="1518755" y="159888"/>
                  </a:lnTo>
                  <a:lnTo>
                    <a:pt x="1535075" y="158314"/>
                  </a:lnTo>
                  <a:lnTo>
                    <a:pt x="1550402" y="156409"/>
                  </a:lnTo>
                  <a:lnTo>
                    <a:pt x="1565117" y="154298"/>
                  </a:lnTo>
                  <a:lnTo>
                    <a:pt x="1580277" y="152335"/>
                  </a:lnTo>
                  <a:lnTo>
                    <a:pt x="1596467" y="150717"/>
                  </a:lnTo>
                  <a:lnTo>
                    <a:pt x="1613459" y="149479"/>
                  </a:lnTo>
                  <a:lnTo>
                    <a:pt x="1630499" y="148573"/>
                  </a:lnTo>
                  <a:lnTo>
                    <a:pt x="1647115" y="147929"/>
                  </a:lnTo>
                  <a:lnTo>
                    <a:pt x="1663173" y="147479"/>
                  </a:lnTo>
                  <a:lnTo>
                    <a:pt x="1678707" y="147170"/>
                  </a:lnTo>
                  <a:lnTo>
                    <a:pt x="1693792" y="146936"/>
                  </a:lnTo>
                  <a:lnTo>
                    <a:pt x="1707546" y="145929"/>
                  </a:lnTo>
                  <a:lnTo>
                    <a:pt x="1718214" y="142591"/>
                  </a:lnTo>
                  <a:lnTo>
                    <a:pt x="1725080" y="136269"/>
                  </a:lnTo>
                  <a:lnTo>
                    <a:pt x="1728061" y="127443"/>
                  </a:lnTo>
                  <a:lnTo>
                    <a:pt x="1727186" y="117228"/>
                  </a:lnTo>
                  <a:lnTo>
                    <a:pt x="1722896" y="106444"/>
                  </a:lnTo>
                  <a:lnTo>
                    <a:pt x="1716021" y="95836"/>
                  </a:lnTo>
                  <a:lnTo>
                    <a:pt x="1707536" y="86195"/>
                  </a:lnTo>
                  <a:lnTo>
                    <a:pt x="1698149" y="77833"/>
                  </a:lnTo>
                  <a:lnTo>
                    <a:pt x="1688431" y="70527"/>
                  </a:lnTo>
                  <a:lnTo>
                    <a:pt x="1678915" y="63758"/>
                  </a:lnTo>
                  <a:lnTo>
                    <a:pt x="1669848" y="57162"/>
                  </a:lnTo>
                  <a:lnTo>
                    <a:pt x="1661099" y="50726"/>
                  </a:lnTo>
                  <a:lnTo>
                    <a:pt x="1652297" y="44696"/>
                  </a:lnTo>
                  <a:lnTo>
                    <a:pt x="1643213" y="39186"/>
                  </a:lnTo>
                  <a:lnTo>
                    <a:pt x="1633636" y="34009"/>
                  </a:lnTo>
                  <a:lnTo>
                    <a:pt x="1623286" y="28773"/>
                  </a:lnTo>
                  <a:lnTo>
                    <a:pt x="1612104" y="23251"/>
                  </a:lnTo>
                  <a:lnTo>
                    <a:pt x="1600508" y="17389"/>
                  </a:lnTo>
                  <a:lnTo>
                    <a:pt x="1589265" y="11222"/>
                  </a:lnTo>
                  <a:lnTo>
                    <a:pt x="1578831" y="4866"/>
                  </a:lnTo>
                  <a:lnTo>
                    <a:pt x="1571017" y="314"/>
                  </a:lnTo>
                  <a:lnTo>
                    <a:pt x="1568448" y="0"/>
                  </a:lnTo>
                  <a:lnTo>
                    <a:pt x="1571226" y="3211"/>
                  </a:lnTo>
                  <a:lnTo>
                    <a:pt x="1578310" y="8850"/>
                  </a:lnTo>
                  <a:lnTo>
                    <a:pt x="1588095" y="15955"/>
                  </a:lnTo>
                  <a:lnTo>
                    <a:pt x="1598734" y="23670"/>
                  </a:lnTo>
                  <a:lnTo>
                    <a:pt x="1609152" y="31505"/>
                  </a:lnTo>
                  <a:lnTo>
                    <a:pt x="1619115" y="39249"/>
                  </a:lnTo>
                  <a:lnTo>
                    <a:pt x="1628884" y="46842"/>
                  </a:lnTo>
                  <a:lnTo>
                    <a:pt x="1638685" y="54293"/>
                  </a:lnTo>
                  <a:lnTo>
                    <a:pt x="1648612" y="61793"/>
                  </a:lnTo>
                  <a:lnTo>
                    <a:pt x="1658680" y="69676"/>
                  </a:lnTo>
                  <a:lnTo>
                    <a:pt x="1668862" y="78098"/>
                  </a:lnTo>
                  <a:lnTo>
                    <a:pt x="1678806" y="87044"/>
                  </a:lnTo>
                  <a:lnTo>
                    <a:pt x="1687871" y="96429"/>
                  </a:lnTo>
                  <a:lnTo>
                    <a:pt x="1695760" y="106151"/>
                  </a:lnTo>
                  <a:lnTo>
                    <a:pt x="1701868" y="116120"/>
                  </a:lnTo>
                  <a:lnTo>
                    <a:pt x="1705157" y="126265"/>
                  </a:lnTo>
                  <a:lnTo>
                    <a:pt x="1705325" y="136528"/>
                  </a:lnTo>
                  <a:lnTo>
                    <a:pt x="1702690" y="146707"/>
                  </a:lnTo>
                  <a:lnTo>
                    <a:pt x="1697808" y="156468"/>
                  </a:lnTo>
                  <a:lnTo>
                    <a:pt x="1691233" y="165659"/>
                  </a:lnTo>
                  <a:lnTo>
                    <a:pt x="1683434" y="174135"/>
                  </a:lnTo>
                  <a:lnTo>
                    <a:pt x="1674772" y="181683"/>
                  </a:lnTo>
                  <a:lnTo>
                    <a:pt x="1665507" y="188278"/>
                  </a:lnTo>
                  <a:lnTo>
                    <a:pt x="1655661" y="194047"/>
                  </a:lnTo>
                  <a:lnTo>
                    <a:pt x="1645060" y="199163"/>
                  </a:lnTo>
                  <a:lnTo>
                    <a:pt x="1633669" y="203804"/>
                  </a:lnTo>
                  <a:lnTo>
                    <a:pt x="1621747" y="208432"/>
                  </a:lnTo>
                  <a:lnTo>
                    <a:pt x="1609744" y="213765"/>
                  </a:lnTo>
                  <a:lnTo>
                    <a:pt x="1597938" y="220129"/>
                  </a:lnTo>
                  <a:lnTo>
                    <a:pt x="1586672" y="227244"/>
                  </a:lnTo>
                  <a:lnTo>
                    <a:pt x="1575227" y="235213"/>
                  </a:lnTo>
                  <a:lnTo>
                    <a:pt x="1561487" y="245858"/>
                  </a:lnTo>
                  <a:lnTo>
                    <a:pt x="1541768" y="2623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73492" y="989678"/>
              <a:ext cx="343592" cy="568540"/>
            </a:xfrm>
            <a:custGeom>
              <a:avLst/>
              <a:gdLst/>
              <a:ahLst/>
              <a:cxnLst/>
              <a:rect l="0" t="0" r="0" b="0"/>
              <a:pathLst>
                <a:path w="343592" h="568540">
                  <a:moveTo>
                    <a:pt x="27917" y="568539"/>
                  </a:moveTo>
                  <a:lnTo>
                    <a:pt x="27917" y="553803"/>
                  </a:lnTo>
                  <a:lnTo>
                    <a:pt x="27917" y="539252"/>
                  </a:lnTo>
                  <a:lnTo>
                    <a:pt x="27917" y="523453"/>
                  </a:lnTo>
                  <a:lnTo>
                    <a:pt x="27917" y="506219"/>
                  </a:lnTo>
                  <a:lnTo>
                    <a:pt x="27917" y="487429"/>
                  </a:lnTo>
                  <a:lnTo>
                    <a:pt x="27913" y="467203"/>
                  </a:lnTo>
                  <a:lnTo>
                    <a:pt x="27740" y="446282"/>
                  </a:lnTo>
                  <a:lnTo>
                    <a:pt x="27092" y="425867"/>
                  </a:lnTo>
                  <a:lnTo>
                    <a:pt x="25842" y="406587"/>
                  </a:lnTo>
                  <a:lnTo>
                    <a:pt x="24190" y="388375"/>
                  </a:lnTo>
                  <a:lnTo>
                    <a:pt x="22541" y="370765"/>
                  </a:lnTo>
                  <a:lnTo>
                    <a:pt x="21138" y="353397"/>
                  </a:lnTo>
                  <a:lnTo>
                    <a:pt x="20046" y="336086"/>
                  </a:lnTo>
                  <a:lnTo>
                    <a:pt x="19238" y="318755"/>
                  </a:lnTo>
                  <a:lnTo>
                    <a:pt x="18655" y="301387"/>
                  </a:lnTo>
                  <a:lnTo>
                    <a:pt x="18077" y="284143"/>
                  </a:lnTo>
                  <a:lnTo>
                    <a:pt x="17150" y="267338"/>
                  </a:lnTo>
                  <a:lnTo>
                    <a:pt x="15710" y="251106"/>
                  </a:lnTo>
                  <a:lnTo>
                    <a:pt x="13928" y="235257"/>
                  </a:lnTo>
                  <a:lnTo>
                    <a:pt x="12193" y="219389"/>
                  </a:lnTo>
                  <a:lnTo>
                    <a:pt x="10726" y="203261"/>
                  </a:lnTo>
                  <a:lnTo>
                    <a:pt x="9421" y="186648"/>
                  </a:lnTo>
                  <a:lnTo>
                    <a:pt x="7939" y="169270"/>
                  </a:lnTo>
                  <a:lnTo>
                    <a:pt x="6094" y="151064"/>
                  </a:lnTo>
                  <a:lnTo>
                    <a:pt x="4025" y="132445"/>
                  </a:lnTo>
                  <a:lnTo>
                    <a:pt x="2088" y="114181"/>
                  </a:lnTo>
                  <a:lnTo>
                    <a:pt x="509" y="96780"/>
                  </a:lnTo>
                  <a:lnTo>
                    <a:pt x="0" y="83949"/>
                  </a:lnTo>
                  <a:lnTo>
                    <a:pt x="1092" y="80036"/>
                  </a:lnTo>
                  <a:lnTo>
                    <a:pt x="3082" y="83211"/>
                  </a:lnTo>
                  <a:lnTo>
                    <a:pt x="5565" y="90815"/>
                  </a:lnTo>
                  <a:lnTo>
                    <a:pt x="8367" y="101188"/>
                  </a:lnTo>
                  <a:lnTo>
                    <a:pt x="11391" y="113553"/>
                  </a:lnTo>
                  <a:lnTo>
                    <a:pt x="14573" y="127411"/>
                  </a:lnTo>
                  <a:lnTo>
                    <a:pt x="18029" y="142209"/>
                  </a:lnTo>
                  <a:lnTo>
                    <a:pt x="22035" y="157330"/>
                  </a:lnTo>
                  <a:lnTo>
                    <a:pt x="26696" y="172408"/>
                  </a:lnTo>
                  <a:lnTo>
                    <a:pt x="31961" y="187304"/>
                  </a:lnTo>
                  <a:lnTo>
                    <a:pt x="37721" y="201997"/>
                  </a:lnTo>
                  <a:lnTo>
                    <a:pt x="43856" y="216513"/>
                  </a:lnTo>
                  <a:lnTo>
                    <a:pt x="50262" y="230890"/>
                  </a:lnTo>
                  <a:lnTo>
                    <a:pt x="56863" y="245164"/>
                  </a:lnTo>
                  <a:lnTo>
                    <a:pt x="63597" y="259364"/>
                  </a:lnTo>
                  <a:lnTo>
                    <a:pt x="70424" y="273513"/>
                  </a:lnTo>
                  <a:lnTo>
                    <a:pt x="77313" y="287626"/>
                  </a:lnTo>
                  <a:lnTo>
                    <a:pt x="84245" y="301710"/>
                  </a:lnTo>
                  <a:lnTo>
                    <a:pt x="91206" y="315609"/>
                  </a:lnTo>
                  <a:lnTo>
                    <a:pt x="98186" y="329022"/>
                  </a:lnTo>
                  <a:lnTo>
                    <a:pt x="105179" y="341826"/>
                  </a:lnTo>
                  <a:lnTo>
                    <a:pt x="112180" y="354222"/>
                  </a:lnTo>
                  <a:lnTo>
                    <a:pt x="119188" y="366618"/>
                  </a:lnTo>
                  <a:lnTo>
                    <a:pt x="126203" y="379249"/>
                  </a:lnTo>
                  <a:lnTo>
                    <a:pt x="133390" y="391852"/>
                  </a:lnTo>
                  <a:lnTo>
                    <a:pt x="141054" y="403787"/>
                  </a:lnTo>
                  <a:lnTo>
                    <a:pt x="149324" y="414746"/>
                  </a:lnTo>
                  <a:lnTo>
                    <a:pt x="158166" y="424902"/>
                  </a:lnTo>
                  <a:lnTo>
                    <a:pt x="167481" y="434716"/>
                  </a:lnTo>
                  <a:lnTo>
                    <a:pt x="177160" y="444500"/>
                  </a:lnTo>
                  <a:lnTo>
                    <a:pt x="187269" y="454225"/>
                  </a:lnTo>
                  <a:lnTo>
                    <a:pt x="198041" y="463615"/>
                  </a:lnTo>
                  <a:lnTo>
                    <a:pt x="209543" y="472510"/>
                  </a:lnTo>
                  <a:lnTo>
                    <a:pt x="221537" y="480264"/>
                  </a:lnTo>
                  <a:lnTo>
                    <a:pt x="233588" y="485722"/>
                  </a:lnTo>
                  <a:lnTo>
                    <a:pt x="245431" y="488452"/>
                  </a:lnTo>
                  <a:lnTo>
                    <a:pt x="256823" y="488502"/>
                  </a:lnTo>
                  <a:lnTo>
                    <a:pt x="267473" y="486034"/>
                  </a:lnTo>
                  <a:lnTo>
                    <a:pt x="277297" y="481412"/>
                  </a:lnTo>
                  <a:lnTo>
                    <a:pt x="286215" y="475092"/>
                  </a:lnTo>
                  <a:lnTo>
                    <a:pt x="294067" y="467505"/>
                  </a:lnTo>
                  <a:lnTo>
                    <a:pt x="300869" y="458999"/>
                  </a:lnTo>
                  <a:lnTo>
                    <a:pt x="306778" y="449683"/>
                  </a:lnTo>
                  <a:lnTo>
                    <a:pt x="311991" y="439445"/>
                  </a:lnTo>
                  <a:lnTo>
                    <a:pt x="316686" y="428298"/>
                  </a:lnTo>
                  <a:lnTo>
                    <a:pt x="321012" y="416371"/>
                  </a:lnTo>
                  <a:lnTo>
                    <a:pt x="325077" y="403832"/>
                  </a:lnTo>
                  <a:lnTo>
                    <a:pt x="328958" y="390835"/>
                  </a:lnTo>
                  <a:lnTo>
                    <a:pt x="332549" y="377344"/>
                  </a:lnTo>
                  <a:lnTo>
                    <a:pt x="335581" y="363148"/>
                  </a:lnTo>
                  <a:lnTo>
                    <a:pt x="337952" y="348194"/>
                  </a:lnTo>
                  <a:lnTo>
                    <a:pt x="339714" y="332728"/>
                  </a:lnTo>
                  <a:lnTo>
                    <a:pt x="340977" y="317193"/>
                  </a:lnTo>
                  <a:lnTo>
                    <a:pt x="341865" y="301849"/>
                  </a:lnTo>
                  <a:lnTo>
                    <a:pt x="342479" y="286613"/>
                  </a:lnTo>
                  <a:lnTo>
                    <a:pt x="342900" y="271164"/>
                  </a:lnTo>
                  <a:lnTo>
                    <a:pt x="343186" y="255330"/>
                  </a:lnTo>
                  <a:lnTo>
                    <a:pt x="343378" y="239255"/>
                  </a:lnTo>
                  <a:lnTo>
                    <a:pt x="343508" y="223302"/>
                  </a:lnTo>
                  <a:lnTo>
                    <a:pt x="343591" y="207680"/>
                  </a:lnTo>
                  <a:lnTo>
                    <a:pt x="343477" y="192425"/>
                  </a:lnTo>
                  <a:lnTo>
                    <a:pt x="342868" y="177496"/>
                  </a:lnTo>
                  <a:lnTo>
                    <a:pt x="341645" y="162823"/>
                  </a:lnTo>
                  <a:lnTo>
                    <a:pt x="340010" y="148342"/>
                  </a:lnTo>
                  <a:lnTo>
                    <a:pt x="338373" y="134000"/>
                  </a:lnTo>
                  <a:lnTo>
                    <a:pt x="336973" y="119758"/>
                  </a:lnTo>
                  <a:lnTo>
                    <a:pt x="335713" y="105752"/>
                  </a:lnTo>
                  <a:lnTo>
                    <a:pt x="334260" y="92267"/>
                  </a:lnTo>
                  <a:lnTo>
                    <a:pt x="332431" y="79418"/>
                  </a:lnTo>
                  <a:lnTo>
                    <a:pt x="330203" y="67163"/>
                  </a:lnTo>
                  <a:lnTo>
                    <a:pt x="327628" y="55392"/>
                  </a:lnTo>
                  <a:lnTo>
                    <a:pt x="324786" y="44005"/>
                  </a:lnTo>
                  <a:lnTo>
                    <a:pt x="321900" y="33353"/>
                  </a:lnTo>
                  <a:lnTo>
                    <a:pt x="319044" y="23198"/>
                  </a:lnTo>
                  <a:lnTo>
                    <a:pt x="315968" y="12646"/>
                  </a:lnTo>
                  <a:lnTo>
                    <a:pt x="3121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68970" y="1295005"/>
              <a:ext cx="148464" cy="170896"/>
            </a:xfrm>
            <a:custGeom>
              <a:avLst/>
              <a:gdLst/>
              <a:ahLst/>
              <a:cxnLst/>
              <a:rect l="0" t="0" r="0" b="0"/>
              <a:pathLst>
                <a:path w="148464" h="170896">
                  <a:moveTo>
                    <a:pt x="95693" y="10528"/>
                  </a:moveTo>
                  <a:lnTo>
                    <a:pt x="84024" y="10662"/>
                  </a:lnTo>
                  <a:lnTo>
                    <a:pt x="73535" y="11943"/>
                  </a:lnTo>
                  <a:lnTo>
                    <a:pt x="63239" y="14540"/>
                  </a:lnTo>
                  <a:lnTo>
                    <a:pt x="53110" y="18433"/>
                  </a:lnTo>
                  <a:lnTo>
                    <a:pt x="43414" y="23714"/>
                  </a:lnTo>
                  <a:lnTo>
                    <a:pt x="34284" y="30305"/>
                  </a:lnTo>
                  <a:lnTo>
                    <a:pt x="25854" y="38150"/>
                  </a:lnTo>
                  <a:lnTo>
                    <a:pt x="18340" y="47309"/>
                  </a:lnTo>
                  <a:lnTo>
                    <a:pt x="11779" y="57689"/>
                  </a:lnTo>
                  <a:lnTo>
                    <a:pt x="6373" y="69081"/>
                  </a:lnTo>
                  <a:lnTo>
                    <a:pt x="2565" y="81251"/>
                  </a:lnTo>
                  <a:lnTo>
                    <a:pt x="453" y="93987"/>
                  </a:lnTo>
                  <a:lnTo>
                    <a:pt x="0" y="106962"/>
                  </a:lnTo>
                  <a:lnTo>
                    <a:pt x="1209" y="119746"/>
                  </a:lnTo>
                  <a:lnTo>
                    <a:pt x="3919" y="132106"/>
                  </a:lnTo>
                  <a:lnTo>
                    <a:pt x="8177" y="143524"/>
                  </a:lnTo>
                  <a:lnTo>
                    <a:pt x="14309" y="153135"/>
                  </a:lnTo>
                  <a:lnTo>
                    <a:pt x="22318" y="160628"/>
                  </a:lnTo>
                  <a:lnTo>
                    <a:pt x="31778" y="166015"/>
                  </a:lnTo>
                  <a:lnTo>
                    <a:pt x="42038" y="169354"/>
                  </a:lnTo>
                  <a:lnTo>
                    <a:pt x="52634" y="170895"/>
                  </a:lnTo>
                  <a:lnTo>
                    <a:pt x="63170" y="170831"/>
                  </a:lnTo>
                  <a:lnTo>
                    <a:pt x="73238" y="169211"/>
                  </a:lnTo>
                  <a:lnTo>
                    <a:pt x="82676" y="166201"/>
                  </a:lnTo>
                  <a:lnTo>
                    <a:pt x="91674" y="162065"/>
                  </a:lnTo>
                  <a:lnTo>
                    <a:pt x="100644" y="157073"/>
                  </a:lnTo>
                  <a:lnTo>
                    <a:pt x="109825" y="151449"/>
                  </a:lnTo>
                  <a:lnTo>
                    <a:pt x="118958" y="145046"/>
                  </a:lnTo>
                  <a:lnTo>
                    <a:pt x="127413" y="137384"/>
                  </a:lnTo>
                  <a:lnTo>
                    <a:pt x="134868" y="128296"/>
                  </a:lnTo>
                  <a:lnTo>
                    <a:pt x="141010" y="117751"/>
                  </a:lnTo>
                  <a:lnTo>
                    <a:pt x="145378" y="105690"/>
                  </a:lnTo>
                  <a:lnTo>
                    <a:pt x="147894" y="92254"/>
                  </a:lnTo>
                  <a:lnTo>
                    <a:pt x="148463" y="78181"/>
                  </a:lnTo>
                  <a:lnTo>
                    <a:pt x="146809" y="64662"/>
                  </a:lnTo>
                  <a:lnTo>
                    <a:pt x="142994" y="52323"/>
                  </a:lnTo>
                  <a:lnTo>
                    <a:pt x="137350" y="41415"/>
                  </a:lnTo>
                  <a:lnTo>
                    <a:pt x="130283" y="32079"/>
                  </a:lnTo>
                  <a:lnTo>
                    <a:pt x="122177" y="24214"/>
                  </a:lnTo>
                  <a:lnTo>
                    <a:pt x="113790" y="17708"/>
                  </a:lnTo>
                  <a:lnTo>
                    <a:pt x="105426" y="11915"/>
                  </a:lnTo>
                  <a:lnTo>
                    <a:pt x="96360" y="6322"/>
                  </a:lnTo>
                  <a:lnTo>
                    <a:pt x="851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01534" y="937036"/>
              <a:ext cx="63171" cy="515897"/>
            </a:xfrm>
            <a:custGeom>
              <a:avLst/>
              <a:gdLst/>
              <a:ahLst/>
              <a:cxnLst/>
              <a:rect l="0" t="0" r="0" b="0"/>
              <a:pathLst>
                <a:path w="63171" h="515897">
                  <a:moveTo>
                    <a:pt x="0" y="0"/>
                  </a:moveTo>
                  <a:lnTo>
                    <a:pt x="0" y="10120"/>
                  </a:lnTo>
                  <a:lnTo>
                    <a:pt x="0" y="24555"/>
                  </a:lnTo>
                  <a:lnTo>
                    <a:pt x="0" y="41204"/>
                  </a:lnTo>
                  <a:lnTo>
                    <a:pt x="4" y="59215"/>
                  </a:lnTo>
                  <a:lnTo>
                    <a:pt x="177" y="77996"/>
                  </a:lnTo>
                  <a:lnTo>
                    <a:pt x="825" y="96959"/>
                  </a:lnTo>
                  <a:lnTo>
                    <a:pt x="2075" y="115780"/>
                  </a:lnTo>
                  <a:lnTo>
                    <a:pt x="3727" y="134515"/>
                  </a:lnTo>
                  <a:lnTo>
                    <a:pt x="5375" y="153473"/>
                  </a:lnTo>
                  <a:lnTo>
                    <a:pt x="6782" y="172822"/>
                  </a:lnTo>
                  <a:lnTo>
                    <a:pt x="8048" y="192583"/>
                  </a:lnTo>
                  <a:lnTo>
                    <a:pt x="9505" y="212695"/>
                  </a:lnTo>
                  <a:lnTo>
                    <a:pt x="11336" y="233078"/>
                  </a:lnTo>
                  <a:lnTo>
                    <a:pt x="13566" y="253496"/>
                  </a:lnTo>
                  <a:lnTo>
                    <a:pt x="16141" y="273584"/>
                  </a:lnTo>
                  <a:lnTo>
                    <a:pt x="18984" y="293165"/>
                  </a:lnTo>
                  <a:lnTo>
                    <a:pt x="21860" y="312076"/>
                  </a:lnTo>
                  <a:lnTo>
                    <a:pt x="24403" y="330088"/>
                  </a:lnTo>
                  <a:lnTo>
                    <a:pt x="26448" y="347169"/>
                  </a:lnTo>
                  <a:lnTo>
                    <a:pt x="28159" y="363437"/>
                  </a:lnTo>
                  <a:lnTo>
                    <a:pt x="29920" y="379063"/>
                  </a:lnTo>
                  <a:lnTo>
                    <a:pt x="31961" y="394214"/>
                  </a:lnTo>
                  <a:lnTo>
                    <a:pt x="34333" y="409188"/>
                  </a:lnTo>
                  <a:lnTo>
                    <a:pt x="37004" y="424396"/>
                  </a:lnTo>
                  <a:lnTo>
                    <a:pt x="39916" y="440023"/>
                  </a:lnTo>
                  <a:lnTo>
                    <a:pt x="43048" y="455521"/>
                  </a:lnTo>
                  <a:lnTo>
                    <a:pt x="46840" y="471335"/>
                  </a:lnTo>
                  <a:lnTo>
                    <a:pt x="52742" y="489978"/>
                  </a:lnTo>
                  <a:lnTo>
                    <a:pt x="63170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43606" y="1158134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0"/>
                  </a:moveTo>
                  <a:lnTo>
                    <a:pt x="328244" y="0"/>
                  </a:lnTo>
                  <a:lnTo>
                    <a:pt x="316068" y="0"/>
                  </a:lnTo>
                  <a:lnTo>
                    <a:pt x="302538" y="0"/>
                  </a:lnTo>
                  <a:lnTo>
                    <a:pt x="288510" y="5"/>
                  </a:lnTo>
                  <a:lnTo>
                    <a:pt x="273659" y="178"/>
                  </a:lnTo>
                  <a:lnTo>
                    <a:pt x="256881" y="826"/>
                  </a:lnTo>
                  <a:lnTo>
                    <a:pt x="237719" y="2075"/>
                  </a:lnTo>
                  <a:lnTo>
                    <a:pt x="216968" y="3727"/>
                  </a:lnTo>
                  <a:lnTo>
                    <a:pt x="196261" y="5376"/>
                  </a:lnTo>
                  <a:lnTo>
                    <a:pt x="176558" y="6783"/>
                  </a:lnTo>
                  <a:lnTo>
                    <a:pt x="158111" y="8048"/>
                  </a:lnTo>
                  <a:lnTo>
                    <a:pt x="140815" y="9505"/>
                  </a:lnTo>
                  <a:lnTo>
                    <a:pt x="124446" y="11332"/>
                  </a:lnTo>
                  <a:lnTo>
                    <a:pt x="108777" y="13389"/>
                  </a:lnTo>
                  <a:lnTo>
                    <a:pt x="93612" y="15317"/>
                  </a:lnTo>
                  <a:lnTo>
                    <a:pt x="78814" y="16911"/>
                  </a:lnTo>
                  <a:lnTo>
                    <a:pt x="64491" y="18136"/>
                  </a:lnTo>
                  <a:lnTo>
                    <a:pt x="49378" y="19166"/>
                  </a:lnTo>
                  <a:lnTo>
                    <a:pt x="29907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085886" y="968621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0" y="0"/>
                  </a:moveTo>
                  <a:lnTo>
                    <a:pt x="4" y="8674"/>
                  </a:lnTo>
                  <a:lnTo>
                    <a:pt x="177" y="21022"/>
                  </a:lnTo>
                  <a:lnTo>
                    <a:pt x="825" y="35200"/>
                  </a:lnTo>
                  <a:lnTo>
                    <a:pt x="2074" y="50463"/>
                  </a:lnTo>
                  <a:lnTo>
                    <a:pt x="3727" y="66448"/>
                  </a:lnTo>
                  <a:lnTo>
                    <a:pt x="5375" y="82930"/>
                  </a:lnTo>
                  <a:lnTo>
                    <a:pt x="6778" y="99754"/>
                  </a:lnTo>
                  <a:lnTo>
                    <a:pt x="7871" y="116812"/>
                  </a:lnTo>
                  <a:lnTo>
                    <a:pt x="8680" y="134030"/>
                  </a:lnTo>
                  <a:lnTo>
                    <a:pt x="9262" y="151361"/>
                  </a:lnTo>
                  <a:lnTo>
                    <a:pt x="9840" y="168933"/>
                  </a:lnTo>
                  <a:lnTo>
                    <a:pt x="10767" y="187029"/>
                  </a:lnTo>
                  <a:lnTo>
                    <a:pt x="12207" y="205759"/>
                  </a:lnTo>
                  <a:lnTo>
                    <a:pt x="13989" y="224915"/>
                  </a:lnTo>
                  <a:lnTo>
                    <a:pt x="15724" y="244081"/>
                  </a:lnTo>
                  <a:lnTo>
                    <a:pt x="17191" y="263007"/>
                  </a:lnTo>
                  <a:lnTo>
                    <a:pt x="18496" y="281461"/>
                  </a:lnTo>
                  <a:lnTo>
                    <a:pt x="19979" y="299159"/>
                  </a:lnTo>
                  <a:lnTo>
                    <a:pt x="21824" y="316026"/>
                  </a:lnTo>
                  <a:lnTo>
                    <a:pt x="23893" y="332149"/>
                  </a:lnTo>
                  <a:lnTo>
                    <a:pt x="25829" y="347677"/>
                  </a:lnTo>
                  <a:lnTo>
                    <a:pt x="27429" y="362762"/>
                  </a:lnTo>
                  <a:lnTo>
                    <a:pt x="28655" y="377693"/>
                  </a:lnTo>
                  <a:lnTo>
                    <a:pt x="29553" y="392871"/>
                  </a:lnTo>
                  <a:lnTo>
                    <a:pt x="30196" y="408487"/>
                  </a:lnTo>
                  <a:lnTo>
                    <a:pt x="30814" y="424230"/>
                  </a:lnTo>
                  <a:lnTo>
                    <a:pt x="31769" y="439420"/>
                  </a:lnTo>
                  <a:lnTo>
                    <a:pt x="33227" y="453696"/>
                  </a:lnTo>
                  <a:lnTo>
                    <a:pt x="35030" y="466594"/>
                  </a:lnTo>
                  <a:lnTo>
                    <a:pt x="36968" y="478648"/>
                  </a:lnTo>
                  <a:lnTo>
                    <a:pt x="39214" y="490912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85845" y="1210777"/>
              <a:ext cx="357969" cy="15109"/>
            </a:xfrm>
            <a:custGeom>
              <a:avLst/>
              <a:gdLst/>
              <a:ahLst/>
              <a:cxnLst/>
              <a:rect l="0" t="0" r="0" b="0"/>
              <a:pathLst>
                <a:path w="357969" h="15109">
                  <a:moveTo>
                    <a:pt x="357968" y="0"/>
                  </a:moveTo>
                  <a:lnTo>
                    <a:pt x="346300" y="67"/>
                  </a:lnTo>
                  <a:lnTo>
                    <a:pt x="335812" y="707"/>
                  </a:lnTo>
                  <a:lnTo>
                    <a:pt x="325505" y="1999"/>
                  </a:lnTo>
                  <a:lnTo>
                    <a:pt x="315031" y="3686"/>
                  </a:lnTo>
                  <a:lnTo>
                    <a:pt x="304038" y="5354"/>
                  </a:lnTo>
                  <a:lnTo>
                    <a:pt x="292382" y="6767"/>
                  </a:lnTo>
                  <a:lnTo>
                    <a:pt x="279610" y="7865"/>
                  </a:lnTo>
                  <a:lnTo>
                    <a:pt x="264910" y="8676"/>
                  </a:lnTo>
                  <a:lnTo>
                    <a:pt x="248029" y="9260"/>
                  </a:lnTo>
                  <a:lnTo>
                    <a:pt x="229656" y="9838"/>
                  </a:lnTo>
                  <a:lnTo>
                    <a:pt x="211101" y="10767"/>
                  </a:lnTo>
                  <a:lnTo>
                    <a:pt x="193151" y="12202"/>
                  </a:lnTo>
                  <a:lnTo>
                    <a:pt x="176203" y="13812"/>
                  </a:lnTo>
                  <a:lnTo>
                    <a:pt x="160522" y="14899"/>
                  </a:lnTo>
                  <a:lnTo>
                    <a:pt x="146084" y="15108"/>
                  </a:lnTo>
                  <a:lnTo>
                    <a:pt x="132371" y="14415"/>
                  </a:lnTo>
                  <a:lnTo>
                    <a:pt x="118533" y="12953"/>
                  </a:lnTo>
                  <a:lnTo>
                    <a:pt x="104103" y="10897"/>
                  </a:lnTo>
                  <a:lnTo>
                    <a:pt x="89134" y="8568"/>
                  </a:lnTo>
                  <a:lnTo>
                    <a:pt x="74005" y="6400"/>
                  </a:lnTo>
                  <a:lnTo>
                    <a:pt x="58992" y="4615"/>
                  </a:lnTo>
                  <a:lnTo>
                    <a:pt x="44792" y="3248"/>
                  </a:lnTo>
                  <a:lnTo>
                    <a:pt x="31201" y="2100"/>
                  </a:lnTo>
                  <a:lnTo>
                    <a:pt x="17026" y="10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243813" y="873865"/>
              <a:ext cx="452726" cy="600125"/>
            </a:xfrm>
            <a:custGeom>
              <a:avLst/>
              <a:gdLst/>
              <a:ahLst/>
              <a:cxnLst/>
              <a:rect l="0" t="0" r="0" b="0"/>
              <a:pathLst>
                <a:path w="452726" h="600125">
                  <a:moveTo>
                    <a:pt x="0" y="0"/>
                  </a:moveTo>
                  <a:lnTo>
                    <a:pt x="1" y="14602"/>
                  </a:lnTo>
                  <a:lnTo>
                    <a:pt x="1" y="27873"/>
                  </a:lnTo>
                  <a:lnTo>
                    <a:pt x="1" y="41074"/>
                  </a:lnTo>
                  <a:lnTo>
                    <a:pt x="1" y="54416"/>
                  </a:lnTo>
                  <a:lnTo>
                    <a:pt x="1" y="67924"/>
                  </a:lnTo>
                  <a:lnTo>
                    <a:pt x="6" y="81587"/>
                  </a:lnTo>
                  <a:lnTo>
                    <a:pt x="178" y="95699"/>
                  </a:lnTo>
                  <a:lnTo>
                    <a:pt x="826" y="110845"/>
                  </a:lnTo>
                  <a:lnTo>
                    <a:pt x="2075" y="127255"/>
                  </a:lnTo>
                  <a:lnTo>
                    <a:pt x="3728" y="144683"/>
                  </a:lnTo>
                  <a:lnTo>
                    <a:pt x="5377" y="162606"/>
                  </a:lnTo>
                  <a:lnTo>
                    <a:pt x="6784" y="180658"/>
                  </a:lnTo>
                  <a:lnTo>
                    <a:pt x="8049" y="198508"/>
                  </a:lnTo>
                  <a:lnTo>
                    <a:pt x="9506" y="215792"/>
                  </a:lnTo>
                  <a:lnTo>
                    <a:pt x="11332" y="232381"/>
                  </a:lnTo>
                  <a:lnTo>
                    <a:pt x="13389" y="248486"/>
                  </a:lnTo>
                  <a:lnTo>
                    <a:pt x="15316" y="264534"/>
                  </a:lnTo>
                  <a:lnTo>
                    <a:pt x="16915" y="280778"/>
                  </a:lnTo>
                  <a:lnTo>
                    <a:pt x="18310" y="297130"/>
                  </a:lnTo>
                  <a:lnTo>
                    <a:pt x="19854" y="313270"/>
                  </a:lnTo>
                  <a:lnTo>
                    <a:pt x="21745" y="329014"/>
                  </a:lnTo>
                  <a:lnTo>
                    <a:pt x="24015" y="344180"/>
                  </a:lnTo>
                  <a:lnTo>
                    <a:pt x="26618" y="358518"/>
                  </a:lnTo>
                  <a:lnTo>
                    <a:pt x="29478" y="371980"/>
                  </a:lnTo>
                  <a:lnTo>
                    <a:pt x="32366" y="384833"/>
                  </a:lnTo>
                  <a:lnTo>
                    <a:pt x="34916" y="397545"/>
                  </a:lnTo>
                  <a:lnTo>
                    <a:pt x="36966" y="410404"/>
                  </a:lnTo>
                  <a:lnTo>
                    <a:pt x="38680" y="423671"/>
                  </a:lnTo>
                  <a:lnTo>
                    <a:pt x="40445" y="437649"/>
                  </a:lnTo>
                  <a:lnTo>
                    <a:pt x="42482" y="452425"/>
                  </a:lnTo>
                  <a:lnTo>
                    <a:pt x="44683" y="467756"/>
                  </a:lnTo>
                  <a:lnTo>
                    <a:pt x="46707" y="483193"/>
                  </a:lnTo>
                  <a:lnTo>
                    <a:pt x="48335" y="498372"/>
                  </a:lnTo>
                  <a:lnTo>
                    <a:pt x="48509" y="510004"/>
                  </a:lnTo>
                  <a:lnTo>
                    <a:pt x="46581" y="514238"/>
                  </a:lnTo>
                  <a:lnTo>
                    <a:pt x="43852" y="512638"/>
                  </a:lnTo>
                  <a:lnTo>
                    <a:pt x="41196" y="507085"/>
                  </a:lnTo>
                  <a:lnTo>
                    <a:pt x="39354" y="498449"/>
                  </a:lnTo>
                  <a:lnTo>
                    <a:pt x="38623" y="487360"/>
                  </a:lnTo>
                  <a:lnTo>
                    <a:pt x="38960" y="474553"/>
                  </a:lnTo>
                  <a:lnTo>
                    <a:pt x="40181" y="460834"/>
                  </a:lnTo>
                  <a:lnTo>
                    <a:pt x="42078" y="446731"/>
                  </a:lnTo>
                  <a:lnTo>
                    <a:pt x="44472" y="432672"/>
                  </a:lnTo>
                  <a:lnTo>
                    <a:pt x="47215" y="419080"/>
                  </a:lnTo>
                  <a:lnTo>
                    <a:pt x="50213" y="406132"/>
                  </a:lnTo>
                  <a:lnTo>
                    <a:pt x="53716" y="394132"/>
                  </a:lnTo>
                  <a:lnTo>
                    <a:pt x="58286" y="383590"/>
                  </a:lnTo>
                  <a:lnTo>
                    <a:pt x="64138" y="374659"/>
                  </a:lnTo>
                  <a:lnTo>
                    <a:pt x="71018" y="367660"/>
                  </a:lnTo>
                  <a:lnTo>
                    <a:pt x="78401" y="363231"/>
                  </a:lnTo>
                  <a:lnTo>
                    <a:pt x="85921" y="361485"/>
                  </a:lnTo>
                  <a:lnTo>
                    <a:pt x="93409" y="362414"/>
                  </a:lnTo>
                  <a:lnTo>
                    <a:pt x="100810" y="366145"/>
                  </a:lnTo>
                  <a:lnTo>
                    <a:pt x="108112" y="372463"/>
                  </a:lnTo>
                  <a:lnTo>
                    <a:pt x="115168" y="380753"/>
                  </a:lnTo>
                  <a:lnTo>
                    <a:pt x="121687" y="390210"/>
                  </a:lnTo>
                  <a:lnTo>
                    <a:pt x="127556" y="400266"/>
                  </a:lnTo>
                  <a:lnTo>
                    <a:pt x="132820" y="410606"/>
                  </a:lnTo>
                  <a:lnTo>
                    <a:pt x="137590" y="421073"/>
                  </a:lnTo>
                  <a:lnTo>
                    <a:pt x="141986" y="431592"/>
                  </a:lnTo>
                  <a:lnTo>
                    <a:pt x="146108" y="442131"/>
                  </a:lnTo>
                  <a:lnTo>
                    <a:pt x="150038" y="452674"/>
                  </a:lnTo>
                  <a:lnTo>
                    <a:pt x="153832" y="463216"/>
                  </a:lnTo>
                  <a:lnTo>
                    <a:pt x="157534" y="473755"/>
                  </a:lnTo>
                  <a:lnTo>
                    <a:pt x="161173" y="484292"/>
                  </a:lnTo>
                  <a:lnTo>
                    <a:pt x="164770" y="494826"/>
                  </a:lnTo>
                  <a:lnTo>
                    <a:pt x="168338" y="505359"/>
                  </a:lnTo>
                  <a:lnTo>
                    <a:pt x="171888" y="515890"/>
                  </a:lnTo>
                  <a:lnTo>
                    <a:pt x="175436" y="526364"/>
                  </a:lnTo>
                  <a:lnTo>
                    <a:pt x="179459" y="534779"/>
                  </a:lnTo>
                  <a:lnTo>
                    <a:pt x="184077" y="537954"/>
                  </a:lnTo>
                  <a:lnTo>
                    <a:pt x="188631" y="535692"/>
                  </a:lnTo>
                  <a:lnTo>
                    <a:pt x="193302" y="529382"/>
                  </a:lnTo>
                  <a:lnTo>
                    <a:pt x="198340" y="520378"/>
                  </a:lnTo>
                  <a:lnTo>
                    <a:pt x="203986" y="509958"/>
                  </a:lnTo>
                  <a:lnTo>
                    <a:pt x="210508" y="499357"/>
                  </a:lnTo>
                  <a:lnTo>
                    <a:pt x="217962" y="489231"/>
                  </a:lnTo>
                  <a:lnTo>
                    <a:pt x="226232" y="479770"/>
                  </a:lnTo>
                  <a:lnTo>
                    <a:pt x="235151" y="470937"/>
                  </a:lnTo>
                  <a:lnTo>
                    <a:pt x="244560" y="462621"/>
                  </a:lnTo>
                  <a:lnTo>
                    <a:pt x="254486" y="454862"/>
                  </a:lnTo>
                  <a:lnTo>
                    <a:pt x="265134" y="447860"/>
                  </a:lnTo>
                  <a:lnTo>
                    <a:pt x="276556" y="441662"/>
                  </a:lnTo>
                  <a:lnTo>
                    <a:pt x="288668" y="436175"/>
                  </a:lnTo>
                  <a:lnTo>
                    <a:pt x="301330" y="431255"/>
                  </a:lnTo>
                  <a:lnTo>
                    <a:pt x="314400" y="426758"/>
                  </a:lnTo>
                  <a:lnTo>
                    <a:pt x="327601" y="422568"/>
                  </a:lnTo>
                  <a:lnTo>
                    <a:pt x="340536" y="418593"/>
                  </a:lnTo>
                  <a:lnTo>
                    <a:pt x="353009" y="414763"/>
                  </a:lnTo>
                  <a:lnTo>
                    <a:pt x="364840" y="410868"/>
                  </a:lnTo>
                  <a:lnTo>
                    <a:pt x="375793" y="406567"/>
                  </a:lnTo>
                  <a:lnTo>
                    <a:pt x="385819" y="401699"/>
                  </a:lnTo>
                  <a:lnTo>
                    <a:pt x="394705" y="395954"/>
                  </a:lnTo>
                  <a:lnTo>
                    <a:pt x="402003" y="388808"/>
                  </a:lnTo>
                  <a:lnTo>
                    <a:pt x="407611" y="380111"/>
                  </a:lnTo>
                  <a:lnTo>
                    <a:pt x="411565" y="370186"/>
                  </a:lnTo>
                  <a:lnTo>
                    <a:pt x="413861" y="359615"/>
                  </a:lnTo>
                  <a:lnTo>
                    <a:pt x="414661" y="348808"/>
                  </a:lnTo>
                  <a:lnTo>
                    <a:pt x="414082" y="338131"/>
                  </a:lnTo>
                  <a:lnTo>
                    <a:pt x="412106" y="327970"/>
                  </a:lnTo>
                  <a:lnTo>
                    <a:pt x="408846" y="318483"/>
                  </a:lnTo>
                  <a:lnTo>
                    <a:pt x="404201" y="309961"/>
                  </a:lnTo>
                  <a:lnTo>
                    <a:pt x="397802" y="302909"/>
                  </a:lnTo>
                  <a:lnTo>
                    <a:pt x="389606" y="297465"/>
                  </a:lnTo>
                  <a:lnTo>
                    <a:pt x="379848" y="293622"/>
                  </a:lnTo>
                  <a:lnTo>
                    <a:pt x="368856" y="291400"/>
                  </a:lnTo>
                  <a:lnTo>
                    <a:pt x="356955" y="290649"/>
                  </a:lnTo>
                  <a:lnTo>
                    <a:pt x="344727" y="291261"/>
                  </a:lnTo>
                  <a:lnTo>
                    <a:pt x="332986" y="293259"/>
                  </a:lnTo>
                  <a:lnTo>
                    <a:pt x="322128" y="296534"/>
                  </a:lnTo>
                  <a:lnTo>
                    <a:pt x="312026" y="301189"/>
                  </a:lnTo>
                  <a:lnTo>
                    <a:pt x="302241" y="307594"/>
                  </a:lnTo>
                  <a:lnTo>
                    <a:pt x="292474" y="315795"/>
                  </a:lnTo>
                  <a:lnTo>
                    <a:pt x="282759" y="325556"/>
                  </a:lnTo>
                  <a:lnTo>
                    <a:pt x="273374" y="336549"/>
                  </a:lnTo>
                  <a:lnTo>
                    <a:pt x="264472" y="348462"/>
                  </a:lnTo>
                  <a:lnTo>
                    <a:pt x="256375" y="361035"/>
                  </a:lnTo>
                  <a:lnTo>
                    <a:pt x="249621" y="374074"/>
                  </a:lnTo>
                  <a:lnTo>
                    <a:pt x="244385" y="387438"/>
                  </a:lnTo>
                  <a:lnTo>
                    <a:pt x="240683" y="401192"/>
                  </a:lnTo>
                  <a:lnTo>
                    <a:pt x="238559" y="415570"/>
                  </a:lnTo>
                  <a:lnTo>
                    <a:pt x="237879" y="430650"/>
                  </a:lnTo>
                  <a:lnTo>
                    <a:pt x="238707" y="446203"/>
                  </a:lnTo>
                  <a:lnTo>
                    <a:pt x="241383" y="461796"/>
                  </a:lnTo>
                  <a:lnTo>
                    <a:pt x="245918" y="477166"/>
                  </a:lnTo>
                  <a:lnTo>
                    <a:pt x="251893" y="491910"/>
                  </a:lnTo>
                  <a:lnTo>
                    <a:pt x="258658" y="505431"/>
                  </a:lnTo>
                  <a:lnTo>
                    <a:pt x="265770" y="517527"/>
                  </a:lnTo>
                  <a:lnTo>
                    <a:pt x="273322" y="528480"/>
                  </a:lnTo>
                  <a:lnTo>
                    <a:pt x="281830" y="538844"/>
                  </a:lnTo>
                  <a:lnTo>
                    <a:pt x="291516" y="549000"/>
                  </a:lnTo>
                  <a:lnTo>
                    <a:pt x="302310" y="558807"/>
                  </a:lnTo>
                  <a:lnTo>
                    <a:pt x="314013" y="567721"/>
                  </a:lnTo>
                  <a:lnTo>
                    <a:pt x="326409" y="575494"/>
                  </a:lnTo>
                  <a:lnTo>
                    <a:pt x="339310" y="582018"/>
                  </a:lnTo>
                  <a:lnTo>
                    <a:pt x="352569" y="587177"/>
                  </a:lnTo>
                  <a:lnTo>
                    <a:pt x="366072" y="591051"/>
                  </a:lnTo>
                  <a:lnTo>
                    <a:pt x="379714" y="593861"/>
                  </a:lnTo>
                  <a:lnTo>
                    <a:pt x="395037" y="596150"/>
                  </a:lnTo>
                  <a:lnTo>
                    <a:pt x="416741" y="598123"/>
                  </a:lnTo>
                  <a:lnTo>
                    <a:pt x="452725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24303" y="1831958"/>
              <a:ext cx="300318" cy="336913"/>
            </a:xfrm>
            <a:custGeom>
              <a:avLst/>
              <a:gdLst/>
              <a:ahLst/>
              <a:cxnLst/>
              <a:rect l="0" t="0" r="0" b="0"/>
              <a:pathLst>
                <a:path w="300318" h="336913">
                  <a:moveTo>
                    <a:pt x="240319" y="0"/>
                  </a:moveTo>
                  <a:lnTo>
                    <a:pt x="231316" y="3001"/>
                  </a:lnTo>
                  <a:lnTo>
                    <a:pt x="221049" y="6423"/>
                  </a:lnTo>
                  <a:lnTo>
                    <a:pt x="208473" y="10615"/>
                  </a:lnTo>
                  <a:lnTo>
                    <a:pt x="194292" y="15342"/>
                  </a:lnTo>
                  <a:lnTo>
                    <a:pt x="179792" y="20175"/>
                  </a:lnTo>
                  <a:lnTo>
                    <a:pt x="165761" y="24857"/>
                  </a:lnTo>
                  <a:lnTo>
                    <a:pt x="152453" y="29466"/>
                  </a:lnTo>
                  <a:lnTo>
                    <a:pt x="139847" y="34316"/>
                  </a:lnTo>
                  <a:lnTo>
                    <a:pt x="127823" y="39578"/>
                  </a:lnTo>
                  <a:lnTo>
                    <a:pt x="116242" y="45264"/>
                  </a:lnTo>
                  <a:lnTo>
                    <a:pt x="104984" y="51313"/>
                  </a:lnTo>
                  <a:lnTo>
                    <a:pt x="93960" y="57645"/>
                  </a:lnTo>
                  <a:lnTo>
                    <a:pt x="83266" y="64185"/>
                  </a:lnTo>
                  <a:lnTo>
                    <a:pt x="73156" y="70876"/>
                  </a:lnTo>
                  <a:lnTo>
                    <a:pt x="63726" y="77671"/>
                  </a:lnTo>
                  <a:lnTo>
                    <a:pt x="54920" y="84538"/>
                  </a:lnTo>
                  <a:lnTo>
                    <a:pt x="46618" y="91455"/>
                  </a:lnTo>
                  <a:lnTo>
                    <a:pt x="38699" y="98410"/>
                  </a:lnTo>
                  <a:lnTo>
                    <a:pt x="31057" y="105555"/>
                  </a:lnTo>
                  <a:lnTo>
                    <a:pt x="23613" y="113192"/>
                  </a:lnTo>
                  <a:lnTo>
                    <a:pt x="16318" y="121444"/>
                  </a:lnTo>
                  <a:lnTo>
                    <a:pt x="9622" y="130274"/>
                  </a:lnTo>
                  <a:lnTo>
                    <a:pt x="4417" y="139580"/>
                  </a:lnTo>
                  <a:lnTo>
                    <a:pt x="1083" y="149240"/>
                  </a:lnTo>
                  <a:lnTo>
                    <a:pt x="0" y="158828"/>
                  </a:lnTo>
                  <a:lnTo>
                    <a:pt x="1776" y="167652"/>
                  </a:lnTo>
                  <a:lnTo>
                    <a:pt x="6459" y="175383"/>
                  </a:lnTo>
                  <a:lnTo>
                    <a:pt x="13653" y="181555"/>
                  </a:lnTo>
                  <a:lnTo>
                    <a:pt x="22825" y="185419"/>
                  </a:lnTo>
                  <a:lnTo>
                    <a:pt x="33473" y="186795"/>
                  </a:lnTo>
                  <a:lnTo>
                    <a:pt x="45346" y="186126"/>
                  </a:lnTo>
                  <a:lnTo>
                    <a:pt x="58438" y="184167"/>
                  </a:lnTo>
                  <a:lnTo>
                    <a:pt x="72643" y="181487"/>
                  </a:lnTo>
                  <a:lnTo>
                    <a:pt x="87604" y="178422"/>
                  </a:lnTo>
                  <a:lnTo>
                    <a:pt x="102798" y="175154"/>
                  </a:lnTo>
                  <a:lnTo>
                    <a:pt x="117910" y="171783"/>
                  </a:lnTo>
                  <a:lnTo>
                    <a:pt x="132820" y="168522"/>
                  </a:lnTo>
                  <a:lnTo>
                    <a:pt x="147519" y="165705"/>
                  </a:lnTo>
                  <a:lnTo>
                    <a:pt x="162036" y="163479"/>
                  </a:lnTo>
                  <a:lnTo>
                    <a:pt x="176413" y="161983"/>
                  </a:lnTo>
                  <a:lnTo>
                    <a:pt x="190687" y="161428"/>
                  </a:lnTo>
                  <a:lnTo>
                    <a:pt x="204881" y="161843"/>
                  </a:lnTo>
                  <a:lnTo>
                    <a:pt x="218857" y="163427"/>
                  </a:lnTo>
                  <a:lnTo>
                    <a:pt x="232322" y="166617"/>
                  </a:lnTo>
                  <a:lnTo>
                    <a:pt x="245151" y="171501"/>
                  </a:lnTo>
                  <a:lnTo>
                    <a:pt x="257225" y="177713"/>
                  </a:lnTo>
                  <a:lnTo>
                    <a:pt x="268341" y="184637"/>
                  </a:lnTo>
                  <a:lnTo>
                    <a:pt x="278471" y="191855"/>
                  </a:lnTo>
                  <a:lnTo>
                    <a:pt x="287257" y="199479"/>
                  </a:lnTo>
                  <a:lnTo>
                    <a:pt x="293956" y="208035"/>
                  </a:lnTo>
                  <a:lnTo>
                    <a:pt x="298340" y="217749"/>
                  </a:lnTo>
                  <a:lnTo>
                    <a:pt x="300317" y="228391"/>
                  </a:lnTo>
                  <a:lnTo>
                    <a:pt x="299683" y="239460"/>
                  </a:lnTo>
                  <a:lnTo>
                    <a:pt x="296579" y="250607"/>
                  </a:lnTo>
                  <a:lnTo>
                    <a:pt x="291089" y="261516"/>
                  </a:lnTo>
                  <a:lnTo>
                    <a:pt x="283070" y="271834"/>
                  </a:lnTo>
                  <a:lnTo>
                    <a:pt x="272686" y="281432"/>
                  </a:lnTo>
                  <a:lnTo>
                    <a:pt x="260667" y="290197"/>
                  </a:lnTo>
                  <a:lnTo>
                    <a:pt x="248078" y="297945"/>
                  </a:lnTo>
                  <a:lnTo>
                    <a:pt x="235572" y="304679"/>
                  </a:lnTo>
                  <a:lnTo>
                    <a:pt x="223076" y="310541"/>
                  </a:lnTo>
                  <a:lnTo>
                    <a:pt x="210014" y="315722"/>
                  </a:lnTo>
                  <a:lnTo>
                    <a:pt x="196081" y="320392"/>
                  </a:lnTo>
                  <a:lnTo>
                    <a:pt x="181436" y="324530"/>
                  </a:lnTo>
                  <a:lnTo>
                    <a:pt x="166517" y="327938"/>
                  </a:lnTo>
                  <a:lnTo>
                    <a:pt x="151629" y="330565"/>
                  </a:lnTo>
                  <a:lnTo>
                    <a:pt x="136915" y="332503"/>
                  </a:lnTo>
                  <a:lnTo>
                    <a:pt x="120688" y="334097"/>
                  </a:lnTo>
                  <a:lnTo>
                    <a:pt x="98174" y="335486"/>
                  </a:lnTo>
                  <a:lnTo>
                    <a:pt x="6133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71012" y="1970606"/>
              <a:ext cx="262108" cy="206850"/>
            </a:xfrm>
            <a:custGeom>
              <a:avLst/>
              <a:gdLst/>
              <a:ahLst/>
              <a:cxnLst/>
              <a:rect l="0" t="0" r="0" b="0"/>
              <a:pathLst>
                <a:path w="262108" h="206850">
                  <a:moveTo>
                    <a:pt x="125237" y="145621"/>
                  </a:moveTo>
                  <a:lnTo>
                    <a:pt x="128037" y="131020"/>
                  </a:lnTo>
                  <a:lnTo>
                    <a:pt x="129538" y="117749"/>
                  </a:lnTo>
                  <a:lnTo>
                    <a:pt x="129840" y="104552"/>
                  </a:lnTo>
                  <a:lnTo>
                    <a:pt x="128988" y="91383"/>
                  </a:lnTo>
                  <a:lnTo>
                    <a:pt x="126872" y="78523"/>
                  </a:lnTo>
                  <a:lnTo>
                    <a:pt x="123549" y="66127"/>
                  </a:lnTo>
                  <a:lnTo>
                    <a:pt x="119215" y="54359"/>
                  </a:lnTo>
                  <a:lnTo>
                    <a:pt x="114095" y="43455"/>
                  </a:lnTo>
                  <a:lnTo>
                    <a:pt x="108393" y="33460"/>
                  </a:lnTo>
                  <a:lnTo>
                    <a:pt x="102109" y="24427"/>
                  </a:lnTo>
                  <a:lnTo>
                    <a:pt x="95059" y="16498"/>
                  </a:lnTo>
                  <a:lnTo>
                    <a:pt x="87210" y="9657"/>
                  </a:lnTo>
                  <a:lnTo>
                    <a:pt x="78822" y="4232"/>
                  </a:lnTo>
                  <a:lnTo>
                    <a:pt x="70345" y="942"/>
                  </a:lnTo>
                  <a:lnTo>
                    <a:pt x="62049" y="0"/>
                  </a:lnTo>
                  <a:lnTo>
                    <a:pt x="54022" y="1487"/>
                  </a:lnTo>
                  <a:lnTo>
                    <a:pt x="46253" y="5601"/>
                  </a:lnTo>
                  <a:lnTo>
                    <a:pt x="38695" y="12189"/>
                  </a:lnTo>
                  <a:lnTo>
                    <a:pt x="31296" y="21001"/>
                  </a:lnTo>
                  <a:lnTo>
                    <a:pt x="24014" y="31874"/>
                  </a:lnTo>
                  <a:lnTo>
                    <a:pt x="16829" y="44515"/>
                  </a:lnTo>
                  <a:lnTo>
                    <a:pt x="10207" y="58560"/>
                  </a:lnTo>
                  <a:lnTo>
                    <a:pt x="5049" y="73656"/>
                  </a:lnTo>
                  <a:lnTo>
                    <a:pt x="1735" y="89503"/>
                  </a:lnTo>
                  <a:lnTo>
                    <a:pt x="156" y="105549"/>
                  </a:lnTo>
                  <a:lnTo>
                    <a:pt x="0" y="121014"/>
                  </a:lnTo>
                  <a:lnTo>
                    <a:pt x="936" y="135521"/>
                  </a:lnTo>
                  <a:lnTo>
                    <a:pt x="2835" y="148888"/>
                  </a:lnTo>
                  <a:lnTo>
                    <a:pt x="5770" y="160954"/>
                  </a:lnTo>
                  <a:lnTo>
                    <a:pt x="9706" y="171771"/>
                  </a:lnTo>
                  <a:lnTo>
                    <a:pt x="14652" y="181376"/>
                  </a:lnTo>
                  <a:lnTo>
                    <a:pt x="20728" y="189698"/>
                  </a:lnTo>
                  <a:lnTo>
                    <a:pt x="27891" y="196806"/>
                  </a:lnTo>
                  <a:lnTo>
                    <a:pt x="35975" y="202413"/>
                  </a:lnTo>
                  <a:lnTo>
                    <a:pt x="44771" y="205825"/>
                  </a:lnTo>
                  <a:lnTo>
                    <a:pt x="54089" y="206849"/>
                  </a:lnTo>
                  <a:lnTo>
                    <a:pt x="63617" y="205417"/>
                  </a:lnTo>
                  <a:lnTo>
                    <a:pt x="72932" y="201340"/>
                  </a:lnTo>
                  <a:lnTo>
                    <a:pt x="81821" y="194781"/>
                  </a:lnTo>
                  <a:lnTo>
                    <a:pt x="90093" y="186158"/>
                  </a:lnTo>
                  <a:lnTo>
                    <a:pt x="97504" y="175945"/>
                  </a:lnTo>
                  <a:lnTo>
                    <a:pt x="104007" y="164569"/>
                  </a:lnTo>
                  <a:lnTo>
                    <a:pt x="109714" y="152527"/>
                  </a:lnTo>
                  <a:lnTo>
                    <a:pt x="114789" y="140379"/>
                  </a:lnTo>
                  <a:lnTo>
                    <a:pt x="119407" y="128478"/>
                  </a:lnTo>
                  <a:lnTo>
                    <a:pt x="124190" y="118449"/>
                  </a:lnTo>
                  <a:lnTo>
                    <a:pt x="129359" y="113025"/>
                  </a:lnTo>
                  <a:lnTo>
                    <a:pt x="134446" y="112708"/>
                  </a:lnTo>
                  <a:lnTo>
                    <a:pt x="139990" y="116232"/>
                  </a:lnTo>
                  <a:lnTo>
                    <a:pt x="146414" y="122279"/>
                  </a:lnTo>
                  <a:lnTo>
                    <a:pt x="153628" y="129764"/>
                  </a:lnTo>
                  <a:lnTo>
                    <a:pt x="161208" y="137791"/>
                  </a:lnTo>
                  <a:lnTo>
                    <a:pt x="168851" y="145861"/>
                  </a:lnTo>
                  <a:lnTo>
                    <a:pt x="176585" y="153776"/>
                  </a:lnTo>
                  <a:lnTo>
                    <a:pt x="184679" y="161491"/>
                  </a:lnTo>
                  <a:lnTo>
                    <a:pt x="193267" y="169004"/>
                  </a:lnTo>
                  <a:lnTo>
                    <a:pt x="202340" y="175697"/>
                  </a:lnTo>
                  <a:lnTo>
                    <a:pt x="211814" y="180378"/>
                  </a:lnTo>
                  <a:lnTo>
                    <a:pt x="221585" y="182560"/>
                  </a:lnTo>
                  <a:lnTo>
                    <a:pt x="231115" y="182330"/>
                  </a:lnTo>
                  <a:lnTo>
                    <a:pt x="240380" y="179764"/>
                  </a:lnTo>
                  <a:lnTo>
                    <a:pt x="250190" y="172397"/>
                  </a:lnTo>
                  <a:lnTo>
                    <a:pt x="262107" y="1561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06568" y="1980984"/>
              <a:ext cx="489806" cy="220197"/>
            </a:xfrm>
            <a:custGeom>
              <a:avLst/>
              <a:gdLst/>
              <a:ahLst/>
              <a:cxnLst/>
              <a:rect l="0" t="0" r="0" b="0"/>
              <a:pathLst>
                <a:path w="489806" h="220197">
                  <a:moveTo>
                    <a:pt x="16023" y="61544"/>
                  </a:moveTo>
                  <a:lnTo>
                    <a:pt x="16089" y="76079"/>
                  </a:lnTo>
                  <a:lnTo>
                    <a:pt x="16730" y="88710"/>
                  </a:lnTo>
                  <a:lnTo>
                    <a:pt x="18027" y="100614"/>
                  </a:lnTo>
                  <a:lnTo>
                    <a:pt x="19886" y="112096"/>
                  </a:lnTo>
                  <a:lnTo>
                    <a:pt x="22202" y="123289"/>
                  </a:lnTo>
                  <a:lnTo>
                    <a:pt x="24807" y="134227"/>
                  </a:lnTo>
                  <a:lnTo>
                    <a:pt x="25500" y="143258"/>
                  </a:lnTo>
                  <a:lnTo>
                    <a:pt x="22490" y="147698"/>
                  </a:lnTo>
                  <a:lnTo>
                    <a:pt x="17951" y="147408"/>
                  </a:lnTo>
                  <a:lnTo>
                    <a:pt x="13159" y="143596"/>
                  </a:lnTo>
                  <a:lnTo>
                    <a:pt x="8690" y="137267"/>
                  </a:lnTo>
                  <a:lnTo>
                    <a:pt x="4943" y="128938"/>
                  </a:lnTo>
                  <a:lnTo>
                    <a:pt x="2045" y="119024"/>
                  </a:lnTo>
                  <a:lnTo>
                    <a:pt x="241" y="108066"/>
                  </a:lnTo>
                  <a:lnTo>
                    <a:pt x="0" y="96696"/>
                  </a:lnTo>
                  <a:lnTo>
                    <a:pt x="1438" y="85317"/>
                  </a:lnTo>
                  <a:lnTo>
                    <a:pt x="4692" y="74740"/>
                  </a:lnTo>
                  <a:lnTo>
                    <a:pt x="10073" y="66231"/>
                  </a:lnTo>
                  <a:lnTo>
                    <a:pt x="17542" y="60298"/>
                  </a:lnTo>
                  <a:lnTo>
                    <a:pt x="26623" y="56943"/>
                  </a:lnTo>
                  <a:lnTo>
                    <a:pt x="36619" y="56038"/>
                  </a:lnTo>
                  <a:lnTo>
                    <a:pt x="47036" y="57246"/>
                  </a:lnTo>
                  <a:lnTo>
                    <a:pt x="57451" y="60290"/>
                  </a:lnTo>
                  <a:lnTo>
                    <a:pt x="67436" y="65057"/>
                  </a:lnTo>
                  <a:lnTo>
                    <a:pt x="76810" y="71329"/>
                  </a:lnTo>
                  <a:lnTo>
                    <a:pt x="85424" y="78806"/>
                  </a:lnTo>
                  <a:lnTo>
                    <a:pt x="93073" y="87194"/>
                  </a:lnTo>
                  <a:lnTo>
                    <a:pt x="99729" y="96243"/>
                  </a:lnTo>
                  <a:lnTo>
                    <a:pt x="105201" y="105759"/>
                  </a:lnTo>
                  <a:lnTo>
                    <a:pt x="109054" y="115600"/>
                  </a:lnTo>
                  <a:lnTo>
                    <a:pt x="111204" y="125592"/>
                  </a:lnTo>
                  <a:lnTo>
                    <a:pt x="111922" y="133163"/>
                  </a:lnTo>
                  <a:lnTo>
                    <a:pt x="111998" y="134973"/>
                  </a:lnTo>
                  <a:lnTo>
                    <a:pt x="112377" y="131679"/>
                  </a:lnTo>
                  <a:lnTo>
                    <a:pt x="113397" y="124779"/>
                  </a:lnTo>
                  <a:lnTo>
                    <a:pt x="115050" y="115628"/>
                  </a:lnTo>
                  <a:lnTo>
                    <a:pt x="117227" y="105355"/>
                  </a:lnTo>
                  <a:lnTo>
                    <a:pt x="119806" y="94634"/>
                  </a:lnTo>
                  <a:lnTo>
                    <a:pt x="122842" y="83790"/>
                  </a:lnTo>
                  <a:lnTo>
                    <a:pt x="126559" y="72957"/>
                  </a:lnTo>
                  <a:lnTo>
                    <a:pt x="131031" y="62188"/>
                  </a:lnTo>
                  <a:lnTo>
                    <a:pt x="136508" y="51816"/>
                  </a:lnTo>
                  <a:lnTo>
                    <a:pt x="143475" y="42447"/>
                  </a:lnTo>
                  <a:lnTo>
                    <a:pt x="152045" y="34341"/>
                  </a:lnTo>
                  <a:lnTo>
                    <a:pt x="161718" y="27914"/>
                  </a:lnTo>
                  <a:lnTo>
                    <a:pt x="171587" y="23878"/>
                  </a:lnTo>
                  <a:lnTo>
                    <a:pt x="181109" y="22398"/>
                  </a:lnTo>
                  <a:lnTo>
                    <a:pt x="190109" y="23507"/>
                  </a:lnTo>
                  <a:lnTo>
                    <a:pt x="198606" y="27359"/>
                  </a:lnTo>
                  <a:lnTo>
                    <a:pt x="206689" y="33768"/>
                  </a:lnTo>
                  <a:lnTo>
                    <a:pt x="214455" y="42459"/>
                  </a:lnTo>
                  <a:lnTo>
                    <a:pt x="221992" y="53249"/>
                  </a:lnTo>
                  <a:lnTo>
                    <a:pt x="229361" y="65831"/>
                  </a:lnTo>
                  <a:lnTo>
                    <a:pt x="236448" y="79665"/>
                  </a:lnTo>
                  <a:lnTo>
                    <a:pt x="242982" y="94088"/>
                  </a:lnTo>
                  <a:lnTo>
                    <a:pt x="248857" y="108669"/>
                  </a:lnTo>
                  <a:lnTo>
                    <a:pt x="254125" y="123051"/>
                  </a:lnTo>
                  <a:lnTo>
                    <a:pt x="258896" y="136861"/>
                  </a:lnTo>
                  <a:lnTo>
                    <a:pt x="263306" y="149922"/>
                  </a:lnTo>
                  <a:lnTo>
                    <a:pt x="267944" y="160774"/>
                  </a:lnTo>
                  <a:lnTo>
                    <a:pt x="273005" y="166794"/>
                  </a:lnTo>
                  <a:lnTo>
                    <a:pt x="277852" y="167673"/>
                  </a:lnTo>
                  <a:lnTo>
                    <a:pt x="282706" y="165042"/>
                  </a:lnTo>
                  <a:lnTo>
                    <a:pt x="287855" y="160395"/>
                  </a:lnTo>
                  <a:lnTo>
                    <a:pt x="293399" y="154657"/>
                  </a:lnTo>
                  <a:lnTo>
                    <a:pt x="299322" y="148339"/>
                  </a:lnTo>
                  <a:lnTo>
                    <a:pt x="305555" y="141709"/>
                  </a:lnTo>
                  <a:lnTo>
                    <a:pt x="312191" y="134912"/>
                  </a:lnTo>
                  <a:lnTo>
                    <a:pt x="319475" y="128022"/>
                  </a:lnTo>
                  <a:lnTo>
                    <a:pt x="327488" y="121084"/>
                  </a:lnTo>
                  <a:lnTo>
                    <a:pt x="336328" y="114285"/>
                  </a:lnTo>
                  <a:lnTo>
                    <a:pt x="346170" y="107942"/>
                  </a:lnTo>
                  <a:lnTo>
                    <a:pt x="357012" y="102190"/>
                  </a:lnTo>
                  <a:lnTo>
                    <a:pt x="368548" y="96835"/>
                  </a:lnTo>
                  <a:lnTo>
                    <a:pt x="380283" y="91472"/>
                  </a:lnTo>
                  <a:lnTo>
                    <a:pt x="391909" y="85861"/>
                  </a:lnTo>
                  <a:lnTo>
                    <a:pt x="403155" y="79937"/>
                  </a:lnTo>
                  <a:lnTo>
                    <a:pt x="413706" y="73728"/>
                  </a:lnTo>
                  <a:lnTo>
                    <a:pt x="423454" y="67284"/>
                  </a:lnTo>
                  <a:lnTo>
                    <a:pt x="431983" y="60498"/>
                  </a:lnTo>
                  <a:lnTo>
                    <a:pt x="438508" y="53111"/>
                  </a:lnTo>
                  <a:lnTo>
                    <a:pt x="442776" y="45035"/>
                  </a:lnTo>
                  <a:lnTo>
                    <a:pt x="444675" y="36493"/>
                  </a:lnTo>
                  <a:lnTo>
                    <a:pt x="443989" y="27914"/>
                  </a:lnTo>
                  <a:lnTo>
                    <a:pt x="440855" y="19565"/>
                  </a:lnTo>
                  <a:lnTo>
                    <a:pt x="435515" y="12011"/>
                  </a:lnTo>
                  <a:lnTo>
                    <a:pt x="428127" y="6156"/>
                  </a:lnTo>
                  <a:lnTo>
                    <a:pt x="418983" y="2336"/>
                  </a:lnTo>
                  <a:lnTo>
                    <a:pt x="408610" y="401"/>
                  </a:lnTo>
                  <a:lnTo>
                    <a:pt x="397664" y="0"/>
                  </a:lnTo>
                  <a:lnTo>
                    <a:pt x="386566" y="772"/>
                  </a:lnTo>
                  <a:lnTo>
                    <a:pt x="375506" y="2728"/>
                  </a:lnTo>
                  <a:lnTo>
                    <a:pt x="364548" y="6234"/>
                  </a:lnTo>
                  <a:lnTo>
                    <a:pt x="353700" y="11366"/>
                  </a:lnTo>
                  <a:lnTo>
                    <a:pt x="343109" y="17929"/>
                  </a:lnTo>
                  <a:lnTo>
                    <a:pt x="333061" y="25629"/>
                  </a:lnTo>
                  <a:lnTo>
                    <a:pt x="323681" y="34185"/>
                  </a:lnTo>
                  <a:lnTo>
                    <a:pt x="315245" y="43523"/>
                  </a:lnTo>
                  <a:lnTo>
                    <a:pt x="308255" y="53769"/>
                  </a:lnTo>
                  <a:lnTo>
                    <a:pt x="302857" y="64919"/>
                  </a:lnTo>
                  <a:lnTo>
                    <a:pt x="299046" y="76846"/>
                  </a:lnTo>
                  <a:lnTo>
                    <a:pt x="296847" y="89384"/>
                  </a:lnTo>
                  <a:lnTo>
                    <a:pt x="296112" y="102376"/>
                  </a:lnTo>
                  <a:lnTo>
                    <a:pt x="296733" y="115694"/>
                  </a:lnTo>
                  <a:lnTo>
                    <a:pt x="298738" y="129240"/>
                  </a:lnTo>
                  <a:lnTo>
                    <a:pt x="302014" y="142936"/>
                  </a:lnTo>
                  <a:lnTo>
                    <a:pt x="306499" y="156403"/>
                  </a:lnTo>
                  <a:lnTo>
                    <a:pt x="312258" y="168993"/>
                  </a:lnTo>
                  <a:lnTo>
                    <a:pt x="319211" y="180419"/>
                  </a:lnTo>
                  <a:lnTo>
                    <a:pt x="327320" y="190565"/>
                  </a:lnTo>
                  <a:lnTo>
                    <a:pt x="336667" y="199316"/>
                  </a:lnTo>
                  <a:lnTo>
                    <a:pt x="347173" y="206749"/>
                  </a:lnTo>
                  <a:lnTo>
                    <a:pt x="358481" y="212760"/>
                  </a:lnTo>
                  <a:lnTo>
                    <a:pt x="370063" y="216982"/>
                  </a:lnTo>
                  <a:lnTo>
                    <a:pt x="381596" y="219380"/>
                  </a:lnTo>
                  <a:lnTo>
                    <a:pt x="393120" y="220196"/>
                  </a:lnTo>
                  <a:lnTo>
                    <a:pt x="404921" y="219765"/>
                  </a:lnTo>
                  <a:lnTo>
                    <a:pt x="417150" y="218403"/>
                  </a:lnTo>
                  <a:lnTo>
                    <a:pt x="429586" y="216335"/>
                  </a:lnTo>
                  <a:lnTo>
                    <a:pt x="443150" y="213381"/>
                  </a:lnTo>
                  <a:lnTo>
                    <a:pt x="461275" y="208171"/>
                  </a:lnTo>
                  <a:lnTo>
                    <a:pt x="489805" y="198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49098" y="1884601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68" y="11668"/>
                  </a:lnTo>
                  <a:lnTo>
                    <a:pt x="707" y="22157"/>
                  </a:lnTo>
                  <a:lnTo>
                    <a:pt x="2000" y="32468"/>
                  </a:lnTo>
                  <a:lnTo>
                    <a:pt x="3686" y="43114"/>
                  </a:lnTo>
                  <a:lnTo>
                    <a:pt x="5354" y="54755"/>
                  </a:lnTo>
                  <a:lnTo>
                    <a:pt x="6767" y="67650"/>
                  </a:lnTo>
                  <a:lnTo>
                    <a:pt x="7865" y="81730"/>
                  </a:lnTo>
                  <a:lnTo>
                    <a:pt x="8677" y="96781"/>
                  </a:lnTo>
                  <a:lnTo>
                    <a:pt x="9256" y="112568"/>
                  </a:lnTo>
                  <a:lnTo>
                    <a:pt x="9661" y="128727"/>
                  </a:lnTo>
                  <a:lnTo>
                    <a:pt x="9941" y="144794"/>
                  </a:lnTo>
                  <a:lnTo>
                    <a:pt x="10137" y="160531"/>
                  </a:lnTo>
                  <a:lnTo>
                    <a:pt x="10440" y="176216"/>
                  </a:lnTo>
                  <a:lnTo>
                    <a:pt x="11176" y="192506"/>
                  </a:lnTo>
                  <a:lnTo>
                    <a:pt x="12488" y="209717"/>
                  </a:lnTo>
                  <a:lnTo>
                    <a:pt x="14353" y="227362"/>
                  </a:lnTo>
                  <a:lnTo>
                    <a:pt x="16676" y="244376"/>
                  </a:lnTo>
                  <a:lnTo>
                    <a:pt x="19346" y="260180"/>
                  </a:lnTo>
                  <a:lnTo>
                    <a:pt x="22114" y="274459"/>
                  </a:lnTo>
                  <a:lnTo>
                    <a:pt x="24878" y="288408"/>
                  </a:lnTo>
                  <a:lnTo>
                    <a:pt x="27879" y="304364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59585" y="1989886"/>
              <a:ext cx="305327" cy="42115"/>
            </a:xfrm>
            <a:custGeom>
              <a:avLst/>
              <a:gdLst/>
              <a:ahLst/>
              <a:cxnLst/>
              <a:rect l="0" t="0" r="0" b="0"/>
              <a:pathLst>
                <a:path w="305327" h="42115">
                  <a:moveTo>
                    <a:pt x="305326" y="0"/>
                  </a:moveTo>
                  <a:lnTo>
                    <a:pt x="296653" y="1446"/>
                  </a:lnTo>
                  <a:lnTo>
                    <a:pt x="284305" y="3533"/>
                  </a:lnTo>
                  <a:lnTo>
                    <a:pt x="270127" y="6004"/>
                  </a:lnTo>
                  <a:lnTo>
                    <a:pt x="254868" y="8752"/>
                  </a:lnTo>
                  <a:lnTo>
                    <a:pt x="239056" y="11548"/>
                  </a:lnTo>
                  <a:lnTo>
                    <a:pt x="223224" y="14029"/>
                  </a:lnTo>
                  <a:lnTo>
                    <a:pt x="207657" y="16027"/>
                  </a:lnTo>
                  <a:lnTo>
                    <a:pt x="192597" y="17704"/>
                  </a:lnTo>
                  <a:lnTo>
                    <a:pt x="178323" y="19443"/>
                  </a:lnTo>
                  <a:lnTo>
                    <a:pt x="164898" y="21462"/>
                  </a:lnTo>
                  <a:lnTo>
                    <a:pt x="151897" y="23650"/>
                  </a:lnTo>
                  <a:lnTo>
                    <a:pt x="138553" y="25666"/>
                  </a:lnTo>
                  <a:lnTo>
                    <a:pt x="124465" y="27324"/>
                  </a:lnTo>
                  <a:lnTo>
                    <a:pt x="109898" y="28759"/>
                  </a:lnTo>
                  <a:lnTo>
                    <a:pt x="95572" y="30329"/>
                  </a:lnTo>
                  <a:lnTo>
                    <a:pt x="81897" y="32233"/>
                  </a:lnTo>
                  <a:lnTo>
                    <a:pt x="68825" y="34351"/>
                  </a:lnTo>
                  <a:lnTo>
                    <a:pt x="54411" y="36542"/>
                  </a:lnTo>
                  <a:lnTo>
                    <a:pt x="34038" y="390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96497" y="1779316"/>
              <a:ext cx="178986" cy="400084"/>
            </a:xfrm>
            <a:custGeom>
              <a:avLst/>
              <a:gdLst/>
              <a:ahLst/>
              <a:cxnLst/>
              <a:rect l="0" t="0" r="0" b="0"/>
              <a:pathLst>
                <a:path w="178986" h="400084">
                  <a:moveTo>
                    <a:pt x="0" y="0"/>
                  </a:moveTo>
                  <a:lnTo>
                    <a:pt x="0" y="14802"/>
                  </a:lnTo>
                  <a:lnTo>
                    <a:pt x="0" y="29994"/>
                  </a:lnTo>
                  <a:lnTo>
                    <a:pt x="5" y="47071"/>
                  </a:lnTo>
                  <a:lnTo>
                    <a:pt x="178" y="65474"/>
                  </a:lnTo>
                  <a:lnTo>
                    <a:pt x="826" y="83987"/>
                  </a:lnTo>
                  <a:lnTo>
                    <a:pt x="2075" y="101894"/>
                  </a:lnTo>
                  <a:lnTo>
                    <a:pt x="3728" y="119473"/>
                  </a:lnTo>
                  <a:lnTo>
                    <a:pt x="5376" y="137699"/>
                  </a:lnTo>
                  <a:lnTo>
                    <a:pt x="6783" y="157087"/>
                  </a:lnTo>
                  <a:lnTo>
                    <a:pt x="8049" y="177039"/>
                  </a:lnTo>
                  <a:lnTo>
                    <a:pt x="9505" y="196153"/>
                  </a:lnTo>
                  <a:lnTo>
                    <a:pt x="11337" y="213694"/>
                  </a:lnTo>
                  <a:lnTo>
                    <a:pt x="13567" y="230066"/>
                  </a:lnTo>
                  <a:lnTo>
                    <a:pt x="16143" y="246421"/>
                  </a:lnTo>
                  <a:lnTo>
                    <a:pt x="18986" y="263453"/>
                  </a:lnTo>
                  <a:lnTo>
                    <a:pt x="21861" y="281029"/>
                  </a:lnTo>
                  <a:lnTo>
                    <a:pt x="24404" y="298468"/>
                  </a:lnTo>
                  <a:lnTo>
                    <a:pt x="26449" y="315352"/>
                  </a:lnTo>
                  <a:lnTo>
                    <a:pt x="28160" y="331420"/>
                  </a:lnTo>
                  <a:lnTo>
                    <a:pt x="29921" y="346431"/>
                  </a:lnTo>
                  <a:lnTo>
                    <a:pt x="31921" y="360328"/>
                  </a:lnTo>
                  <a:lnTo>
                    <a:pt x="32814" y="371669"/>
                  </a:lnTo>
                  <a:lnTo>
                    <a:pt x="31429" y="377749"/>
                  </a:lnTo>
                  <a:lnTo>
                    <a:pt x="29223" y="378007"/>
                  </a:lnTo>
                  <a:lnTo>
                    <a:pt x="27114" y="373671"/>
                  </a:lnTo>
                  <a:lnTo>
                    <a:pt x="25397" y="366119"/>
                  </a:lnTo>
                  <a:lnTo>
                    <a:pt x="24098" y="356399"/>
                  </a:lnTo>
                  <a:lnTo>
                    <a:pt x="23161" y="345232"/>
                  </a:lnTo>
                  <a:lnTo>
                    <a:pt x="22669" y="333104"/>
                  </a:lnTo>
                  <a:lnTo>
                    <a:pt x="22856" y="320338"/>
                  </a:lnTo>
                  <a:lnTo>
                    <a:pt x="23794" y="307151"/>
                  </a:lnTo>
                  <a:lnTo>
                    <a:pt x="25404" y="293849"/>
                  </a:lnTo>
                  <a:lnTo>
                    <a:pt x="27555" y="280835"/>
                  </a:lnTo>
                  <a:lnTo>
                    <a:pt x="30118" y="268305"/>
                  </a:lnTo>
                  <a:lnTo>
                    <a:pt x="33143" y="256432"/>
                  </a:lnTo>
                  <a:lnTo>
                    <a:pt x="36851" y="245450"/>
                  </a:lnTo>
                  <a:lnTo>
                    <a:pt x="41319" y="235409"/>
                  </a:lnTo>
                  <a:lnTo>
                    <a:pt x="46793" y="226683"/>
                  </a:lnTo>
                  <a:lnTo>
                    <a:pt x="53757" y="220024"/>
                  </a:lnTo>
                  <a:lnTo>
                    <a:pt x="62327" y="215662"/>
                  </a:lnTo>
                  <a:lnTo>
                    <a:pt x="71997" y="213530"/>
                  </a:lnTo>
                  <a:lnTo>
                    <a:pt x="81866" y="213528"/>
                  </a:lnTo>
                  <a:lnTo>
                    <a:pt x="91387" y="215391"/>
                  </a:lnTo>
                  <a:lnTo>
                    <a:pt x="100387" y="219232"/>
                  </a:lnTo>
                  <a:lnTo>
                    <a:pt x="108884" y="225608"/>
                  </a:lnTo>
                  <a:lnTo>
                    <a:pt x="116963" y="234595"/>
                  </a:lnTo>
                  <a:lnTo>
                    <a:pt x="124557" y="245696"/>
                  </a:lnTo>
                  <a:lnTo>
                    <a:pt x="131445" y="258126"/>
                  </a:lnTo>
                  <a:lnTo>
                    <a:pt x="137565" y="271295"/>
                  </a:lnTo>
                  <a:lnTo>
                    <a:pt x="143000" y="284693"/>
                  </a:lnTo>
                  <a:lnTo>
                    <a:pt x="147884" y="297827"/>
                  </a:lnTo>
                  <a:lnTo>
                    <a:pt x="152353" y="310474"/>
                  </a:lnTo>
                  <a:lnTo>
                    <a:pt x="156355" y="322778"/>
                  </a:lnTo>
                  <a:lnTo>
                    <a:pt x="159669" y="335121"/>
                  </a:lnTo>
                  <a:lnTo>
                    <a:pt x="162239" y="347709"/>
                  </a:lnTo>
                  <a:lnTo>
                    <a:pt x="164337" y="359992"/>
                  </a:lnTo>
                  <a:lnTo>
                    <a:pt x="166800" y="371951"/>
                  </a:lnTo>
                  <a:lnTo>
                    <a:pt x="170962" y="384641"/>
                  </a:lnTo>
                  <a:lnTo>
                    <a:pt x="17898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759710" y="2021471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2866" y="11735"/>
                  </a:lnTo>
                  <a:lnTo>
                    <a:pt x="5008" y="22864"/>
                  </a:lnTo>
                  <a:lnTo>
                    <a:pt x="6615" y="34463"/>
                  </a:lnTo>
                  <a:lnTo>
                    <a:pt x="7968" y="46624"/>
                  </a:lnTo>
                  <a:lnTo>
                    <a:pt x="9465" y="59284"/>
                  </a:lnTo>
                  <a:lnTo>
                    <a:pt x="11315" y="72335"/>
                  </a:lnTo>
                  <a:lnTo>
                    <a:pt x="13556" y="85514"/>
                  </a:lnTo>
                  <a:lnTo>
                    <a:pt x="16138" y="98431"/>
                  </a:lnTo>
                  <a:lnTo>
                    <a:pt x="18983" y="110884"/>
                  </a:lnTo>
                  <a:lnTo>
                    <a:pt x="21871" y="122600"/>
                  </a:lnTo>
                  <a:lnTo>
                    <a:pt x="24727" y="134403"/>
                  </a:lnTo>
                  <a:lnTo>
                    <a:pt x="27804" y="148443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80767" y="189512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886052" y="1925861"/>
              <a:ext cx="536954" cy="562218"/>
            </a:xfrm>
            <a:custGeom>
              <a:avLst/>
              <a:gdLst/>
              <a:ahLst/>
              <a:cxnLst/>
              <a:rect l="0" t="0" r="0" b="0"/>
              <a:pathLst>
                <a:path w="536954" h="562218">
                  <a:moveTo>
                    <a:pt x="0" y="74553"/>
                  </a:moveTo>
                  <a:lnTo>
                    <a:pt x="5801" y="86221"/>
                  </a:lnTo>
                  <a:lnTo>
                    <a:pt x="10725" y="96710"/>
                  </a:lnTo>
                  <a:lnTo>
                    <a:pt x="15223" y="107016"/>
                  </a:lnTo>
                  <a:lnTo>
                    <a:pt x="19271" y="117490"/>
                  </a:lnTo>
                  <a:lnTo>
                    <a:pt x="22636" y="128482"/>
                  </a:lnTo>
                  <a:lnTo>
                    <a:pt x="25222" y="140093"/>
                  </a:lnTo>
                  <a:lnTo>
                    <a:pt x="26309" y="151082"/>
                  </a:lnTo>
                  <a:lnTo>
                    <a:pt x="24747" y="157757"/>
                  </a:lnTo>
                  <a:lnTo>
                    <a:pt x="21423" y="157982"/>
                  </a:lnTo>
                  <a:lnTo>
                    <a:pt x="18282" y="153468"/>
                  </a:lnTo>
                  <a:lnTo>
                    <a:pt x="15885" y="145646"/>
                  </a:lnTo>
                  <a:lnTo>
                    <a:pt x="14179" y="135246"/>
                  </a:lnTo>
                  <a:lnTo>
                    <a:pt x="13004" y="122837"/>
                  </a:lnTo>
                  <a:lnTo>
                    <a:pt x="12370" y="109244"/>
                  </a:lnTo>
                  <a:lnTo>
                    <a:pt x="12472" y="95493"/>
                  </a:lnTo>
                  <a:lnTo>
                    <a:pt x="13356" y="82166"/>
                  </a:lnTo>
                  <a:lnTo>
                    <a:pt x="14934" y="69435"/>
                  </a:lnTo>
                  <a:lnTo>
                    <a:pt x="17065" y="57269"/>
                  </a:lnTo>
                  <a:lnTo>
                    <a:pt x="19623" y="45578"/>
                  </a:lnTo>
                  <a:lnTo>
                    <a:pt x="22986" y="34743"/>
                  </a:lnTo>
                  <a:lnTo>
                    <a:pt x="27986" y="25589"/>
                  </a:lnTo>
                  <a:lnTo>
                    <a:pt x="34943" y="18438"/>
                  </a:lnTo>
                  <a:lnTo>
                    <a:pt x="43546" y="13467"/>
                  </a:lnTo>
                  <a:lnTo>
                    <a:pt x="53157" y="10945"/>
                  </a:lnTo>
                  <a:lnTo>
                    <a:pt x="63287" y="10775"/>
                  </a:lnTo>
                  <a:lnTo>
                    <a:pt x="73663" y="12745"/>
                  </a:lnTo>
                  <a:lnTo>
                    <a:pt x="84146" y="16716"/>
                  </a:lnTo>
                  <a:lnTo>
                    <a:pt x="94670" y="22423"/>
                  </a:lnTo>
                  <a:lnTo>
                    <a:pt x="105039" y="29676"/>
                  </a:lnTo>
                  <a:lnTo>
                    <a:pt x="114935" y="38437"/>
                  </a:lnTo>
                  <a:lnTo>
                    <a:pt x="124225" y="48550"/>
                  </a:lnTo>
                  <a:lnTo>
                    <a:pt x="132939" y="59764"/>
                  </a:lnTo>
                  <a:lnTo>
                    <a:pt x="141179" y="71815"/>
                  </a:lnTo>
                  <a:lnTo>
                    <a:pt x="149053" y="84476"/>
                  </a:lnTo>
                  <a:lnTo>
                    <a:pt x="156494" y="97571"/>
                  </a:lnTo>
                  <a:lnTo>
                    <a:pt x="163273" y="110967"/>
                  </a:lnTo>
                  <a:lnTo>
                    <a:pt x="169315" y="124572"/>
                  </a:lnTo>
                  <a:lnTo>
                    <a:pt x="174698" y="138318"/>
                  </a:lnTo>
                  <a:lnTo>
                    <a:pt x="179546" y="152159"/>
                  </a:lnTo>
                  <a:lnTo>
                    <a:pt x="184008" y="166043"/>
                  </a:lnTo>
                  <a:lnTo>
                    <a:pt x="188684" y="179128"/>
                  </a:lnTo>
                  <a:lnTo>
                    <a:pt x="194581" y="189866"/>
                  </a:lnTo>
                  <a:lnTo>
                    <a:pt x="202145" y="197594"/>
                  </a:lnTo>
                  <a:lnTo>
                    <a:pt x="211162" y="202305"/>
                  </a:lnTo>
                  <a:lnTo>
                    <a:pt x="221051" y="204195"/>
                  </a:lnTo>
                  <a:lnTo>
                    <a:pt x="231362" y="203688"/>
                  </a:lnTo>
                  <a:lnTo>
                    <a:pt x="241690" y="201301"/>
                  </a:lnTo>
                  <a:lnTo>
                    <a:pt x="251610" y="197515"/>
                  </a:lnTo>
                  <a:lnTo>
                    <a:pt x="260944" y="192723"/>
                  </a:lnTo>
                  <a:lnTo>
                    <a:pt x="269871" y="187223"/>
                  </a:lnTo>
                  <a:lnTo>
                    <a:pt x="278792" y="181235"/>
                  </a:lnTo>
                  <a:lnTo>
                    <a:pt x="287939" y="174908"/>
                  </a:lnTo>
                  <a:lnTo>
                    <a:pt x="297051" y="168184"/>
                  </a:lnTo>
                  <a:lnTo>
                    <a:pt x="305490" y="160831"/>
                  </a:lnTo>
                  <a:lnTo>
                    <a:pt x="312950" y="152773"/>
                  </a:lnTo>
                  <a:lnTo>
                    <a:pt x="319603" y="144242"/>
                  </a:lnTo>
                  <a:lnTo>
                    <a:pt x="325912" y="135669"/>
                  </a:lnTo>
                  <a:lnTo>
                    <a:pt x="332189" y="127306"/>
                  </a:lnTo>
                  <a:lnTo>
                    <a:pt x="338407" y="119063"/>
                  </a:lnTo>
                  <a:lnTo>
                    <a:pt x="344288" y="110616"/>
                  </a:lnTo>
                  <a:lnTo>
                    <a:pt x="349679" y="101780"/>
                  </a:lnTo>
                  <a:lnTo>
                    <a:pt x="354097" y="92370"/>
                  </a:lnTo>
                  <a:lnTo>
                    <a:pt x="356695" y="82135"/>
                  </a:lnTo>
                  <a:lnTo>
                    <a:pt x="357173" y="71030"/>
                  </a:lnTo>
                  <a:lnTo>
                    <a:pt x="355712" y="59487"/>
                  </a:lnTo>
                  <a:lnTo>
                    <a:pt x="352680" y="48278"/>
                  </a:lnTo>
                  <a:lnTo>
                    <a:pt x="348454" y="37823"/>
                  </a:lnTo>
                  <a:lnTo>
                    <a:pt x="343195" y="28348"/>
                  </a:lnTo>
                  <a:lnTo>
                    <a:pt x="336850" y="20056"/>
                  </a:lnTo>
                  <a:lnTo>
                    <a:pt x="329473" y="12935"/>
                  </a:lnTo>
                  <a:lnTo>
                    <a:pt x="321063" y="7136"/>
                  </a:lnTo>
                  <a:lnTo>
                    <a:pt x="311508" y="3056"/>
                  </a:lnTo>
                  <a:lnTo>
                    <a:pt x="300859" y="752"/>
                  </a:lnTo>
                  <a:lnTo>
                    <a:pt x="289453" y="0"/>
                  </a:lnTo>
                  <a:lnTo>
                    <a:pt x="277804" y="475"/>
                  </a:lnTo>
                  <a:lnTo>
                    <a:pt x="266235" y="1878"/>
                  </a:lnTo>
                  <a:lnTo>
                    <a:pt x="255028" y="4445"/>
                  </a:lnTo>
                  <a:lnTo>
                    <a:pt x="244502" y="8903"/>
                  </a:lnTo>
                  <a:lnTo>
                    <a:pt x="234762" y="15500"/>
                  </a:lnTo>
                  <a:lnTo>
                    <a:pt x="225900" y="24203"/>
                  </a:lnTo>
                  <a:lnTo>
                    <a:pt x="218086" y="34943"/>
                  </a:lnTo>
                  <a:lnTo>
                    <a:pt x="211318" y="47458"/>
                  </a:lnTo>
                  <a:lnTo>
                    <a:pt x="205770" y="61065"/>
                  </a:lnTo>
                  <a:lnTo>
                    <a:pt x="201866" y="74795"/>
                  </a:lnTo>
                  <a:lnTo>
                    <a:pt x="199689" y="88095"/>
                  </a:lnTo>
                  <a:lnTo>
                    <a:pt x="199194" y="100800"/>
                  </a:lnTo>
                  <a:lnTo>
                    <a:pt x="200372" y="112945"/>
                  </a:lnTo>
                  <a:lnTo>
                    <a:pt x="203058" y="124625"/>
                  </a:lnTo>
                  <a:lnTo>
                    <a:pt x="207130" y="135622"/>
                  </a:lnTo>
                  <a:lnTo>
                    <a:pt x="212605" y="145417"/>
                  </a:lnTo>
                  <a:lnTo>
                    <a:pt x="219358" y="153815"/>
                  </a:lnTo>
                  <a:lnTo>
                    <a:pt x="227162" y="160609"/>
                  </a:lnTo>
                  <a:lnTo>
                    <a:pt x="235771" y="165424"/>
                  </a:lnTo>
                  <a:lnTo>
                    <a:pt x="244964" y="168248"/>
                  </a:lnTo>
                  <a:lnTo>
                    <a:pt x="254407" y="169196"/>
                  </a:lnTo>
                  <a:lnTo>
                    <a:pt x="263666" y="168328"/>
                  </a:lnTo>
                  <a:lnTo>
                    <a:pt x="272511" y="165850"/>
                  </a:lnTo>
                  <a:lnTo>
                    <a:pt x="280585" y="161748"/>
                  </a:lnTo>
                  <a:lnTo>
                    <a:pt x="287329" y="155722"/>
                  </a:lnTo>
                  <a:lnTo>
                    <a:pt x="292573" y="147785"/>
                  </a:lnTo>
                  <a:lnTo>
                    <a:pt x="296620" y="138372"/>
                  </a:lnTo>
                  <a:lnTo>
                    <a:pt x="300042" y="128144"/>
                  </a:lnTo>
                  <a:lnTo>
                    <a:pt x="303235" y="117560"/>
                  </a:lnTo>
                  <a:lnTo>
                    <a:pt x="306231" y="106692"/>
                  </a:lnTo>
                  <a:lnTo>
                    <a:pt x="308798" y="95337"/>
                  </a:lnTo>
                  <a:lnTo>
                    <a:pt x="310832" y="83510"/>
                  </a:lnTo>
                  <a:lnTo>
                    <a:pt x="312642" y="74981"/>
                  </a:lnTo>
                  <a:lnTo>
                    <a:pt x="314613" y="74303"/>
                  </a:lnTo>
                  <a:lnTo>
                    <a:pt x="316732" y="79882"/>
                  </a:lnTo>
                  <a:lnTo>
                    <a:pt x="319065" y="89443"/>
                  </a:lnTo>
                  <a:lnTo>
                    <a:pt x="321651" y="101224"/>
                  </a:lnTo>
                  <a:lnTo>
                    <a:pt x="324471" y="114168"/>
                  </a:lnTo>
                  <a:lnTo>
                    <a:pt x="327484" y="128190"/>
                  </a:lnTo>
                  <a:lnTo>
                    <a:pt x="330644" y="143919"/>
                  </a:lnTo>
                  <a:lnTo>
                    <a:pt x="333913" y="161584"/>
                  </a:lnTo>
                  <a:lnTo>
                    <a:pt x="337256" y="180526"/>
                  </a:lnTo>
                  <a:lnTo>
                    <a:pt x="340653" y="199485"/>
                  </a:lnTo>
                  <a:lnTo>
                    <a:pt x="344086" y="217722"/>
                  </a:lnTo>
                  <a:lnTo>
                    <a:pt x="347544" y="235035"/>
                  </a:lnTo>
                  <a:lnTo>
                    <a:pt x="351019" y="251496"/>
                  </a:lnTo>
                  <a:lnTo>
                    <a:pt x="354501" y="267268"/>
                  </a:lnTo>
                  <a:lnTo>
                    <a:pt x="357822" y="282521"/>
                  </a:lnTo>
                  <a:lnTo>
                    <a:pt x="360673" y="297398"/>
                  </a:lnTo>
                  <a:lnTo>
                    <a:pt x="362927" y="312010"/>
                  </a:lnTo>
                  <a:lnTo>
                    <a:pt x="364778" y="326438"/>
                  </a:lnTo>
                  <a:lnTo>
                    <a:pt x="366636" y="340739"/>
                  </a:lnTo>
                  <a:lnTo>
                    <a:pt x="368737" y="354967"/>
                  </a:lnTo>
                  <a:lnTo>
                    <a:pt x="370980" y="369643"/>
                  </a:lnTo>
                  <a:lnTo>
                    <a:pt x="373033" y="385706"/>
                  </a:lnTo>
                  <a:lnTo>
                    <a:pt x="374705" y="403543"/>
                  </a:lnTo>
                  <a:lnTo>
                    <a:pt x="375811" y="422575"/>
                  </a:lnTo>
                  <a:lnTo>
                    <a:pt x="376096" y="441581"/>
                  </a:lnTo>
                  <a:lnTo>
                    <a:pt x="375499" y="459843"/>
                  </a:lnTo>
                  <a:lnTo>
                    <a:pt x="373963" y="477171"/>
                  </a:lnTo>
                  <a:lnTo>
                    <a:pt x="371335" y="493639"/>
                  </a:lnTo>
                  <a:lnTo>
                    <a:pt x="367634" y="509403"/>
                  </a:lnTo>
                  <a:lnTo>
                    <a:pt x="362690" y="524140"/>
                  </a:lnTo>
                  <a:lnTo>
                    <a:pt x="356092" y="537074"/>
                  </a:lnTo>
                  <a:lnTo>
                    <a:pt x="347763" y="547909"/>
                  </a:lnTo>
                  <a:lnTo>
                    <a:pt x="337915" y="556169"/>
                  </a:lnTo>
                  <a:lnTo>
                    <a:pt x="326863" y="560988"/>
                  </a:lnTo>
                  <a:lnTo>
                    <a:pt x="314916" y="562217"/>
                  </a:lnTo>
                  <a:lnTo>
                    <a:pt x="302490" y="560145"/>
                  </a:lnTo>
                  <a:lnTo>
                    <a:pt x="290083" y="555114"/>
                  </a:lnTo>
                  <a:lnTo>
                    <a:pt x="277969" y="547635"/>
                  </a:lnTo>
                  <a:lnTo>
                    <a:pt x="266379" y="538586"/>
                  </a:lnTo>
                  <a:lnTo>
                    <a:pt x="255588" y="529078"/>
                  </a:lnTo>
                  <a:lnTo>
                    <a:pt x="245667" y="519766"/>
                  </a:lnTo>
                  <a:lnTo>
                    <a:pt x="236682" y="510723"/>
                  </a:lnTo>
                  <a:lnTo>
                    <a:pt x="228784" y="501657"/>
                  </a:lnTo>
                  <a:lnTo>
                    <a:pt x="221950" y="492361"/>
                  </a:lnTo>
                  <a:lnTo>
                    <a:pt x="216020" y="482455"/>
                  </a:lnTo>
                  <a:lnTo>
                    <a:pt x="210795" y="471345"/>
                  </a:lnTo>
                  <a:lnTo>
                    <a:pt x="206099" y="458818"/>
                  </a:lnTo>
                  <a:lnTo>
                    <a:pt x="202112" y="444824"/>
                  </a:lnTo>
                  <a:lnTo>
                    <a:pt x="199339" y="429303"/>
                  </a:lnTo>
                  <a:lnTo>
                    <a:pt x="197960" y="412378"/>
                  </a:lnTo>
                  <a:lnTo>
                    <a:pt x="198020" y="394302"/>
                  </a:lnTo>
                  <a:lnTo>
                    <a:pt x="199580" y="375346"/>
                  </a:lnTo>
                  <a:lnTo>
                    <a:pt x="202525" y="355750"/>
                  </a:lnTo>
                  <a:lnTo>
                    <a:pt x="206772" y="335865"/>
                  </a:lnTo>
                  <a:lnTo>
                    <a:pt x="212365" y="316136"/>
                  </a:lnTo>
                  <a:lnTo>
                    <a:pt x="219194" y="296805"/>
                  </a:lnTo>
                  <a:lnTo>
                    <a:pt x="226879" y="278402"/>
                  </a:lnTo>
                  <a:lnTo>
                    <a:pt x="234874" y="261795"/>
                  </a:lnTo>
                  <a:lnTo>
                    <a:pt x="242847" y="247293"/>
                  </a:lnTo>
                  <a:lnTo>
                    <a:pt x="250825" y="234724"/>
                  </a:lnTo>
                  <a:lnTo>
                    <a:pt x="259094" y="223724"/>
                  </a:lnTo>
                  <a:lnTo>
                    <a:pt x="267803" y="213911"/>
                  </a:lnTo>
                  <a:lnTo>
                    <a:pt x="276787" y="204960"/>
                  </a:lnTo>
                  <a:lnTo>
                    <a:pt x="285671" y="196619"/>
                  </a:lnTo>
                  <a:lnTo>
                    <a:pt x="294252" y="188706"/>
                  </a:lnTo>
                  <a:lnTo>
                    <a:pt x="302812" y="181253"/>
                  </a:lnTo>
                  <a:lnTo>
                    <a:pt x="312005" y="174474"/>
                  </a:lnTo>
                  <a:lnTo>
                    <a:pt x="322151" y="168434"/>
                  </a:lnTo>
                  <a:lnTo>
                    <a:pt x="333086" y="163056"/>
                  </a:lnTo>
                  <a:lnTo>
                    <a:pt x="344349" y="158211"/>
                  </a:lnTo>
                  <a:lnTo>
                    <a:pt x="355636" y="153765"/>
                  </a:lnTo>
                  <a:lnTo>
                    <a:pt x="366979" y="149610"/>
                  </a:lnTo>
                  <a:lnTo>
                    <a:pt x="378652" y="145659"/>
                  </a:lnTo>
                  <a:lnTo>
                    <a:pt x="390799" y="141849"/>
                  </a:lnTo>
                  <a:lnTo>
                    <a:pt x="403415" y="138137"/>
                  </a:lnTo>
                  <a:lnTo>
                    <a:pt x="416422" y="134491"/>
                  </a:lnTo>
                  <a:lnTo>
                    <a:pt x="429737" y="130895"/>
                  </a:lnTo>
                  <a:lnTo>
                    <a:pt x="443443" y="127496"/>
                  </a:lnTo>
                  <a:lnTo>
                    <a:pt x="457782" y="124595"/>
                  </a:lnTo>
                  <a:lnTo>
                    <a:pt x="472815" y="122311"/>
                  </a:lnTo>
                  <a:lnTo>
                    <a:pt x="487711" y="120605"/>
                  </a:lnTo>
                  <a:lnTo>
                    <a:pt x="502312" y="119192"/>
                  </a:lnTo>
                  <a:lnTo>
                    <a:pt x="517901" y="117951"/>
                  </a:lnTo>
                  <a:lnTo>
                    <a:pt x="536953" y="116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94797" y="364117"/>
            <a:ext cx="2905867" cy="625562"/>
            <a:chOff x="294797" y="364117"/>
            <a:chExt cx="2905867" cy="625562"/>
          </a:xfrm>
        </p:grpSpPr>
        <p:sp>
          <p:nvSpPr>
            <p:cNvPr id="2" name="Freeform 1"/>
            <p:cNvSpPr/>
            <p:nvPr/>
          </p:nvSpPr>
          <p:spPr>
            <a:xfrm>
              <a:off x="389554" y="364117"/>
              <a:ext cx="368498" cy="520277"/>
            </a:xfrm>
            <a:custGeom>
              <a:avLst/>
              <a:gdLst/>
              <a:ahLst/>
              <a:cxnLst/>
              <a:rect l="0" t="0" r="0" b="0"/>
              <a:pathLst>
                <a:path w="368498" h="520277">
                  <a:moveTo>
                    <a:pt x="0" y="499219"/>
                  </a:moveTo>
                  <a:lnTo>
                    <a:pt x="67" y="484684"/>
                  </a:lnTo>
                  <a:lnTo>
                    <a:pt x="707" y="472054"/>
                  </a:lnTo>
                  <a:lnTo>
                    <a:pt x="2004" y="460149"/>
                  </a:lnTo>
                  <a:lnTo>
                    <a:pt x="3863" y="448667"/>
                  </a:lnTo>
                  <a:lnTo>
                    <a:pt x="6180" y="437475"/>
                  </a:lnTo>
                  <a:lnTo>
                    <a:pt x="8842" y="426479"/>
                  </a:lnTo>
                  <a:lnTo>
                    <a:pt x="11593" y="415290"/>
                  </a:lnTo>
                  <a:lnTo>
                    <a:pt x="14051" y="403251"/>
                  </a:lnTo>
                  <a:lnTo>
                    <a:pt x="16038" y="390081"/>
                  </a:lnTo>
                  <a:lnTo>
                    <a:pt x="17709" y="376150"/>
                  </a:lnTo>
                  <a:lnTo>
                    <a:pt x="19446" y="362259"/>
                  </a:lnTo>
                  <a:lnTo>
                    <a:pt x="21468" y="348881"/>
                  </a:lnTo>
                  <a:lnTo>
                    <a:pt x="23828" y="336138"/>
                  </a:lnTo>
                  <a:lnTo>
                    <a:pt x="26492" y="323974"/>
                  </a:lnTo>
                  <a:lnTo>
                    <a:pt x="29398" y="312262"/>
                  </a:lnTo>
                  <a:lnTo>
                    <a:pt x="32486" y="300397"/>
                  </a:lnTo>
                  <a:lnTo>
                    <a:pt x="35705" y="287358"/>
                  </a:lnTo>
                  <a:lnTo>
                    <a:pt x="39015" y="272684"/>
                  </a:lnTo>
                  <a:lnTo>
                    <a:pt x="42390" y="256417"/>
                  </a:lnTo>
                  <a:lnTo>
                    <a:pt x="45809" y="238822"/>
                  </a:lnTo>
                  <a:lnTo>
                    <a:pt x="49257" y="220211"/>
                  </a:lnTo>
                  <a:lnTo>
                    <a:pt x="52725" y="201020"/>
                  </a:lnTo>
                  <a:lnTo>
                    <a:pt x="56207" y="181773"/>
                  </a:lnTo>
                  <a:lnTo>
                    <a:pt x="59694" y="162764"/>
                  </a:lnTo>
                  <a:lnTo>
                    <a:pt x="63018" y="144240"/>
                  </a:lnTo>
                  <a:lnTo>
                    <a:pt x="65871" y="126488"/>
                  </a:lnTo>
                  <a:lnTo>
                    <a:pt x="68127" y="109587"/>
                  </a:lnTo>
                  <a:lnTo>
                    <a:pt x="69980" y="93609"/>
                  </a:lnTo>
                  <a:lnTo>
                    <a:pt x="71839" y="78710"/>
                  </a:lnTo>
                  <a:lnTo>
                    <a:pt x="73968" y="64899"/>
                  </a:lnTo>
                  <a:lnTo>
                    <a:pt x="77284" y="53084"/>
                  </a:lnTo>
                  <a:lnTo>
                    <a:pt x="82309" y="45390"/>
                  </a:lnTo>
                  <a:lnTo>
                    <a:pt x="87666" y="43021"/>
                  </a:lnTo>
                  <a:lnTo>
                    <a:pt x="92366" y="45723"/>
                  </a:lnTo>
                  <a:lnTo>
                    <a:pt x="96091" y="52587"/>
                  </a:lnTo>
                  <a:lnTo>
                    <a:pt x="99039" y="62455"/>
                  </a:lnTo>
                  <a:lnTo>
                    <a:pt x="101685" y="74160"/>
                  </a:lnTo>
                  <a:lnTo>
                    <a:pt x="104343" y="86897"/>
                  </a:lnTo>
                  <a:lnTo>
                    <a:pt x="107141" y="100201"/>
                  </a:lnTo>
                  <a:lnTo>
                    <a:pt x="110103" y="113818"/>
                  </a:lnTo>
                  <a:lnTo>
                    <a:pt x="113216" y="127609"/>
                  </a:lnTo>
                  <a:lnTo>
                    <a:pt x="116613" y="141498"/>
                  </a:lnTo>
                  <a:lnTo>
                    <a:pt x="120572" y="155446"/>
                  </a:lnTo>
                  <a:lnTo>
                    <a:pt x="125193" y="169423"/>
                  </a:lnTo>
                  <a:lnTo>
                    <a:pt x="130262" y="183252"/>
                  </a:lnTo>
                  <a:lnTo>
                    <a:pt x="135356" y="196619"/>
                  </a:lnTo>
                  <a:lnTo>
                    <a:pt x="140231" y="209385"/>
                  </a:lnTo>
                  <a:lnTo>
                    <a:pt x="144977" y="221415"/>
                  </a:lnTo>
                  <a:lnTo>
                    <a:pt x="149923" y="232502"/>
                  </a:lnTo>
                  <a:lnTo>
                    <a:pt x="155251" y="242608"/>
                  </a:lnTo>
                  <a:lnTo>
                    <a:pt x="160983" y="251208"/>
                  </a:lnTo>
                  <a:lnTo>
                    <a:pt x="167062" y="257250"/>
                  </a:lnTo>
                  <a:lnTo>
                    <a:pt x="173415" y="260375"/>
                  </a:lnTo>
                  <a:lnTo>
                    <a:pt x="179970" y="260523"/>
                  </a:lnTo>
                  <a:lnTo>
                    <a:pt x="186670" y="257589"/>
                  </a:lnTo>
                  <a:lnTo>
                    <a:pt x="193467" y="251837"/>
                  </a:lnTo>
                  <a:lnTo>
                    <a:pt x="200166" y="243774"/>
                  </a:lnTo>
                  <a:lnTo>
                    <a:pt x="206437" y="233945"/>
                  </a:lnTo>
                  <a:lnTo>
                    <a:pt x="212140" y="222825"/>
                  </a:lnTo>
                  <a:lnTo>
                    <a:pt x="217462" y="210788"/>
                  </a:lnTo>
                  <a:lnTo>
                    <a:pt x="222803" y="198111"/>
                  </a:lnTo>
                  <a:lnTo>
                    <a:pt x="228394" y="184989"/>
                  </a:lnTo>
                  <a:lnTo>
                    <a:pt x="234134" y="171399"/>
                  </a:lnTo>
                  <a:lnTo>
                    <a:pt x="239688" y="157129"/>
                  </a:lnTo>
                  <a:lnTo>
                    <a:pt x="244869" y="142122"/>
                  </a:lnTo>
                  <a:lnTo>
                    <a:pt x="249654" y="126618"/>
                  </a:lnTo>
                  <a:lnTo>
                    <a:pt x="254094" y="111057"/>
                  </a:lnTo>
                  <a:lnTo>
                    <a:pt x="258260" y="95700"/>
                  </a:lnTo>
                  <a:lnTo>
                    <a:pt x="262057" y="80625"/>
                  </a:lnTo>
                  <a:lnTo>
                    <a:pt x="265235" y="65816"/>
                  </a:lnTo>
                  <a:lnTo>
                    <a:pt x="267711" y="51230"/>
                  </a:lnTo>
                  <a:lnTo>
                    <a:pt x="269714" y="36976"/>
                  </a:lnTo>
                  <a:lnTo>
                    <a:pt x="271674" y="23318"/>
                  </a:lnTo>
                  <a:lnTo>
                    <a:pt x="273851" y="10439"/>
                  </a:lnTo>
                  <a:lnTo>
                    <a:pt x="276429" y="1416"/>
                  </a:lnTo>
                  <a:lnTo>
                    <a:pt x="279057" y="0"/>
                  </a:lnTo>
                  <a:lnTo>
                    <a:pt x="280985" y="4834"/>
                  </a:lnTo>
                  <a:lnTo>
                    <a:pt x="282224" y="13958"/>
                  </a:lnTo>
                  <a:lnTo>
                    <a:pt x="283159" y="26100"/>
                  </a:lnTo>
                  <a:lnTo>
                    <a:pt x="284278" y="40600"/>
                  </a:lnTo>
                  <a:lnTo>
                    <a:pt x="285820" y="56949"/>
                  </a:lnTo>
                  <a:lnTo>
                    <a:pt x="287658" y="74693"/>
                  </a:lnTo>
                  <a:lnTo>
                    <a:pt x="289424" y="93455"/>
                  </a:lnTo>
                  <a:lnTo>
                    <a:pt x="290908" y="112929"/>
                  </a:lnTo>
                  <a:lnTo>
                    <a:pt x="292223" y="132570"/>
                  </a:lnTo>
                  <a:lnTo>
                    <a:pt x="293711" y="151606"/>
                  </a:lnTo>
                  <a:lnTo>
                    <a:pt x="295559" y="169683"/>
                  </a:lnTo>
                  <a:lnTo>
                    <a:pt x="297631" y="187279"/>
                  </a:lnTo>
                  <a:lnTo>
                    <a:pt x="299568" y="205468"/>
                  </a:lnTo>
                  <a:lnTo>
                    <a:pt x="301172" y="224808"/>
                  </a:lnTo>
                  <a:lnTo>
                    <a:pt x="302572" y="244715"/>
                  </a:lnTo>
                  <a:lnTo>
                    <a:pt x="304118" y="263793"/>
                  </a:lnTo>
                  <a:lnTo>
                    <a:pt x="306011" y="281307"/>
                  </a:lnTo>
                  <a:lnTo>
                    <a:pt x="308282" y="297660"/>
                  </a:lnTo>
                  <a:lnTo>
                    <a:pt x="310885" y="314001"/>
                  </a:lnTo>
                  <a:lnTo>
                    <a:pt x="313751" y="331028"/>
                  </a:lnTo>
                  <a:lnTo>
                    <a:pt x="316811" y="348771"/>
                  </a:lnTo>
                  <a:lnTo>
                    <a:pt x="320011" y="366854"/>
                  </a:lnTo>
                  <a:lnTo>
                    <a:pt x="323310" y="384984"/>
                  </a:lnTo>
                  <a:lnTo>
                    <a:pt x="326676" y="402703"/>
                  </a:lnTo>
                  <a:lnTo>
                    <a:pt x="330089" y="419361"/>
                  </a:lnTo>
                  <a:lnTo>
                    <a:pt x="333534" y="434704"/>
                  </a:lnTo>
                  <a:lnTo>
                    <a:pt x="337000" y="448817"/>
                  </a:lnTo>
                  <a:lnTo>
                    <a:pt x="340480" y="461924"/>
                  </a:lnTo>
                  <a:lnTo>
                    <a:pt x="343970" y="474251"/>
                  </a:lnTo>
                  <a:lnTo>
                    <a:pt x="347508" y="485554"/>
                  </a:lnTo>
                  <a:lnTo>
                    <a:pt x="351624" y="496226"/>
                  </a:lnTo>
                  <a:lnTo>
                    <a:pt x="357798" y="507209"/>
                  </a:lnTo>
                  <a:lnTo>
                    <a:pt x="368497" y="52027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31751" y="726466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9" y="70265"/>
                  </a:lnTo>
                  <a:lnTo>
                    <a:pt x="3904" y="81964"/>
                  </a:lnTo>
                  <a:lnTo>
                    <a:pt x="6201" y="93881"/>
                  </a:lnTo>
                  <a:lnTo>
                    <a:pt x="8852" y="106180"/>
                  </a:lnTo>
                  <a:lnTo>
                    <a:pt x="11609" y="118462"/>
                  </a:lnTo>
                  <a:lnTo>
                    <a:pt x="14364" y="131164"/>
                  </a:lnTo>
                  <a:lnTo>
                    <a:pt x="17356" y="146520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42279" y="60012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15979" y="663295"/>
              <a:ext cx="147400" cy="231628"/>
            </a:xfrm>
            <a:custGeom>
              <a:avLst/>
              <a:gdLst/>
              <a:ahLst/>
              <a:cxnLst/>
              <a:rect l="0" t="0" r="0" b="0"/>
              <a:pathLst>
                <a:path w="147400" h="231628">
                  <a:moveTo>
                    <a:pt x="147399" y="0"/>
                  </a:moveTo>
                  <a:lnTo>
                    <a:pt x="141598" y="5934"/>
                  </a:lnTo>
                  <a:lnTo>
                    <a:pt x="136674" y="12139"/>
                  </a:lnTo>
                  <a:lnTo>
                    <a:pt x="132167" y="19235"/>
                  </a:lnTo>
                  <a:lnTo>
                    <a:pt x="127773" y="27175"/>
                  </a:lnTo>
                  <a:lnTo>
                    <a:pt x="123111" y="35822"/>
                  </a:lnTo>
                  <a:lnTo>
                    <a:pt x="117997" y="45016"/>
                  </a:lnTo>
                  <a:lnTo>
                    <a:pt x="112419" y="54616"/>
                  </a:lnTo>
                  <a:lnTo>
                    <a:pt x="106447" y="64505"/>
                  </a:lnTo>
                  <a:lnTo>
                    <a:pt x="100173" y="74598"/>
                  </a:lnTo>
                  <a:lnTo>
                    <a:pt x="93842" y="84832"/>
                  </a:lnTo>
                  <a:lnTo>
                    <a:pt x="87825" y="95161"/>
                  </a:lnTo>
                  <a:lnTo>
                    <a:pt x="82296" y="105556"/>
                  </a:lnTo>
                  <a:lnTo>
                    <a:pt x="77093" y="115995"/>
                  </a:lnTo>
                  <a:lnTo>
                    <a:pt x="71832" y="126463"/>
                  </a:lnTo>
                  <a:lnTo>
                    <a:pt x="66290" y="136951"/>
                  </a:lnTo>
                  <a:lnTo>
                    <a:pt x="60413" y="147453"/>
                  </a:lnTo>
                  <a:lnTo>
                    <a:pt x="54235" y="157963"/>
                  </a:lnTo>
                  <a:lnTo>
                    <a:pt x="47817" y="168475"/>
                  </a:lnTo>
                  <a:lnTo>
                    <a:pt x="41217" y="178823"/>
                  </a:lnTo>
                  <a:lnTo>
                    <a:pt x="34488" y="188698"/>
                  </a:lnTo>
                  <a:lnTo>
                    <a:pt x="27676" y="197960"/>
                  </a:lnTo>
                  <a:lnTo>
                    <a:pt x="21112" y="206343"/>
                  </a:lnTo>
                  <a:lnTo>
                    <a:pt x="14768" y="214189"/>
                  </a:lnTo>
                  <a:lnTo>
                    <a:pt x="8086" y="22218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15979" y="684352"/>
              <a:ext cx="157928" cy="210571"/>
            </a:xfrm>
            <a:custGeom>
              <a:avLst/>
              <a:gdLst/>
              <a:ahLst/>
              <a:cxnLst/>
              <a:rect l="0" t="0" r="0" b="0"/>
              <a:pathLst>
                <a:path w="157928" h="210571">
                  <a:moveTo>
                    <a:pt x="0" y="0"/>
                  </a:moveTo>
                  <a:lnTo>
                    <a:pt x="5867" y="8868"/>
                  </a:lnTo>
                  <a:lnTo>
                    <a:pt x="11432" y="17855"/>
                  </a:lnTo>
                  <a:lnTo>
                    <a:pt x="17231" y="27841"/>
                  </a:lnTo>
                  <a:lnTo>
                    <a:pt x="23312" y="38476"/>
                  </a:lnTo>
                  <a:lnTo>
                    <a:pt x="29642" y="48991"/>
                  </a:lnTo>
                  <a:lnTo>
                    <a:pt x="36170" y="58948"/>
                  </a:lnTo>
                  <a:lnTo>
                    <a:pt x="42846" y="68407"/>
                  </a:lnTo>
                  <a:lnTo>
                    <a:pt x="49628" y="77743"/>
                  </a:lnTo>
                  <a:lnTo>
                    <a:pt x="56486" y="87206"/>
                  </a:lnTo>
                  <a:lnTo>
                    <a:pt x="63395" y="96883"/>
                  </a:lnTo>
                  <a:lnTo>
                    <a:pt x="70340" y="106773"/>
                  </a:lnTo>
                  <a:lnTo>
                    <a:pt x="77310" y="116840"/>
                  </a:lnTo>
                  <a:lnTo>
                    <a:pt x="84295" y="127043"/>
                  </a:lnTo>
                  <a:lnTo>
                    <a:pt x="91292" y="137346"/>
                  </a:lnTo>
                  <a:lnTo>
                    <a:pt x="98296" y="147716"/>
                  </a:lnTo>
                  <a:lnTo>
                    <a:pt x="105305" y="157966"/>
                  </a:lnTo>
                  <a:lnTo>
                    <a:pt x="112317" y="167775"/>
                  </a:lnTo>
                  <a:lnTo>
                    <a:pt x="119327" y="176993"/>
                  </a:lnTo>
                  <a:lnTo>
                    <a:pt x="126224" y="185347"/>
                  </a:lnTo>
                  <a:lnTo>
                    <a:pt x="133573" y="193169"/>
                  </a:lnTo>
                  <a:lnTo>
                    <a:pt x="143138" y="201148"/>
                  </a:lnTo>
                  <a:lnTo>
                    <a:pt x="157927" y="21057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94963" y="415136"/>
              <a:ext cx="379027" cy="496147"/>
            </a:xfrm>
            <a:custGeom>
              <a:avLst/>
              <a:gdLst/>
              <a:ahLst/>
              <a:cxnLst/>
              <a:rect l="0" t="0" r="0" b="0"/>
              <a:pathLst>
                <a:path w="379027" h="496147">
                  <a:moveTo>
                    <a:pt x="0" y="406086"/>
                  </a:moveTo>
                  <a:lnTo>
                    <a:pt x="6002" y="400353"/>
                  </a:lnTo>
                  <a:lnTo>
                    <a:pt x="12847" y="396069"/>
                  </a:lnTo>
                  <a:lnTo>
                    <a:pt x="21239" y="392858"/>
                  </a:lnTo>
                  <a:lnTo>
                    <a:pt x="31039" y="390324"/>
                  </a:lnTo>
                  <a:lnTo>
                    <a:pt x="42002" y="387979"/>
                  </a:lnTo>
                  <a:lnTo>
                    <a:pt x="53858" y="385530"/>
                  </a:lnTo>
                  <a:lnTo>
                    <a:pt x="66209" y="382876"/>
                  </a:lnTo>
                  <a:lnTo>
                    <a:pt x="78557" y="380011"/>
                  </a:lnTo>
                  <a:lnTo>
                    <a:pt x="90628" y="376964"/>
                  </a:lnTo>
                  <a:lnTo>
                    <a:pt x="102187" y="373611"/>
                  </a:lnTo>
                  <a:lnTo>
                    <a:pt x="112956" y="369682"/>
                  </a:lnTo>
                  <a:lnTo>
                    <a:pt x="122867" y="365076"/>
                  </a:lnTo>
                  <a:lnTo>
                    <a:pt x="132015" y="359848"/>
                  </a:lnTo>
                  <a:lnTo>
                    <a:pt x="140554" y="354114"/>
                  </a:lnTo>
                  <a:lnTo>
                    <a:pt x="148618" y="347993"/>
                  </a:lnTo>
                  <a:lnTo>
                    <a:pt x="155679" y="341425"/>
                  </a:lnTo>
                  <a:lnTo>
                    <a:pt x="160606" y="334184"/>
                  </a:lnTo>
                  <a:lnTo>
                    <a:pt x="162948" y="326207"/>
                  </a:lnTo>
                  <a:lnTo>
                    <a:pt x="162721" y="317731"/>
                  </a:lnTo>
                  <a:lnTo>
                    <a:pt x="160061" y="309196"/>
                  </a:lnTo>
                  <a:lnTo>
                    <a:pt x="155302" y="300877"/>
                  </a:lnTo>
                  <a:lnTo>
                    <a:pt x="148718" y="293343"/>
                  </a:lnTo>
                  <a:lnTo>
                    <a:pt x="140421" y="287501"/>
                  </a:lnTo>
                  <a:lnTo>
                    <a:pt x="130630" y="283690"/>
                  </a:lnTo>
                  <a:lnTo>
                    <a:pt x="119806" y="281760"/>
                  </a:lnTo>
                  <a:lnTo>
                    <a:pt x="108550" y="281363"/>
                  </a:lnTo>
                  <a:lnTo>
                    <a:pt x="97245" y="282134"/>
                  </a:lnTo>
                  <a:lnTo>
                    <a:pt x="86215" y="283918"/>
                  </a:lnTo>
                  <a:lnTo>
                    <a:pt x="75808" y="286777"/>
                  </a:lnTo>
                  <a:lnTo>
                    <a:pt x="66147" y="290661"/>
                  </a:lnTo>
                  <a:lnTo>
                    <a:pt x="57338" y="295572"/>
                  </a:lnTo>
                  <a:lnTo>
                    <a:pt x="49559" y="301625"/>
                  </a:lnTo>
                  <a:lnTo>
                    <a:pt x="42814" y="308783"/>
                  </a:lnTo>
                  <a:lnTo>
                    <a:pt x="37283" y="317201"/>
                  </a:lnTo>
                  <a:lnTo>
                    <a:pt x="33389" y="327287"/>
                  </a:lnTo>
                  <a:lnTo>
                    <a:pt x="31215" y="339107"/>
                  </a:lnTo>
                  <a:lnTo>
                    <a:pt x="30551" y="352282"/>
                  </a:lnTo>
                  <a:lnTo>
                    <a:pt x="31085" y="366189"/>
                  </a:lnTo>
                  <a:lnTo>
                    <a:pt x="32519" y="380388"/>
                  </a:lnTo>
                  <a:lnTo>
                    <a:pt x="34768" y="394496"/>
                  </a:lnTo>
                  <a:lnTo>
                    <a:pt x="37947" y="408114"/>
                  </a:lnTo>
                  <a:lnTo>
                    <a:pt x="42045" y="421081"/>
                  </a:lnTo>
                  <a:lnTo>
                    <a:pt x="46932" y="433261"/>
                  </a:lnTo>
                  <a:lnTo>
                    <a:pt x="52436" y="444456"/>
                  </a:lnTo>
                  <a:lnTo>
                    <a:pt x="58404" y="454652"/>
                  </a:lnTo>
                  <a:lnTo>
                    <a:pt x="64869" y="463823"/>
                  </a:lnTo>
                  <a:lnTo>
                    <a:pt x="72040" y="471846"/>
                  </a:lnTo>
                  <a:lnTo>
                    <a:pt x="79981" y="478759"/>
                  </a:lnTo>
                  <a:lnTo>
                    <a:pt x="88772" y="484573"/>
                  </a:lnTo>
                  <a:lnTo>
                    <a:pt x="98583" y="489188"/>
                  </a:lnTo>
                  <a:lnTo>
                    <a:pt x="109404" y="492661"/>
                  </a:lnTo>
                  <a:lnTo>
                    <a:pt x="120926" y="495010"/>
                  </a:lnTo>
                  <a:lnTo>
                    <a:pt x="132651" y="496146"/>
                  </a:lnTo>
                  <a:lnTo>
                    <a:pt x="144281" y="496129"/>
                  </a:lnTo>
                  <a:lnTo>
                    <a:pt x="155869" y="494983"/>
                  </a:lnTo>
                  <a:lnTo>
                    <a:pt x="167714" y="492619"/>
                  </a:lnTo>
                  <a:lnTo>
                    <a:pt x="179976" y="489103"/>
                  </a:lnTo>
                  <a:lnTo>
                    <a:pt x="192500" y="484624"/>
                  </a:lnTo>
                  <a:lnTo>
                    <a:pt x="204914" y="479401"/>
                  </a:lnTo>
                  <a:lnTo>
                    <a:pt x="217008" y="473631"/>
                  </a:lnTo>
                  <a:lnTo>
                    <a:pt x="228741" y="467469"/>
                  </a:lnTo>
                  <a:lnTo>
                    <a:pt x="240152" y="461034"/>
                  </a:lnTo>
                  <a:lnTo>
                    <a:pt x="251301" y="454406"/>
                  </a:lnTo>
                  <a:lnTo>
                    <a:pt x="261922" y="447481"/>
                  </a:lnTo>
                  <a:lnTo>
                    <a:pt x="271457" y="439993"/>
                  </a:lnTo>
                  <a:lnTo>
                    <a:pt x="279680" y="431836"/>
                  </a:lnTo>
                  <a:lnTo>
                    <a:pt x="286525" y="422899"/>
                  </a:lnTo>
                  <a:lnTo>
                    <a:pt x="291907" y="412989"/>
                  </a:lnTo>
                  <a:lnTo>
                    <a:pt x="295920" y="402111"/>
                  </a:lnTo>
                  <a:lnTo>
                    <a:pt x="298310" y="390891"/>
                  </a:lnTo>
                  <a:lnTo>
                    <a:pt x="298417" y="380432"/>
                  </a:lnTo>
                  <a:lnTo>
                    <a:pt x="296081" y="371307"/>
                  </a:lnTo>
                  <a:lnTo>
                    <a:pt x="291580" y="364048"/>
                  </a:lnTo>
                  <a:lnTo>
                    <a:pt x="285355" y="359380"/>
                  </a:lnTo>
                  <a:lnTo>
                    <a:pt x="277842" y="357433"/>
                  </a:lnTo>
                  <a:lnTo>
                    <a:pt x="269562" y="357871"/>
                  </a:lnTo>
                  <a:lnTo>
                    <a:pt x="261101" y="360201"/>
                  </a:lnTo>
                  <a:lnTo>
                    <a:pt x="252793" y="363953"/>
                  </a:lnTo>
                  <a:lnTo>
                    <a:pt x="244913" y="369059"/>
                  </a:lnTo>
                  <a:lnTo>
                    <a:pt x="237767" y="375833"/>
                  </a:lnTo>
                  <a:lnTo>
                    <a:pt x="231450" y="384308"/>
                  </a:lnTo>
                  <a:lnTo>
                    <a:pt x="226208" y="394099"/>
                  </a:lnTo>
                  <a:lnTo>
                    <a:pt x="222509" y="404587"/>
                  </a:lnTo>
                  <a:lnTo>
                    <a:pt x="220470" y="415342"/>
                  </a:lnTo>
                  <a:lnTo>
                    <a:pt x="220066" y="425986"/>
                  </a:lnTo>
                  <a:lnTo>
                    <a:pt x="221306" y="436126"/>
                  </a:lnTo>
                  <a:lnTo>
                    <a:pt x="224033" y="445590"/>
                  </a:lnTo>
                  <a:lnTo>
                    <a:pt x="228133" y="453756"/>
                  </a:lnTo>
                  <a:lnTo>
                    <a:pt x="233626" y="459506"/>
                  </a:lnTo>
                  <a:lnTo>
                    <a:pt x="240392" y="462440"/>
                  </a:lnTo>
                  <a:lnTo>
                    <a:pt x="248205" y="462629"/>
                  </a:lnTo>
                  <a:lnTo>
                    <a:pt x="256819" y="460256"/>
                  </a:lnTo>
                  <a:lnTo>
                    <a:pt x="266010" y="455698"/>
                  </a:lnTo>
                  <a:lnTo>
                    <a:pt x="275282" y="449422"/>
                  </a:lnTo>
                  <a:lnTo>
                    <a:pt x="283894" y="441863"/>
                  </a:lnTo>
                  <a:lnTo>
                    <a:pt x="291497" y="433378"/>
                  </a:lnTo>
                  <a:lnTo>
                    <a:pt x="298092" y="424074"/>
                  </a:lnTo>
                  <a:lnTo>
                    <a:pt x="303837" y="413845"/>
                  </a:lnTo>
                  <a:lnTo>
                    <a:pt x="308926" y="402699"/>
                  </a:lnTo>
                  <a:lnTo>
                    <a:pt x="313533" y="390603"/>
                  </a:lnTo>
                  <a:lnTo>
                    <a:pt x="317796" y="377419"/>
                  </a:lnTo>
                  <a:lnTo>
                    <a:pt x="321818" y="363175"/>
                  </a:lnTo>
                  <a:lnTo>
                    <a:pt x="325674" y="348032"/>
                  </a:lnTo>
                  <a:lnTo>
                    <a:pt x="329418" y="332189"/>
                  </a:lnTo>
                  <a:lnTo>
                    <a:pt x="333080" y="315833"/>
                  </a:lnTo>
                  <a:lnTo>
                    <a:pt x="336522" y="299274"/>
                  </a:lnTo>
                  <a:lnTo>
                    <a:pt x="339454" y="282932"/>
                  </a:lnTo>
                  <a:lnTo>
                    <a:pt x="341753" y="267005"/>
                  </a:lnTo>
                  <a:lnTo>
                    <a:pt x="343296" y="251191"/>
                  </a:lnTo>
                  <a:lnTo>
                    <a:pt x="343881" y="234815"/>
                  </a:lnTo>
                  <a:lnTo>
                    <a:pt x="343500" y="217536"/>
                  </a:lnTo>
                  <a:lnTo>
                    <a:pt x="342448" y="199505"/>
                  </a:lnTo>
                  <a:lnTo>
                    <a:pt x="341211" y="181169"/>
                  </a:lnTo>
                  <a:lnTo>
                    <a:pt x="340083" y="162840"/>
                  </a:lnTo>
                  <a:lnTo>
                    <a:pt x="339007" y="144974"/>
                  </a:lnTo>
                  <a:lnTo>
                    <a:pt x="337678" y="128210"/>
                  </a:lnTo>
                  <a:lnTo>
                    <a:pt x="335932" y="112783"/>
                  </a:lnTo>
                  <a:lnTo>
                    <a:pt x="333759" y="98272"/>
                  </a:lnTo>
                  <a:lnTo>
                    <a:pt x="331221" y="83834"/>
                  </a:lnTo>
                  <a:lnTo>
                    <a:pt x="328395" y="68972"/>
                  </a:lnTo>
                  <a:lnTo>
                    <a:pt x="325191" y="53868"/>
                  </a:lnTo>
                  <a:lnTo>
                    <a:pt x="321362" y="39173"/>
                  </a:lnTo>
                  <a:lnTo>
                    <a:pt x="316824" y="25275"/>
                  </a:lnTo>
                  <a:lnTo>
                    <a:pt x="311640" y="13198"/>
                  </a:lnTo>
                  <a:lnTo>
                    <a:pt x="305937" y="4675"/>
                  </a:lnTo>
                  <a:lnTo>
                    <a:pt x="299849" y="333"/>
                  </a:lnTo>
                  <a:lnTo>
                    <a:pt x="293813" y="0"/>
                  </a:lnTo>
                  <a:lnTo>
                    <a:pt x="288527" y="3259"/>
                  </a:lnTo>
                  <a:lnTo>
                    <a:pt x="284310" y="9492"/>
                  </a:lnTo>
                  <a:lnTo>
                    <a:pt x="281142" y="18349"/>
                  </a:lnTo>
                  <a:lnTo>
                    <a:pt x="278851" y="29841"/>
                  </a:lnTo>
                  <a:lnTo>
                    <a:pt x="277239" y="43732"/>
                  </a:lnTo>
                  <a:lnTo>
                    <a:pt x="276290" y="59104"/>
                  </a:lnTo>
                  <a:lnTo>
                    <a:pt x="276169" y="74572"/>
                  </a:lnTo>
                  <a:lnTo>
                    <a:pt x="276894" y="89354"/>
                  </a:lnTo>
                  <a:lnTo>
                    <a:pt x="278192" y="103719"/>
                  </a:lnTo>
                  <a:lnTo>
                    <a:pt x="279602" y="118651"/>
                  </a:lnTo>
                  <a:lnTo>
                    <a:pt x="280849" y="134700"/>
                  </a:lnTo>
                  <a:lnTo>
                    <a:pt x="282007" y="151941"/>
                  </a:lnTo>
                  <a:lnTo>
                    <a:pt x="283391" y="170212"/>
                  </a:lnTo>
                  <a:lnTo>
                    <a:pt x="285174" y="189292"/>
                  </a:lnTo>
                  <a:lnTo>
                    <a:pt x="287372" y="208972"/>
                  </a:lnTo>
                  <a:lnTo>
                    <a:pt x="289927" y="229081"/>
                  </a:lnTo>
                  <a:lnTo>
                    <a:pt x="292764" y="249488"/>
                  </a:lnTo>
                  <a:lnTo>
                    <a:pt x="295975" y="269934"/>
                  </a:lnTo>
                  <a:lnTo>
                    <a:pt x="299809" y="290048"/>
                  </a:lnTo>
                  <a:lnTo>
                    <a:pt x="304351" y="309648"/>
                  </a:lnTo>
                  <a:lnTo>
                    <a:pt x="309537" y="328574"/>
                  </a:lnTo>
                  <a:lnTo>
                    <a:pt x="315242" y="346597"/>
                  </a:lnTo>
                  <a:lnTo>
                    <a:pt x="321340" y="363676"/>
                  </a:lnTo>
                  <a:lnTo>
                    <a:pt x="327722" y="379603"/>
                  </a:lnTo>
                  <a:lnTo>
                    <a:pt x="334306" y="393936"/>
                  </a:lnTo>
                  <a:lnTo>
                    <a:pt x="341025" y="406574"/>
                  </a:lnTo>
                  <a:lnTo>
                    <a:pt x="347724" y="417616"/>
                  </a:lnTo>
                  <a:lnTo>
                    <a:pt x="354918" y="428370"/>
                  </a:lnTo>
                  <a:lnTo>
                    <a:pt x="364358" y="440901"/>
                  </a:lnTo>
                  <a:lnTo>
                    <a:pt x="379026" y="458729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21222" y="55801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71518" y="410611"/>
              <a:ext cx="354261" cy="464137"/>
            </a:xfrm>
            <a:custGeom>
              <a:avLst/>
              <a:gdLst/>
              <a:ahLst/>
              <a:cxnLst/>
              <a:rect l="0" t="0" r="0" b="0"/>
              <a:pathLst>
                <a:path w="354261" h="464137">
                  <a:moveTo>
                    <a:pt x="28855" y="463254"/>
                  </a:moveTo>
                  <a:lnTo>
                    <a:pt x="25988" y="451385"/>
                  </a:lnTo>
                  <a:lnTo>
                    <a:pt x="23846" y="438975"/>
                  </a:lnTo>
                  <a:lnTo>
                    <a:pt x="22243" y="424788"/>
                  </a:lnTo>
                  <a:lnTo>
                    <a:pt x="21062" y="409081"/>
                  </a:lnTo>
                  <a:lnTo>
                    <a:pt x="20214" y="392436"/>
                  </a:lnTo>
                  <a:lnTo>
                    <a:pt x="19612" y="375296"/>
                  </a:lnTo>
                  <a:lnTo>
                    <a:pt x="19024" y="357749"/>
                  </a:lnTo>
                  <a:lnTo>
                    <a:pt x="18092" y="339618"/>
                  </a:lnTo>
                  <a:lnTo>
                    <a:pt x="16650" y="320835"/>
                  </a:lnTo>
                  <a:lnTo>
                    <a:pt x="14866" y="301461"/>
                  </a:lnTo>
                  <a:lnTo>
                    <a:pt x="13130" y="281610"/>
                  </a:lnTo>
                  <a:lnTo>
                    <a:pt x="11668" y="261403"/>
                  </a:lnTo>
                  <a:lnTo>
                    <a:pt x="10536" y="241104"/>
                  </a:lnTo>
                  <a:lnTo>
                    <a:pt x="9701" y="221095"/>
                  </a:lnTo>
                  <a:lnTo>
                    <a:pt x="9101" y="201563"/>
                  </a:lnTo>
                  <a:lnTo>
                    <a:pt x="8511" y="182515"/>
                  </a:lnTo>
                  <a:lnTo>
                    <a:pt x="7575" y="163878"/>
                  </a:lnTo>
                  <a:lnTo>
                    <a:pt x="6130" y="145564"/>
                  </a:lnTo>
                  <a:lnTo>
                    <a:pt x="4344" y="127654"/>
                  </a:lnTo>
                  <a:lnTo>
                    <a:pt x="2606" y="110387"/>
                  </a:lnTo>
                  <a:lnTo>
                    <a:pt x="1147" y="93847"/>
                  </a:lnTo>
                  <a:lnTo>
                    <a:pt x="186" y="78128"/>
                  </a:lnTo>
                  <a:lnTo>
                    <a:pt x="0" y="63411"/>
                  </a:lnTo>
                  <a:lnTo>
                    <a:pt x="661" y="49719"/>
                  </a:lnTo>
                  <a:lnTo>
                    <a:pt x="2264" y="37733"/>
                  </a:lnTo>
                  <a:lnTo>
                    <a:pt x="5710" y="29005"/>
                  </a:lnTo>
                  <a:lnTo>
                    <a:pt x="11058" y="24471"/>
                  </a:lnTo>
                  <a:lnTo>
                    <a:pt x="16592" y="24033"/>
                  </a:lnTo>
                  <a:lnTo>
                    <a:pt x="21703" y="26879"/>
                  </a:lnTo>
                  <a:lnTo>
                    <a:pt x="26366" y="32458"/>
                  </a:lnTo>
                  <a:lnTo>
                    <a:pt x="30678" y="40674"/>
                  </a:lnTo>
                  <a:lnTo>
                    <a:pt x="34737" y="51270"/>
                  </a:lnTo>
                  <a:lnTo>
                    <a:pt x="38619" y="63976"/>
                  </a:lnTo>
                  <a:lnTo>
                    <a:pt x="42380" y="78638"/>
                  </a:lnTo>
                  <a:lnTo>
                    <a:pt x="46064" y="94976"/>
                  </a:lnTo>
                  <a:lnTo>
                    <a:pt x="49860" y="112151"/>
                  </a:lnTo>
                  <a:lnTo>
                    <a:pt x="54094" y="128908"/>
                  </a:lnTo>
                  <a:lnTo>
                    <a:pt x="58903" y="144579"/>
                  </a:lnTo>
                  <a:lnTo>
                    <a:pt x="64099" y="159047"/>
                  </a:lnTo>
                  <a:lnTo>
                    <a:pt x="69279" y="172460"/>
                  </a:lnTo>
                  <a:lnTo>
                    <a:pt x="74207" y="185039"/>
                  </a:lnTo>
                  <a:lnTo>
                    <a:pt x="78819" y="196997"/>
                  </a:lnTo>
                  <a:lnTo>
                    <a:pt x="83143" y="208510"/>
                  </a:lnTo>
                  <a:lnTo>
                    <a:pt x="87235" y="219710"/>
                  </a:lnTo>
                  <a:lnTo>
                    <a:pt x="91153" y="230694"/>
                  </a:lnTo>
                  <a:lnTo>
                    <a:pt x="94944" y="241530"/>
                  </a:lnTo>
                  <a:lnTo>
                    <a:pt x="98646" y="252265"/>
                  </a:lnTo>
                  <a:lnTo>
                    <a:pt x="102286" y="262932"/>
                  </a:lnTo>
                  <a:lnTo>
                    <a:pt x="105884" y="273554"/>
                  </a:lnTo>
                  <a:lnTo>
                    <a:pt x="109457" y="284144"/>
                  </a:lnTo>
                  <a:lnTo>
                    <a:pt x="113179" y="294714"/>
                  </a:lnTo>
                  <a:lnTo>
                    <a:pt x="117364" y="305271"/>
                  </a:lnTo>
                  <a:lnTo>
                    <a:pt x="122149" y="315827"/>
                  </a:lnTo>
                  <a:lnTo>
                    <a:pt x="127669" y="326713"/>
                  </a:lnTo>
                  <a:lnTo>
                    <a:pt x="134131" y="338547"/>
                  </a:lnTo>
                  <a:lnTo>
                    <a:pt x="141555" y="351583"/>
                  </a:lnTo>
                  <a:lnTo>
                    <a:pt x="149812" y="365593"/>
                  </a:lnTo>
                  <a:lnTo>
                    <a:pt x="158725" y="380069"/>
                  </a:lnTo>
                  <a:lnTo>
                    <a:pt x="168126" y="394648"/>
                  </a:lnTo>
                  <a:lnTo>
                    <a:pt x="177878" y="408844"/>
                  </a:lnTo>
                  <a:lnTo>
                    <a:pt x="187877" y="421989"/>
                  </a:lnTo>
                  <a:lnTo>
                    <a:pt x="198051" y="433814"/>
                  </a:lnTo>
                  <a:lnTo>
                    <a:pt x="208510" y="444075"/>
                  </a:lnTo>
                  <a:lnTo>
                    <a:pt x="219524" y="452377"/>
                  </a:lnTo>
                  <a:lnTo>
                    <a:pt x="231192" y="458690"/>
                  </a:lnTo>
                  <a:lnTo>
                    <a:pt x="243300" y="462795"/>
                  </a:lnTo>
                  <a:lnTo>
                    <a:pt x="255427" y="464136"/>
                  </a:lnTo>
                  <a:lnTo>
                    <a:pt x="267321" y="462668"/>
                  </a:lnTo>
                  <a:lnTo>
                    <a:pt x="278747" y="458769"/>
                  </a:lnTo>
                  <a:lnTo>
                    <a:pt x="289421" y="452955"/>
                  </a:lnTo>
                  <a:lnTo>
                    <a:pt x="299264" y="445708"/>
                  </a:lnTo>
                  <a:lnTo>
                    <a:pt x="308366" y="437100"/>
                  </a:lnTo>
                  <a:lnTo>
                    <a:pt x="316873" y="426821"/>
                  </a:lnTo>
                  <a:lnTo>
                    <a:pt x="324924" y="414834"/>
                  </a:lnTo>
                  <a:lnTo>
                    <a:pt x="332317" y="401362"/>
                  </a:lnTo>
                  <a:lnTo>
                    <a:pt x="338531" y="386717"/>
                  </a:lnTo>
                  <a:lnTo>
                    <a:pt x="343377" y="371191"/>
                  </a:lnTo>
                  <a:lnTo>
                    <a:pt x="346970" y="354867"/>
                  </a:lnTo>
                  <a:lnTo>
                    <a:pt x="349548" y="337624"/>
                  </a:lnTo>
                  <a:lnTo>
                    <a:pt x="351357" y="319479"/>
                  </a:lnTo>
                  <a:lnTo>
                    <a:pt x="352607" y="300888"/>
                  </a:lnTo>
                  <a:lnTo>
                    <a:pt x="353463" y="282634"/>
                  </a:lnTo>
                  <a:lnTo>
                    <a:pt x="354040" y="265125"/>
                  </a:lnTo>
                  <a:lnTo>
                    <a:pt x="354260" y="248097"/>
                  </a:lnTo>
                  <a:lnTo>
                    <a:pt x="353876" y="230830"/>
                  </a:lnTo>
                  <a:lnTo>
                    <a:pt x="352800" y="212913"/>
                  </a:lnTo>
                  <a:lnTo>
                    <a:pt x="351093" y="194267"/>
                  </a:lnTo>
                  <a:lnTo>
                    <a:pt x="348877" y="174978"/>
                  </a:lnTo>
                  <a:lnTo>
                    <a:pt x="346274" y="155188"/>
                  </a:lnTo>
                  <a:lnTo>
                    <a:pt x="343391" y="135354"/>
                  </a:lnTo>
                  <a:lnTo>
                    <a:pt x="340311" y="116199"/>
                  </a:lnTo>
                  <a:lnTo>
                    <a:pt x="337093" y="98066"/>
                  </a:lnTo>
                  <a:lnTo>
                    <a:pt x="333780" y="81112"/>
                  </a:lnTo>
                  <a:lnTo>
                    <a:pt x="330403" y="65486"/>
                  </a:lnTo>
                  <a:lnTo>
                    <a:pt x="326987" y="51135"/>
                  </a:lnTo>
                  <a:lnTo>
                    <a:pt x="323698" y="38301"/>
                  </a:lnTo>
                  <a:lnTo>
                    <a:pt x="320519" y="26355"/>
                  </a:lnTo>
                  <a:lnTo>
                    <a:pt x="317173" y="14243"/>
                  </a:lnTo>
                  <a:lnTo>
                    <a:pt x="313124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01509" y="705409"/>
              <a:ext cx="99590" cy="163672"/>
            </a:xfrm>
            <a:custGeom>
              <a:avLst/>
              <a:gdLst/>
              <a:ahLst/>
              <a:cxnLst/>
              <a:rect l="0" t="0" r="0" b="0"/>
              <a:pathLst>
                <a:path w="99590" h="163672">
                  <a:moveTo>
                    <a:pt x="9475" y="0"/>
                  </a:moveTo>
                  <a:lnTo>
                    <a:pt x="6608" y="8868"/>
                  </a:lnTo>
                  <a:lnTo>
                    <a:pt x="4466" y="17855"/>
                  </a:lnTo>
                  <a:lnTo>
                    <a:pt x="2863" y="27850"/>
                  </a:lnTo>
                  <a:lnTo>
                    <a:pt x="1683" y="38831"/>
                  </a:lnTo>
                  <a:lnTo>
                    <a:pt x="834" y="50642"/>
                  </a:lnTo>
                  <a:lnTo>
                    <a:pt x="241" y="63096"/>
                  </a:lnTo>
                  <a:lnTo>
                    <a:pt x="0" y="75861"/>
                  </a:lnTo>
                  <a:lnTo>
                    <a:pt x="364" y="88494"/>
                  </a:lnTo>
                  <a:lnTo>
                    <a:pt x="1428" y="100762"/>
                  </a:lnTo>
                  <a:lnTo>
                    <a:pt x="3296" y="112625"/>
                  </a:lnTo>
                  <a:lnTo>
                    <a:pt x="6153" y="124131"/>
                  </a:lnTo>
                  <a:lnTo>
                    <a:pt x="10007" y="135336"/>
                  </a:lnTo>
                  <a:lnTo>
                    <a:pt x="14884" y="145657"/>
                  </a:lnTo>
                  <a:lnTo>
                    <a:pt x="20907" y="153926"/>
                  </a:lnTo>
                  <a:lnTo>
                    <a:pt x="28028" y="159665"/>
                  </a:lnTo>
                  <a:lnTo>
                    <a:pt x="35910" y="162873"/>
                  </a:lnTo>
                  <a:lnTo>
                    <a:pt x="44039" y="163671"/>
                  </a:lnTo>
                  <a:lnTo>
                    <a:pt x="52091" y="162388"/>
                  </a:lnTo>
                  <a:lnTo>
                    <a:pt x="59784" y="159292"/>
                  </a:lnTo>
                  <a:lnTo>
                    <a:pt x="66797" y="154489"/>
                  </a:lnTo>
                  <a:lnTo>
                    <a:pt x="73029" y="148188"/>
                  </a:lnTo>
                  <a:lnTo>
                    <a:pt x="78553" y="140521"/>
                  </a:lnTo>
                  <a:lnTo>
                    <a:pt x="83506" y="131474"/>
                  </a:lnTo>
                  <a:lnTo>
                    <a:pt x="88022" y="121164"/>
                  </a:lnTo>
                  <a:lnTo>
                    <a:pt x="92057" y="109818"/>
                  </a:lnTo>
                  <a:lnTo>
                    <a:pt x="95396" y="97677"/>
                  </a:lnTo>
                  <a:lnTo>
                    <a:pt x="97968" y="84960"/>
                  </a:lnTo>
                  <a:lnTo>
                    <a:pt x="99525" y="71998"/>
                  </a:lnTo>
                  <a:lnTo>
                    <a:pt x="99589" y="59222"/>
                  </a:lnTo>
                  <a:lnTo>
                    <a:pt x="98044" y="46867"/>
                  </a:lnTo>
                  <a:lnTo>
                    <a:pt x="95381" y="35413"/>
                  </a:lnTo>
                  <a:lnTo>
                    <a:pt x="92249" y="24560"/>
                  </a:lnTo>
                  <a:lnTo>
                    <a:pt x="88374" y="13355"/>
                  </a:lnTo>
                  <a:lnTo>
                    <a:pt x="83174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23913" y="687465"/>
              <a:ext cx="223984" cy="196929"/>
            </a:xfrm>
            <a:custGeom>
              <a:avLst/>
              <a:gdLst/>
              <a:ahLst/>
              <a:cxnLst/>
              <a:rect l="0" t="0" r="0" b="0"/>
              <a:pathLst>
                <a:path w="223984" h="196929">
                  <a:moveTo>
                    <a:pt x="13413" y="39001"/>
                  </a:moveTo>
                  <a:lnTo>
                    <a:pt x="16347" y="50669"/>
                  </a:lnTo>
                  <a:lnTo>
                    <a:pt x="19129" y="61158"/>
                  </a:lnTo>
                  <a:lnTo>
                    <a:pt x="22029" y="71459"/>
                  </a:lnTo>
                  <a:lnTo>
                    <a:pt x="25069" y="81761"/>
                  </a:lnTo>
                  <a:lnTo>
                    <a:pt x="28234" y="92104"/>
                  </a:lnTo>
                  <a:lnTo>
                    <a:pt x="31489" y="102499"/>
                  </a:lnTo>
                  <a:lnTo>
                    <a:pt x="34481" y="113100"/>
                  </a:lnTo>
                  <a:lnTo>
                    <a:pt x="36576" y="124206"/>
                  </a:lnTo>
                  <a:lnTo>
                    <a:pt x="37488" y="135907"/>
                  </a:lnTo>
                  <a:lnTo>
                    <a:pt x="36912" y="146970"/>
                  </a:lnTo>
                  <a:lnTo>
                    <a:pt x="34502" y="153871"/>
                  </a:lnTo>
                  <a:lnTo>
                    <a:pt x="30928" y="154782"/>
                  </a:lnTo>
                  <a:lnTo>
                    <a:pt x="27233" y="151545"/>
                  </a:lnTo>
                  <a:lnTo>
                    <a:pt x="23656" y="145562"/>
                  </a:lnTo>
                  <a:lnTo>
                    <a:pt x="20163" y="137467"/>
                  </a:lnTo>
                  <a:lnTo>
                    <a:pt x="16703" y="127710"/>
                  </a:lnTo>
                  <a:lnTo>
                    <a:pt x="13246" y="116692"/>
                  </a:lnTo>
                  <a:lnTo>
                    <a:pt x="9781" y="104751"/>
                  </a:lnTo>
                  <a:lnTo>
                    <a:pt x="6317" y="92157"/>
                  </a:lnTo>
                  <a:lnTo>
                    <a:pt x="3179" y="79272"/>
                  </a:lnTo>
                  <a:lnTo>
                    <a:pt x="985" y="66546"/>
                  </a:lnTo>
                  <a:lnTo>
                    <a:pt x="0" y="54213"/>
                  </a:lnTo>
                  <a:lnTo>
                    <a:pt x="323" y="42474"/>
                  </a:lnTo>
                  <a:lnTo>
                    <a:pt x="2061" y="31583"/>
                  </a:lnTo>
                  <a:lnTo>
                    <a:pt x="5126" y="21603"/>
                  </a:lnTo>
                  <a:lnTo>
                    <a:pt x="9454" y="12917"/>
                  </a:lnTo>
                  <a:lnTo>
                    <a:pt x="15101" y="6286"/>
                  </a:lnTo>
                  <a:lnTo>
                    <a:pt x="21965" y="1947"/>
                  </a:lnTo>
                  <a:lnTo>
                    <a:pt x="29674" y="0"/>
                  </a:lnTo>
                  <a:lnTo>
                    <a:pt x="37686" y="654"/>
                  </a:lnTo>
                  <a:lnTo>
                    <a:pt x="45664" y="3758"/>
                  </a:lnTo>
                  <a:lnTo>
                    <a:pt x="53477" y="8737"/>
                  </a:lnTo>
                  <a:lnTo>
                    <a:pt x="61103" y="14818"/>
                  </a:lnTo>
                  <a:lnTo>
                    <a:pt x="68561" y="21459"/>
                  </a:lnTo>
                  <a:lnTo>
                    <a:pt x="75721" y="28523"/>
                  </a:lnTo>
                  <a:lnTo>
                    <a:pt x="82311" y="36169"/>
                  </a:lnTo>
                  <a:lnTo>
                    <a:pt x="88228" y="44459"/>
                  </a:lnTo>
                  <a:lnTo>
                    <a:pt x="93524" y="53332"/>
                  </a:lnTo>
                  <a:lnTo>
                    <a:pt x="98316" y="62674"/>
                  </a:lnTo>
                  <a:lnTo>
                    <a:pt x="102733" y="72299"/>
                  </a:lnTo>
                  <a:lnTo>
                    <a:pt x="107094" y="79593"/>
                  </a:lnTo>
                  <a:lnTo>
                    <a:pt x="111300" y="81191"/>
                  </a:lnTo>
                  <a:lnTo>
                    <a:pt x="114808" y="77759"/>
                  </a:lnTo>
                  <a:lnTo>
                    <a:pt x="117867" y="70780"/>
                  </a:lnTo>
                  <a:lnTo>
                    <a:pt x="120964" y="61753"/>
                  </a:lnTo>
                  <a:lnTo>
                    <a:pt x="124580" y="52099"/>
                  </a:lnTo>
                  <a:lnTo>
                    <a:pt x="128904" y="42632"/>
                  </a:lnTo>
                  <a:lnTo>
                    <a:pt x="133908" y="34294"/>
                  </a:lnTo>
                  <a:lnTo>
                    <a:pt x="139474" y="28344"/>
                  </a:lnTo>
                  <a:lnTo>
                    <a:pt x="145469" y="25231"/>
                  </a:lnTo>
                  <a:lnTo>
                    <a:pt x="151780" y="24731"/>
                  </a:lnTo>
                  <a:lnTo>
                    <a:pt x="158313" y="26354"/>
                  </a:lnTo>
                  <a:lnTo>
                    <a:pt x="164997" y="29594"/>
                  </a:lnTo>
                  <a:lnTo>
                    <a:pt x="171619" y="34339"/>
                  </a:lnTo>
                  <a:lnTo>
                    <a:pt x="177840" y="40863"/>
                  </a:lnTo>
                  <a:lnTo>
                    <a:pt x="183504" y="49166"/>
                  </a:lnTo>
                  <a:lnTo>
                    <a:pt x="188630" y="58840"/>
                  </a:lnTo>
                  <a:lnTo>
                    <a:pt x="193307" y="69249"/>
                  </a:lnTo>
                  <a:lnTo>
                    <a:pt x="197635" y="79959"/>
                  </a:lnTo>
                  <a:lnTo>
                    <a:pt x="201543" y="90913"/>
                  </a:lnTo>
                  <a:lnTo>
                    <a:pt x="204795" y="102326"/>
                  </a:lnTo>
                  <a:lnTo>
                    <a:pt x="207322" y="114294"/>
                  </a:lnTo>
                  <a:lnTo>
                    <a:pt x="209359" y="126619"/>
                  </a:lnTo>
                  <a:lnTo>
                    <a:pt x="211342" y="138900"/>
                  </a:lnTo>
                  <a:lnTo>
                    <a:pt x="213526" y="150891"/>
                  </a:lnTo>
                  <a:lnTo>
                    <a:pt x="215834" y="162084"/>
                  </a:lnTo>
                  <a:lnTo>
                    <a:pt x="218174" y="172728"/>
                  </a:lnTo>
                  <a:lnTo>
                    <a:pt x="220754" y="183753"/>
                  </a:lnTo>
                  <a:lnTo>
                    <a:pt x="223983" y="19692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79481" y="473782"/>
              <a:ext cx="186509" cy="391853"/>
            </a:xfrm>
            <a:custGeom>
              <a:avLst/>
              <a:gdLst/>
              <a:ahLst/>
              <a:cxnLst/>
              <a:rect l="0" t="0" r="0" b="0"/>
              <a:pathLst>
                <a:path w="186509" h="39185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8" y="58279"/>
                  </a:lnTo>
                  <a:lnTo>
                    <a:pt x="826" y="74104"/>
                  </a:lnTo>
                  <a:lnTo>
                    <a:pt x="2079" y="90424"/>
                  </a:lnTo>
                  <a:lnTo>
                    <a:pt x="3905" y="107114"/>
                  </a:lnTo>
                  <a:lnTo>
                    <a:pt x="6202" y="124071"/>
                  </a:lnTo>
                  <a:lnTo>
                    <a:pt x="8853" y="141219"/>
                  </a:lnTo>
                  <a:lnTo>
                    <a:pt x="11599" y="158666"/>
                  </a:lnTo>
                  <a:lnTo>
                    <a:pt x="14054" y="176677"/>
                  </a:lnTo>
                  <a:lnTo>
                    <a:pt x="16040" y="195344"/>
                  </a:lnTo>
                  <a:lnTo>
                    <a:pt x="17710" y="214288"/>
                  </a:lnTo>
                  <a:lnTo>
                    <a:pt x="19446" y="232780"/>
                  </a:lnTo>
                  <a:lnTo>
                    <a:pt x="21464" y="250439"/>
                  </a:lnTo>
                  <a:lnTo>
                    <a:pt x="23651" y="267229"/>
                  </a:lnTo>
                  <a:lnTo>
                    <a:pt x="25667" y="283271"/>
                  </a:lnTo>
                  <a:lnTo>
                    <a:pt x="27324" y="298725"/>
                  </a:lnTo>
                  <a:lnTo>
                    <a:pt x="28759" y="313579"/>
                  </a:lnTo>
                  <a:lnTo>
                    <a:pt x="30330" y="327648"/>
                  </a:lnTo>
                  <a:lnTo>
                    <a:pt x="32241" y="340829"/>
                  </a:lnTo>
                  <a:lnTo>
                    <a:pt x="34636" y="350850"/>
                  </a:lnTo>
                  <a:lnTo>
                    <a:pt x="37298" y="354557"/>
                  </a:lnTo>
                  <a:lnTo>
                    <a:pt x="39786" y="352510"/>
                  </a:lnTo>
                  <a:lnTo>
                    <a:pt x="42221" y="346358"/>
                  </a:lnTo>
                  <a:lnTo>
                    <a:pt x="44779" y="337480"/>
                  </a:lnTo>
                  <a:lnTo>
                    <a:pt x="47528" y="326824"/>
                  </a:lnTo>
                  <a:lnTo>
                    <a:pt x="50470" y="315015"/>
                  </a:lnTo>
                  <a:lnTo>
                    <a:pt x="53740" y="302616"/>
                  </a:lnTo>
                  <a:lnTo>
                    <a:pt x="57607" y="290197"/>
                  </a:lnTo>
                  <a:lnTo>
                    <a:pt x="62167" y="278059"/>
                  </a:lnTo>
                  <a:lnTo>
                    <a:pt x="67364" y="266446"/>
                  </a:lnTo>
                  <a:lnTo>
                    <a:pt x="73076" y="255637"/>
                  </a:lnTo>
                  <a:lnTo>
                    <a:pt x="79187" y="245706"/>
                  </a:lnTo>
                  <a:lnTo>
                    <a:pt x="85917" y="236883"/>
                  </a:lnTo>
                  <a:lnTo>
                    <a:pt x="93799" y="229626"/>
                  </a:lnTo>
                  <a:lnTo>
                    <a:pt x="103021" y="224054"/>
                  </a:lnTo>
                  <a:lnTo>
                    <a:pt x="113146" y="220464"/>
                  </a:lnTo>
                  <a:lnTo>
                    <a:pt x="123327" y="219477"/>
                  </a:lnTo>
                  <a:lnTo>
                    <a:pt x="133061" y="221187"/>
                  </a:lnTo>
                  <a:lnTo>
                    <a:pt x="142206" y="225249"/>
                  </a:lnTo>
                  <a:lnTo>
                    <a:pt x="150800" y="231173"/>
                  </a:lnTo>
                  <a:lnTo>
                    <a:pt x="158940" y="238490"/>
                  </a:lnTo>
                  <a:lnTo>
                    <a:pt x="166405" y="246975"/>
                  </a:lnTo>
                  <a:lnTo>
                    <a:pt x="172674" y="256639"/>
                  </a:lnTo>
                  <a:lnTo>
                    <a:pt x="177561" y="267394"/>
                  </a:lnTo>
                  <a:lnTo>
                    <a:pt x="181183" y="279056"/>
                  </a:lnTo>
                  <a:lnTo>
                    <a:pt x="183780" y="291415"/>
                  </a:lnTo>
                  <a:lnTo>
                    <a:pt x="185594" y="304277"/>
                  </a:lnTo>
                  <a:lnTo>
                    <a:pt x="186508" y="317169"/>
                  </a:lnTo>
                  <a:lnTo>
                    <a:pt x="186074" y="329365"/>
                  </a:lnTo>
                  <a:lnTo>
                    <a:pt x="184148" y="340523"/>
                  </a:lnTo>
                  <a:lnTo>
                    <a:pt x="180720" y="350488"/>
                  </a:lnTo>
                  <a:lnTo>
                    <a:pt x="175745" y="359118"/>
                  </a:lnTo>
                  <a:lnTo>
                    <a:pt x="169359" y="366478"/>
                  </a:lnTo>
                  <a:lnTo>
                    <a:pt x="161817" y="372779"/>
                  </a:lnTo>
                  <a:lnTo>
                    <a:pt x="153391" y="378261"/>
                  </a:lnTo>
                  <a:lnTo>
                    <a:pt x="144321" y="383132"/>
                  </a:lnTo>
                  <a:lnTo>
                    <a:pt x="134792" y="387237"/>
                  </a:lnTo>
                  <a:lnTo>
                    <a:pt x="124943" y="390091"/>
                  </a:lnTo>
                  <a:lnTo>
                    <a:pt x="114884" y="391533"/>
                  </a:lnTo>
                  <a:lnTo>
                    <a:pt x="104946" y="391852"/>
                  </a:lnTo>
                  <a:lnTo>
                    <a:pt x="94612" y="391652"/>
                  </a:lnTo>
                  <a:lnTo>
                    <a:pt x="81858" y="390915"/>
                  </a:lnTo>
                  <a:lnTo>
                    <a:pt x="63172" y="389554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26880" y="662568"/>
              <a:ext cx="242157" cy="194564"/>
            </a:xfrm>
            <a:custGeom>
              <a:avLst/>
              <a:gdLst/>
              <a:ahLst/>
              <a:cxnLst/>
              <a:rect l="0" t="0" r="0" b="0"/>
              <a:pathLst>
                <a:path w="242157" h="194564">
                  <a:moveTo>
                    <a:pt x="0" y="95483"/>
                  </a:moveTo>
                  <a:lnTo>
                    <a:pt x="8869" y="92550"/>
                  </a:lnTo>
                  <a:lnTo>
                    <a:pt x="17856" y="89767"/>
                  </a:lnTo>
                  <a:lnTo>
                    <a:pt x="27851" y="86872"/>
                  </a:lnTo>
                  <a:lnTo>
                    <a:pt x="38832" y="84005"/>
                  </a:lnTo>
                  <a:lnTo>
                    <a:pt x="50643" y="81488"/>
                  </a:lnTo>
                  <a:lnTo>
                    <a:pt x="63102" y="79473"/>
                  </a:lnTo>
                  <a:lnTo>
                    <a:pt x="76039" y="77788"/>
                  </a:lnTo>
                  <a:lnTo>
                    <a:pt x="89320" y="76044"/>
                  </a:lnTo>
                  <a:lnTo>
                    <a:pt x="102837" y="74018"/>
                  </a:lnTo>
                  <a:lnTo>
                    <a:pt x="116353" y="71657"/>
                  </a:lnTo>
                  <a:lnTo>
                    <a:pt x="129507" y="68992"/>
                  </a:lnTo>
                  <a:lnTo>
                    <a:pt x="142132" y="66081"/>
                  </a:lnTo>
                  <a:lnTo>
                    <a:pt x="154238" y="62820"/>
                  </a:lnTo>
                  <a:lnTo>
                    <a:pt x="165909" y="58953"/>
                  </a:lnTo>
                  <a:lnTo>
                    <a:pt x="177225" y="54384"/>
                  </a:lnTo>
                  <a:lnTo>
                    <a:pt x="187621" y="49011"/>
                  </a:lnTo>
                  <a:lnTo>
                    <a:pt x="195940" y="42648"/>
                  </a:lnTo>
                  <a:lnTo>
                    <a:pt x="201707" y="35299"/>
                  </a:lnTo>
                  <a:lnTo>
                    <a:pt x="204765" y="27433"/>
                  </a:lnTo>
                  <a:lnTo>
                    <a:pt x="204930" y="19847"/>
                  </a:lnTo>
                  <a:lnTo>
                    <a:pt x="202403" y="12981"/>
                  </a:lnTo>
                  <a:lnTo>
                    <a:pt x="197488" y="7239"/>
                  </a:lnTo>
                  <a:lnTo>
                    <a:pt x="190394" y="3139"/>
                  </a:lnTo>
                  <a:lnTo>
                    <a:pt x="181449" y="794"/>
                  </a:lnTo>
                  <a:lnTo>
                    <a:pt x="171211" y="0"/>
                  </a:lnTo>
                  <a:lnTo>
                    <a:pt x="160357" y="439"/>
                  </a:lnTo>
                  <a:lnTo>
                    <a:pt x="149330" y="1815"/>
                  </a:lnTo>
                  <a:lnTo>
                    <a:pt x="138658" y="4363"/>
                  </a:lnTo>
                  <a:lnTo>
                    <a:pt x="129023" y="8806"/>
                  </a:lnTo>
                  <a:lnTo>
                    <a:pt x="120695" y="15385"/>
                  </a:lnTo>
                  <a:lnTo>
                    <a:pt x="113595" y="23735"/>
                  </a:lnTo>
                  <a:lnTo>
                    <a:pt x="107502" y="33174"/>
                  </a:lnTo>
                  <a:lnTo>
                    <a:pt x="102184" y="43189"/>
                  </a:lnTo>
                  <a:lnTo>
                    <a:pt x="97762" y="53488"/>
                  </a:lnTo>
                  <a:lnTo>
                    <a:pt x="94688" y="63920"/>
                  </a:lnTo>
                  <a:lnTo>
                    <a:pt x="93100" y="74418"/>
                  </a:lnTo>
                  <a:lnTo>
                    <a:pt x="92845" y="85110"/>
                  </a:lnTo>
                  <a:lnTo>
                    <a:pt x="93662" y="96287"/>
                  </a:lnTo>
                  <a:lnTo>
                    <a:pt x="95290" y="108068"/>
                  </a:lnTo>
                  <a:lnTo>
                    <a:pt x="97670" y="120254"/>
                  </a:lnTo>
                  <a:lnTo>
                    <a:pt x="100937" y="132434"/>
                  </a:lnTo>
                  <a:lnTo>
                    <a:pt x="105100" y="144359"/>
                  </a:lnTo>
                  <a:lnTo>
                    <a:pt x="110199" y="155637"/>
                  </a:lnTo>
                  <a:lnTo>
                    <a:pt x="116379" y="165678"/>
                  </a:lnTo>
                  <a:lnTo>
                    <a:pt x="123618" y="174275"/>
                  </a:lnTo>
                  <a:lnTo>
                    <a:pt x="131920" y="181385"/>
                  </a:lnTo>
                  <a:lnTo>
                    <a:pt x="141397" y="186952"/>
                  </a:lnTo>
                  <a:lnTo>
                    <a:pt x="151985" y="191098"/>
                  </a:lnTo>
                  <a:lnTo>
                    <a:pt x="163179" y="193749"/>
                  </a:lnTo>
                  <a:lnTo>
                    <a:pt x="174152" y="194563"/>
                  </a:lnTo>
                  <a:lnTo>
                    <a:pt x="184454" y="193520"/>
                  </a:lnTo>
                  <a:lnTo>
                    <a:pt x="193996" y="190872"/>
                  </a:lnTo>
                  <a:lnTo>
                    <a:pt x="202865" y="186962"/>
                  </a:lnTo>
                  <a:lnTo>
                    <a:pt x="211192" y="182116"/>
                  </a:lnTo>
                  <a:lnTo>
                    <a:pt x="218811" y="176712"/>
                  </a:lnTo>
                  <a:lnTo>
                    <a:pt x="225995" y="170545"/>
                  </a:lnTo>
                  <a:lnTo>
                    <a:pt x="233379" y="161959"/>
                  </a:lnTo>
                  <a:lnTo>
                    <a:pt x="242156" y="14812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06542" y="646349"/>
              <a:ext cx="194122" cy="188461"/>
            </a:xfrm>
            <a:custGeom>
              <a:avLst/>
              <a:gdLst/>
              <a:ahLst/>
              <a:cxnLst/>
              <a:rect l="0" t="0" r="0" b="0"/>
              <a:pathLst>
                <a:path w="194122" h="188461">
                  <a:moveTo>
                    <a:pt x="4608" y="90645"/>
                  </a:moveTo>
                  <a:lnTo>
                    <a:pt x="1808" y="99447"/>
                  </a:lnTo>
                  <a:lnTo>
                    <a:pt x="306" y="107793"/>
                  </a:lnTo>
                  <a:lnTo>
                    <a:pt x="0" y="116492"/>
                  </a:lnTo>
                  <a:lnTo>
                    <a:pt x="679" y="125613"/>
                  </a:lnTo>
                  <a:lnTo>
                    <a:pt x="2147" y="135108"/>
                  </a:lnTo>
                  <a:lnTo>
                    <a:pt x="4211" y="144905"/>
                  </a:lnTo>
                  <a:lnTo>
                    <a:pt x="6548" y="155091"/>
                  </a:lnTo>
                  <a:lnTo>
                    <a:pt x="8722" y="165914"/>
                  </a:lnTo>
                  <a:lnTo>
                    <a:pt x="10514" y="177363"/>
                  </a:lnTo>
                  <a:lnTo>
                    <a:pt x="11968" y="186208"/>
                  </a:lnTo>
                  <a:lnTo>
                    <a:pt x="12967" y="188460"/>
                  </a:lnTo>
                  <a:lnTo>
                    <a:pt x="13101" y="185446"/>
                  </a:lnTo>
                  <a:lnTo>
                    <a:pt x="12329" y="179211"/>
                  </a:lnTo>
                  <a:lnTo>
                    <a:pt x="10961" y="170809"/>
                  </a:lnTo>
                  <a:lnTo>
                    <a:pt x="9483" y="160426"/>
                  </a:lnTo>
                  <a:lnTo>
                    <a:pt x="8187" y="148253"/>
                  </a:lnTo>
                  <a:lnTo>
                    <a:pt x="7331" y="134767"/>
                  </a:lnTo>
                  <a:lnTo>
                    <a:pt x="7211" y="120615"/>
                  </a:lnTo>
                  <a:lnTo>
                    <a:pt x="7916" y="106234"/>
                  </a:lnTo>
                  <a:lnTo>
                    <a:pt x="9526" y="91995"/>
                  </a:lnTo>
                  <a:lnTo>
                    <a:pt x="12201" y="78285"/>
                  </a:lnTo>
                  <a:lnTo>
                    <a:pt x="15931" y="65260"/>
                  </a:lnTo>
                  <a:lnTo>
                    <a:pt x="20723" y="53209"/>
                  </a:lnTo>
                  <a:lnTo>
                    <a:pt x="26687" y="42633"/>
                  </a:lnTo>
                  <a:lnTo>
                    <a:pt x="33774" y="33666"/>
                  </a:lnTo>
                  <a:lnTo>
                    <a:pt x="41803" y="26134"/>
                  </a:lnTo>
                  <a:lnTo>
                    <a:pt x="50562" y="19751"/>
                  </a:lnTo>
                  <a:lnTo>
                    <a:pt x="59869" y="14234"/>
                  </a:lnTo>
                  <a:lnTo>
                    <a:pt x="69898" y="9509"/>
                  </a:lnTo>
                  <a:lnTo>
                    <a:pt x="81147" y="5699"/>
                  </a:lnTo>
                  <a:lnTo>
                    <a:pt x="93787" y="2803"/>
                  </a:lnTo>
                  <a:lnTo>
                    <a:pt x="107531" y="857"/>
                  </a:lnTo>
                  <a:lnTo>
                    <a:pt x="121827" y="0"/>
                  </a:lnTo>
                  <a:lnTo>
                    <a:pt x="136278" y="198"/>
                  </a:lnTo>
                  <a:lnTo>
                    <a:pt x="150096" y="1135"/>
                  </a:lnTo>
                  <a:lnTo>
                    <a:pt x="163392" y="2389"/>
                  </a:lnTo>
                  <a:lnTo>
                    <a:pt x="177326" y="4069"/>
                  </a:lnTo>
                  <a:lnTo>
                    <a:pt x="194121" y="641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4797" y="894922"/>
              <a:ext cx="2832167" cy="94757"/>
            </a:xfrm>
            <a:custGeom>
              <a:avLst/>
              <a:gdLst/>
              <a:ahLst/>
              <a:cxnLst/>
              <a:rect l="0" t="0" r="0" b="0"/>
              <a:pathLst>
                <a:path w="2832167" h="94757">
                  <a:moveTo>
                    <a:pt x="2832166" y="10528"/>
                  </a:moveTo>
                  <a:lnTo>
                    <a:pt x="2817564" y="10528"/>
                  </a:lnTo>
                  <a:lnTo>
                    <a:pt x="2804294" y="10528"/>
                  </a:lnTo>
                  <a:lnTo>
                    <a:pt x="2791097" y="10533"/>
                  </a:lnTo>
                  <a:lnTo>
                    <a:pt x="2777928" y="10706"/>
                  </a:lnTo>
                  <a:lnTo>
                    <a:pt x="2765068" y="11354"/>
                  </a:lnTo>
                  <a:lnTo>
                    <a:pt x="2752663" y="12603"/>
                  </a:lnTo>
                  <a:lnTo>
                    <a:pt x="2740549" y="14255"/>
                  </a:lnTo>
                  <a:lnTo>
                    <a:pt x="2728348" y="15904"/>
                  </a:lnTo>
                  <a:lnTo>
                    <a:pt x="2715838" y="17306"/>
                  </a:lnTo>
                  <a:lnTo>
                    <a:pt x="2702808" y="18399"/>
                  </a:lnTo>
                  <a:lnTo>
                    <a:pt x="2688989" y="19207"/>
                  </a:lnTo>
                  <a:lnTo>
                    <a:pt x="2674321" y="19785"/>
                  </a:lnTo>
                  <a:lnTo>
                    <a:pt x="2659062" y="20190"/>
                  </a:lnTo>
                  <a:lnTo>
                    <a:pt x="2643674" y="20470"/>
                  </a:lnTo>
                  <a:lnTo>
                    <a:pt x="2628431" y="20661"/>
                  </a:lnTo>
                  <a:lnTo>
                    <a:pt x="2613265" y="20790"/>
                  </a:lnTo>
                  <a:lnTo>
                    <a:pt x="2597864" y="20878"/>
                  </a:lnTo>
                  <a:lnTo>
                    <a:pt x="2582067" y="20932"/>
                  </a:lnTo>
                  <a:lnTo>
                    <a:pt x="2566186" y="20799"/>
                  </a:lnTo>
                  <a:lnTo>
                    <a:pt x="2550897" y="20178"/>
                  </a:lnTo>
                  <a:lnTo>
                    <a:pt x="2536533" y="18947"/>
                  </a:lnTo>
                  <a:lnTo>
                    <a:pt x="2522937" y="17306"/>
                  </a:lnTo>
                  <a:lnTo>
                    <a:pt x="2509660" y="15666"/>
                  </a:lnTo>
                  <a:lnTo>
                    <a:pt x="2496385" y="14268"/>
                  </a:lnTo>
                  <a:lnTo>
                    <a:pt x="2482653" y="13179"/>
                  </a:lnTo>
                  <a:lnTo>
                    <a:pt x="2467822" y="12373"/>
                  </a:lnTo>
                  <a:lnTo>
                    <a:pt x="2451649" y="11797"/>
                  </a:lnTo>
                  <a:lnTo>
                    <a:pt x="2434224" y="11393"/>
                  </a:lnTo>
                  <a:lnTo>
                    <a:pt x="2415778" y="11114"/>
                  </a:lnTo>
                  <a:lnTo>
                    <a:pt x="2396555" y="10923"/>
                  </a:lnTo>
                  <a:lnTo>
                    <a:pt x="2376768" y="10794"/>
                  </a:lnTo>
                  <a:lnTo>
                    <a:pt x="2356579" y="10707"/>
                  </a:lnTo>
                  <a:lnTo>
                    <a:pt x="2336117" y="10648"/>
                  </a:lnTo>
                  <a:lnTo>
                    <a:pt x="2315633" y="10608"/>
                  </a:lnTo>
                  <a:lnTo>
                    <a:pt x="2295493" y="10582"/>
                  </a:lnTo>
                  <a:lnTo>
                    <a:pt x="2275865" y="10564"/>
                  </a:lnTo>
                  <a:lnTo>
                    <a:pt x="2256582" y="10552"/>
                  </a:lnTo>
                  <a:lnTo>
                    <a:pt x="2237254" y="10544"/>
                  </a:lnTo>
                  <a:lnTo>
                    <a:pt x="2217654" y="10539"/>
                  </a:lnTo>
                  <a:lnTo>
                    <a:pt x="2197726" y="10536"/>
                  </a:lnTo>
                  <a:lnTo>
                    <a:pt x="2177501" y="10533"/>
                  </a:lnTo>
                  <a:lnTo>
                    <a:pt x="2157039" y="10531"/>
                  </a:lnTo>
                  <a:lnTo>
                    <a:pt x="2136397" y="10530"/>
                  </a:lnTo>
                  <a:lnTo>
                    <a:pt x="2115627" y="10530"/>
                  </a:lnTo>
                  <a:lnTo>
                    <a:pt x="2094766" y="10529"/>
                  </a:lnTo>
                  <a:lnTo>
                    <a:pt x="2073842" y="10529"/>
                  </a:lnTo>
                  <a:lnTo>
                    <a:pt x="2052875" y="10529"/>
                  </a:lnTo>
                  <a:lnTo>
                    <a:pt x="2031878" y="10524"/>
                  </a:lnTo>
                  <a:lnTo>
                    <a:pt x="2010862" y="10351"/>
                  </a:lnTo>
                  <a:lnTo>
                    <a:pt x="1989832" y="9703"/>
                  </a:lnTo>
                  <a:lnTo>
                    <a:pt x="1968793" y="8454"/>
                  </a:lnTo>
                  <a:lnTo>
                    <a:pt x="1947748" y="6801"/>
                  </a:lnTo>
                  <a:lnTo>
                    <a:pt x="1926699" y="5153"/>
                  </a:lnTo>
                  <a:lnTo>
                    <a:pt x="1905648" y="3750"/>
                  </a:lnTo>
                  <a:lnTo>
                    <a:pt x="1884594" y="2657"/>
                  </a:lnTo>
                  <a:lnTo>
                    <a:pt x="1863540" y="1850"/>
                  </a:lnTo>
                  <a:lnTo>
                    <a:pt x="1842494" y="1271"/>
                  </a:lnTo>
                  <a:lnTo>
                    <a:pt x="1821783" y="867"/>
                  </a:lnTo>
                  <a:lnTo>
                    <a:pt x="1802024" y="587"/>
                  </a:lnTo>
                  <a:lnTo>
                    <a:pt x="1783469" y="396"/>
                  </a:lnTo>
                  <a:lnTo>
                    <a:pt x="1765891" y="266"/>
                  </a:lnTo>
                  <a:lnTo>
                    <a:pt x="1748779" y="178"/>
                  </a:lnTo>
                  <a:lnTo>
                    <a:pt x="1731785" y="119"/>
                  </a:lnTo>
                  <a:lnTo>
                    <a:pt x="1714912" y="80"/>
                  </a:lnTo>
                  <a:lnTo>
                    <a:pt x="1698416" y="53"/>
                  </a:lnTo>
                  <a:lnTo>
                    <a:pt x="1682415" y="35"/>
                  </a:lnTo>
                  <a:lnTo>
                    <a:pt x="1666567" y="24"/>
                  </a:lnTo>
                  <a:lnTo>
                    <a:pt x="1650173" y="16"/>
                  </a:lnTo>
                  <a:lnTo>
                    <a:pt x="1632882" y="10"/>
                  </a:lnTo>
                  <a:lnTo>
                    <a:pt x="1614675" y="7"/>
                  </a:lnTo>
                  <a:lnTo>
                    <a:pt x="1595688" y="5"/>
                  </a:lnTo>
                  <a:lnTo>
                    <a:pt x="1576097" y="3"/>
                  </a:lnTo>
                  <a:lnTo>
                    <a:pt x="1556059" y="2"/>
                  </a:lnTo>
                  <a:lnTo>
                    <a:pt x="1535701" y="1"/>
                  </a:lnTo>
                  <a:lnTo>
                    <a:pt x="1515121" y="1"/>
                  </a:lnTo>
                  <a:lnTo>
                    <a:pt x="1494387" y="0"/>
                  </a:lnTo>
                  <a:lnTo>
                    <a:pt x="1473548" y="0"/>
                  </a:lnTo>
                  <a:lnTo>
                    <a:pt x="1452641" y="0"/>
                  </a:lnTo>
                  <a:lnTo>
                    <a:pt x="1431856" y="0"/>
                  </a:lnTo>
                  <a:lnTo>
                    <a:pt x="1411513" y="0"/>
                  </a:lnTo>
                  <a:lnTo>
                    <a:pt x="1391748" y="0"/>
                  </a:lnTo>
                  <a:lnTo>
                    <a:pt x="1372373" y="0"/>
                  </a:lnTo>
                  <a:lnTo>
                    <a:pt x="1352984" y="0"/>
                  </a:lnTo>
                  <a:lnTo>
                    <a:pt x="1333343" y="0"/>
                  </a:lnTo>
                  <a:lnTo>
                    <a:pt x="1313388" y="0"/>
                  </a:lnTo>
                  <a:lnTo>
                    <a:pt x="1293144" y="0"/>
                  </a:lnTo>
                  <a:lnTo>
                    <a:pt x="1272669" y="4"/>
                  </a:lnTo>
                  <a:lnTo>
                    <a:pt x="1252020" y="177"/>
                  </a:lnTo>
                  <a:lnTo>
                    <a:pt x="1231244" y="826"/>
                  </a:lnTo>
                  <a:lnTo>
                    <a:pt x="1210384" y="2074"/>
                  </a:lnTo>
                  <a:lnTo>
                    <a:pt x="1189630" y="3727"/>
                  </a:lnTo>
                  <a:lnTo>
                    <a:pt x="1169310" y="5375"/>
                  </a:lnTo>
                  <a:lnTo>
                    <a:pt x="1149561" y="6778"/>
                  </a:lnTo>
                  <a:lnTo>
                    <a:pt x="1130196" y="7871"/>
                  </a:lnTo>
                  <a:lnTo>
                    <a:pt x="1110814" y="8679"/>
                  </a:lnTo>
                  <a:lnTo>
                    <a:pt x="1091178" y="9257"/>
                  </a:lnTo>
                  <a:lnTo>
                    <a:pt x="1071226" y="9662"/>
                  </a:lnTo>
                  <a:lnTo>
                    <a:pt x="1050985" y="9941"/>
                  </a:lnTo>
                  <a:lnTo>
                    <a:pt x="1030511" y="10132"/>
                  </a:lnTo>
                  <a:lnTo>
                    <a:pt x="1009862" y="10262"/>
                  </a:lnTo>
                  <a:lnTo>
                    <a:pt x="989088" y="10350"/>
                  </a:lnTo>
                  <a:lnTo>
                    <a:pt x="968228" y="10409"/>
                  </a:lnTo>
                  <a:lnTo>
                    <a:pt x="947474" y="10448"/>
                  </a:lnTo>
                  <a:lnTo>
                    <a:pt x="927154" y="10475"/>
                  </a:lnTo>
                  <a:lnTo>
                    <a:pt x="907405" y="10493"/>
                  </a:lnTo>
                  <a:lnTo>
                    <a:pt x="888041" y="10505"/>
                  </a:lnTo>
                  <a:lnTo>
                    <a:pt x="868659" y="10512"/>
                  </a:lnTo>
                  <a:lnTo>
                    <a:pt x="849022" y="10518"/>
                  </a:lnTo>
                  <a:lnTo>
                    <a:pt x="829070" y="10521"/>
                  </a:lnTo>
                  <a:lnTo>
                    <a:pt x="808829" y="10524"/>
                  </a:lnTo>
                  <a:lnTo>
                    <a:pt x="788351" y="10525"/>
                  </a:lnTo>
                  <a:lnTo>
                    <a:pt x="767530" y="10526"/>
                  </a:lnTo>
                  <a:lnTo>
                    <a:pt x="746106" y="10527"/>
                  </a:lnTo>
                  <a:lnTo>
                    <a:pt x="723998" y="10527"/>
                  </a:lnTo>
                  <a:lnTo>
                    <a:pt x="701592" y="10528"/>
                  </a:lnTo>
                  <a:lnTo>
                    <a:pt x="679623" y="10528"/>
                  </a:lnTo>
                  <a:lnTo>
                    <a:pt x="658472" y="10533"/>
                  </a:lnTo>
                  <a:lnTo>
                    <a:pt x="638014" y="10705"/>
                  </a:lnTo>
                  <a:lnTo>
                    <a:pt x="617825" y="11354"/>
                  </a:lnTo>
                  <a:lnTo>
                    <a:pt x="597615" y="12607"/>
                  </a:lnTo>
                  <a:lnTo>
                    <a:pt x="577430" y="14433"/>
                  </a:lnTo>
                  <a:lnTo>
                    <a:pt x="557558" y="16729"/>
                  </a:lnTo>
                  <a:lnTo>
                    <a:pt x="538142" y="19381"/>
                  </a:lnTo>
                  <a:lnTo>
                    <a:pt x="519016" y="22126"/>
                  </a:lnTo>
                  <a:lnTo>
                    <a:pt x="499802" y="24582"/>
                  </a:lnTo>
                  <a:lnTo>
                    <a:pt x="480295" y="26568"/>
                  </a:lnTo>
                  <a:lnTo>
                    <a:pt x="460941" y="28238"/>
                  </a:lnTo>
                  <a:lnTo>
                    <a:pt x="442698" y="29974"/>
                  </a:lnTo>
                  <a:lnTo>
                    <a:pt x="426007" y="31992"/>
                  </a:lnTo>
                  <a:lnTo>
                    <a:pt x="410341" y="34180"/>
                  </a:lnTo>
                  <a:lnTo>
                    <a:pt x="394527" y="36195"/>
                  </a:lnTo>
                  <a:lnTo>
                    <a:pt x="377887" y="37852"/>
                  </a:lnTo>
                  <a:lnTo>
                    <a:pt x="360419" y="39287"/>
                  </a:lnTo>
                  <a:lnTo>
                    <a:pt x="342528" y="40858"/>
                  </a:lnTo>
                  <a:lnTo>
                    <a:pt x="324516" y="42766"/>
                  </a:lnTo>
                  <a:lnTo>
                    <a:pt x="306369" y="45048"/>
                  </a:lnTo>
                  <a:lnTo>
                    <a:pt x="287827" y="47658"/>
                  </a:lnTo>
                  <a:lnTo>
                    <a:pt x="268765" y="50524"/>
                  </a:lnTo>
                  <a:lnTo>
                    <a:pt x="249203" y="53415"/>
                  </a:lnTo>
                  <a:lnTo>
                    <a:pt x="229225" y="55969"/>
                  </a:lnTo>
                  <a:lnTo>
                    <a:pt x="208942" y="58020"/>
                  </a:lnTo>
                  <a:lnTo>
                    <a:pt x="188931" y="59735"/>
                  </a:lnTo>
                  <a:lnTo>
                    <a:pt x="170181" y="61500"/>
                  </a:lnTo>
                  <a:lnTo>
                    <a:pt x="153116" y="63542"/>
                  </a:lnTo>
                  <a:lnTo>
                    <a:pt x="137184" y="65916"/>
                  </a:lnTo>
                  <a:lnTo>
                    <a:pt x="121183" y="68588"/>
                  </a:lnTo>
                  <a:lnTo>
                    <a:pt x="104424" y="71500"/>
                  </a:lnTo>
                  <a:lnTo>
                    <a:pt x="87214" y="74592"/>
                  </a:lnTo>
                  <a:lnTo>
                    <a:pt x="70560" y="77813"/>
                  </a:lnTo>
                  <a:lnTo>
                    <a:pt x="55033" y="81121"/>
                  </a:lnTo>
                  <a:lnTo>
                    <a:pt x="41156" y="84336"/>
                  </a:lnTo>
                  <a:lnTo>
                    <a:pt x="28271" y="87456"/>
                  </a:lnTo>
                  <a:lnTo>
                    <a:pt x="15255" y="9075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411233" y="410611"/>
            <a:ext cx="1094664" cy="463255"/>
            <a:chOff x="3411233" y="410611"/>
            <a:chExt cx="1094664" cy="463255"/>
          </a:xfrm>
        </p:grpSpPr>
        <p:sp>
          <p:nvSpPr>
            <p:cNvPr id="17" name="Freeform 16"/>
            <p:cNvSpPr/>
            <p:nvPr/>
          </p:nvSpPr>
          <p:spPr>
            <a:xfrm>
              <a:off x="3411233" y="673823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61910" y="2876"/>
                  </a:lnTo>
                  <a:lnTo>
                    <a:pt x="49477" y="5343"/>
                  </a:lnTo>
                  <a:lnTo>
                    <a:pt x="31389" y="770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45615" y="421139"/>
              <a:ext cx="18344" cy="400084"/>
            </a:xfrm>
            <a:custGeom>
              <a:avLst/>
              <a:gdLst/>
              <a:ahLst/>
              <a:cxnLst/>
              <a:rect l="0" t="0" r="0" b="0"/>
              <a:pathLst>
                <a:path w="18344" h="400084">
                  <a:moveTo>
                    <a:pt x="7815" y="0"/>
                  </a:moveTo>
                  <a:lnTo>
                    <a:pt x="4948" y="14669"/>
                  </a:lnTo>
                  <a:lnTo>
                    <a:pt x="2806" y="28580"/>
                  </a:lnTo>
                  <a:lnTo>
                    <a:pt x="1208" y="43069"/>
                  </a:lnTo>
                  <a:lnTo>
                    <a:pt x="200" y="57925"/>
                  </a:lnTo>
                  <a:lnTo>
                    <a:pt x="0" y="72453"/>
                  </a:lnTo>
                  <a:lnTo>
                    <a:pt x="651" y="86276"/>
                  </a:lnTo>
                  <a:lnTo>
                    <a:pt x="1889" y="99661"/>
                  </a:lnTo>
                  <a:lnTo>
                    <a:pt x="3253" y="113321"/>
                  </a:lnTo>
                  <a:lnTo>
                    <a:pt x="4467" y="127664"/>
                  </a:lnTo>
                  <a:lnTo>
                    <a:pt x="5602" y="142925"/>
                  </a:lnTo>
                  <a:lnTo>
                    <a:pt x="6970" y="159320"/>
                  </a:lnTo>
                  <a:lnTo>
                    <a:pt x="8738" y="176835"/>
                  </a:lnTo>
                  <a:lnTo>
                    <a:pt x="10755" y="195142"/>
                  </a:lnTo>
                  <a:lnTo>
                    <a:pt x="12656" y="213723"/>
                  </a:lnTo>
                  <a:lnTo>
                    <a:pt x="14233" y="232249"/>
                  </a:lnTo>
                  <a:lnTo>
                    <a:pt x="15443" y="250432"/>
                  </a:lnTo>
                  <a:lnTo>
                    <a:pt x="16331" y="267947"/>
                  </a:lnTo>
                  <a:lnTo>
                    <a:pt x="16963" y="284690"/>
                  </a:lnTo>
                  <a:lnTo>
                    <a:pt x="17404" y="300731"/>
                  </a:lnTo>
                  <a:lnTo>
                    <a:pt x="17708" y="316203"/>
                  </a:lnTo>
                  <a:lnTo>
                    <a:pt x="17915" y="331233"/>
                  </a:lnTo>
                  <a:lnTo>
                    <a:pt x="18056" y="345527"/>
                  </a:lnTo>
                  <a:lnTo>
                    <a:pt x="18166" y="359879"/>
                  </a:lnTo>
                  <a:lnTo>
                    <a:pt x="18256" y="376674"/>
                  </a:lnTo>
                  <a:lnTo>
                    <a:pt x="18343" y="400083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21886" y="410611"/>
              <a:ext cx="1" cy="463255"/>
            </a:xfrm>
            <a:custGeom>
              <a:avLst/>
              <a:gdLst/>
              <a:ahLst/>
              <a:cxnLst/>
              <a:rect l="0" t="0" r="0" b="0"/>
              <a:pathLst>
                <a:path w="1" h="463255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199"/>
                  </a:lnTo>
                  <a:lnTo>
                    <a:pt x="0" y="50458"/>
                  </a:lnTo>
                  <a:lnTo>
                    <a:pt x="0" y="66270"/>
                  </a:lnTo>
                  <a:lnTo>
                    <a:pt x="0" y="82104"/>
                  </a:lnTo>
                  <a:lnTo>
                    <a:pt x="0" y="97683"/>
                  </a:lnTo>
                  <a:lnTo>
                    <a:pt x="0" y="113262"/>
                  </a:lnTo>
                  <a:lnTo>
                    <a:pt x="0" y="129480"/>
                  </a:lnTo>
                  <a:lnTo>
                    <a:pt x="0" y="146652"/>
                  </a:lnTo>
                  <a:lnTo>
                    <a:pt x="0" y="164611"/>
                  </a:lnTo>
                  <a:lnTo>
                    <a:pt x="0" y="182900"/>
                  </a:lnTo>
                  <a:lnTo>
                    <a:pt x="0" y="201210"/>
                  </a:lnTo>
                  <a:lnTo>
                    <a:pt x="0" y="219574"/>
                  </a:lnTo>
                  <a:lnTo>
                    <a:pt x="0" y="238268"/>
                  </a:lnTo>
                  <a:lnTo>
                    <a:pt x="0" y="257427"/>
                  </a:lnTo>
                  <a:lnTo>
                    <a:pt x="0" y="276717"/>
                  </a:lnTo>
                  <a:lnTo>
                    <a:pt x="0" y="295447"/>
                  </a:lnTo>
                  <a:lnTo>
                    <a:pt x="0" y="313275"/>
                  </a:lnTo>
                  <a:lnTo>
                    <a:pt x="0" y="330349"/>
                  </a:lnTo>
                  <a:lnTo>
                    <a:pt x="0" y="347114"/>
                  </a:lnTo>
                  <a:lnTo>
                    <a:pt x="0" y="363868"/>
                  </a:lnTo>
                  <a:lnTo>
                    <a:pt x="0" y="380554"/>
                  </a:lnTo>
                  <a:lnTo>
                    <a:pt x="0" y="398800"/>
                  </a:lnTo>
                  <a:lnTo>
                    <a:pt x="0" y="42356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53430" y="694880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46259" y="134"/>
                  </a:lnTo>
                  <a:lnTo>
                    <a:pt x="135771" y="1415"/>
                  </a:lnTo>
                  <a:lnTo>
                    <a:pt x="125464" y="3999"/>
                  </a:lnTo>
                  <a:lnTo>
                    <a:pt x="114990" y="7373"/>
                  </a:lnTo>
                  <a:lnTo>
                    <a:pt x="103998" y="10709"/>
                  </a:lnTo>
                  <a:lnTo>
                    <a:pt x="92355" y="13540"/>
                  </a:lnTo>
                  <a:lnTo>
                    <a:pt x="80101" y="15909"/>
                  </a:lnTo>
                  <a:lnTo>
                    <a:pt x="67346" y="18178"/>
                  </a:lnTo>
                  <a:lnTo>
                    <a:pt x="54229" y="20586"/>
                  </a:lnTo>
                  <a:lnTo>
                    <a:pt x="41460" y="23060"/>
                  </a:lnTo>
                  <a:lnTo>
                    <a:pt x="29057" y="25536"/>
                  </a:lnTo>
                  <a:lnTo>
                    <a:pt x="15933" y="2823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08244" y="697666"/>
              <a:ext cx="197912" cy="154383"/>
            </a:xfrm>
            <a:custGeom>
              <a:avLst/>
              <a:gdLst/>
              <a:ahLst/>
              <a:cxnLst/>
              <a:rect l="0" t="0" r="0" b="0"/>
              <a:pathLst>
                <a:path w="197912" h="154383">
                  <a:moveTo>
                    <a:pt x="92626" y="28800"/>
                  </a:moveTo>
                  <a:lnTo>
                    <a:pt x="86691" y="20133"/>
                  </a:lnTo>
                  <a:lnTo>
                    <a:pt x="80487" y="13066"/>
                  </a:lnTo>
                  <a:lnTo>
                    <a:pt x="73391" y="6979"/>
                  </a:lnTo>
                  <a:lnTo>
                    <a:pt x="65450" y="2269"/>
                  </a:lnTo>
                  <a:lnTo>
                    <a:pt x="56804" y="0"/>
                  </a:lnTo>
                  <a:lnTo>
                    <a:pt x="47619" y="554"/>
                  </a:lnTo>
                  <a:lnTo>
                    <a:pt x="38365" y="3689"/>
                  </a:lnTo>
                  <a:lnTo>
                    <a:pt x="29772" y="8916"/>
                  </a:lnTo>
                  <a:lnTo>
                    <a:pt x="22190" y="15729"/>
                  </a:lnTo>
                  <a:lnTo>
                    <a:pt x="15780" y="23859"/>
                  </a:lnTo>
                  <a:lnTo>
                    <a:pt x="10692" y="33276"/>
                  </a:lnTo>
                  <a:lnTo>
                    <a:pt x="6863" y="43862"/>
                  </a:lnTo>
                  <a:lnTo>
                    <a:pt x="4087" y="55409"/>
                  </a:lnTo>
                  <a:lnTo>
                    <a:pt x="2124" y="67690"/>
                  </a:lnTo>
                  <a:lnTo>
                    <a:pt x="764" y="80504"/>
                  </a:lnTo>
                  <a:lnTo>
                    <a:pt x="0" y="93534"/>
                  </a:lnTo>
                  <a:lnTo>
                    <a:pt x="11" y="106354"/>
                  </a:lnTo>
                  <a:lnTo>
                    <a:pt x="846" y="118741"/>
                  </a:lnTo>
                  <a:lnTo>
                    <a:pt x="2898" y="130175"/>
                  </a:lnTo>
                  <a:lnTo>
                    <a:pt x="6944" y="139797"/>
                  </a:lnTo>
                  <a:lnTo>
                    <a:pt x="13219" y="147289"/>
                  </a:lnTo>
                  <a:lnTo>
                    <a:pt x="21181" y="152335"/>
                  </a:lnTo>
                  <a:lnTo>
                    <a:pt x="29820" y="154382"/>
                  </a:lnTo>
                  <a:lnTo>
                    <a:pt x="38471" y="153419"/>
                  </a:lnTo>
                  <a:lnTo>
                    <a:pt x="46699" y="149706"/>
                  </a:lnTo>
                  <a:lnTo>
                    <a:pt x="54137" y="143493"/>
                  </a:lnTo>
                  <a:lnTo>
                    <a:pt x="60689" y="135176"/>
                  </a:lnTo>
                  <a:lnTo>
                    <a:pt x="66441" y="125377"/>
                  </a:lnTo>
                  <a:lnTo>
                    <a:pt x="71554" y="114825"/>
                  </a:lnTo>
                  <a:lnTo>
                    <a:pt x="76187" y="103995"/>
                  </a:lnTo>
                  <a:lnTo>
                    <a:pt x="80471" y="93116"/>
                  </a:lnTo>
                  <a:lnTo>
                    <a:pt x="84510" y="82280"/>
                  </a:lnTo>
                  <a:lnTo>
                    <a:pt x="88370" y="71508"/>
                  </a:lnTo>
                  <a:lnTo>
                    <a:pt x="91777" y="60800"/>
                  </a:lnTo>
                  <a:lnTo>
                    <a:pt x="94153" y="50142"/>
                  </a:lnTo>
                  <a:lnTo>
                    <a:pt x="95266" y="39593"/>
                  </a:lnTo>
                  <a:lnTo>
                    <a:pt x="95231" y="31627"/>
                  </a:lnTo>
                  <a:lnTo>
                    <a:pt x="94747" y="29528"/>
                  </a:lnTo>
                  <a:lnTo>
                    <a:pt x="94764" y="32638"/>
                  </a:lnTo>
                  <a:lnTo>
                    <a:pt x="95571" y="39428"/>
                  </a:lnTo>
                  <a:lnTo>
                    <a:pt x="97271" y="48514"/>
                  </a:lnTo>
                  <a:lnTo>
                    <a:pt x="100021" y="58749"/>
                  </a:lnTo>
                  <a:lnTo>
                    <a:pt x="103804" y="69443"/>
                  </a:lnTo>
                  <a:lnTo>
                    <a:pt x="108465" y="80100"/>
                  </a:lnTo>
                  <a:lnTo>
                    <a:pt x="113812" y="90276"/>
                  </a:lnTo>
                  <a:lnTo>
                    <a:pt x="119671" y="99790"/>
                  </a:lnTo>
                  <a:lnTo>
                    <a:pt x="126062" y="108507"/>
                  </a:lnTo>
                  <a:lnTo>
                    <a:pt x="133184" y="116225"/>
                  </a:lnTo>
                  <a:lnTo>
                    <a:pt x="141081" y="122936"/>
                  </a:lnTo>
                  <a:lnTo>
                    <a:pt x="149594" y="128632"/>
                  </a:lnTo>
                  <a:lnTo>
                    <a:pt x="159478" y="133778"/>
                  </a:lnTo>
                  <a:lnTo>
                    <a:pt x="173839" y="138828"/>
                  </a:lnTo>
                  <a:lnTo>
                    <a:pt x="197911" y="144613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39406" y="658193"/>
              <a:ext cx="166491" cy="184087"/>
            </a:xfrm>
            <a:custGeom>
              <a:avLst/>
              <a:gdLst/>
              <a:ahLst/>
              <a:cxnLst/>
              <a:rect l="0" t="0" r="0" b="0"/>
              <a:pathLst>
                <a:path w="166491" h="184087">
                  <a:moveTo>
                    <a:pt x="114148" y="15630"/>
                  </a:moveTo>
                  <a:lnTo>
                    <a:pt x="108146" y="9897"/>
                  </a:lnTo>
                  <a:lnTo>
                    <a:pt x="101302" y="5613"/>
                  </a:lnTo>
                  <a:lnTo>
                    <a:pt x="92914" y="2416"/>
                  </a:lnTo>
                  <a:lnTo>
                    <a:pt x="83287" y="400"/>
                  </a:lnTo>
                  <a:lnTo>
                    <a:pt x="72972" y="0"/>
                  </a:lnTo>
                  <a:lnTo>
                    <a:pt x="62369" y="1311"/>
                  </a:lnTo>
                  <a:lnTo>
                    <a:pt x="51844" y="4134"/>
                  </a:lnTo>
                  <a:lnTo>
                    <a:pt x="41792" y="8158"/>
                  </a:lnTo>
                  <a:lnTo>
                    <a:pt x="32377" y="13088"/>
                  </a:lnTo>
                  <a:lnTo>
                    <a:pt x="23736" y="18836"/>
                  </a:lnTo>
                  <a:lnTo>
                    <a:pt x="16072" y="25517"/>
                  </a:lnTo>
                  <a:lnTo>
                    <a:pt x="9409" y="33115"/>
                  </a:lnTo>
                  <a:lnTo>
                    <a:pt x="4103" y="41335"/>
                  </a:lnTo>
                  <a:lnTo>
                    <a:pt x="893" y="49698"/>
                  </a:lnTo>
                  <a:lnTo>
                    <a:pt x="0" y="57911"/>
                  </a:lnTo>
                  <a:lnTo>
                    <a:pt x="1349" y="65713"/>
                  </a:lnTo>
                  <a:lnTo>
                    <a:pt x="4839" y="72800"/>
                  </a:lnTo>
                  <a:lnTo>
                    <a:pt x="10185" y="79074"/>
                  </a:lnTo>
                  <a:lnTo>
                    <a:pt x="17010" y="84286"/>
                  </a:lnTo>
                  <a:lnTo>
                    <a:pt x="24945" y="87964"/>
                  </a:lnTo>
                  <a:lnTo>
                    <a:pt x="33682" y="89993"/>
                  </a:lnTo>
                  <a:lnTo>
                    <a:pt x="42986" y="90561"/>
                  </a:lnTo>
                  <a:lnTo>
                    <a:pt x="52684" y="89962"/>
                  </a:lnTo>
                  <a:lnTo>
                    <a:pt x="62650" y="88497"/>
                  </a:lnTo>
                  <a:lnTo>
                    <a:pt x="72801" y="86738"/>
                  </a:lnTo>
                  <a:lnTo>
                    <a:pt x="83075" y="85485"/>
                  </a:lnTo>
                  <a:lnTo>
                    <a:pt x="93434" y="85138"/>
                  </a:lnTo>
                  <a:lnTo>
                    <a:pt x="103849" y="85892"/>
                  </a:lnTo>
                  <a:lnTo>
                    <a:pt x="114301" y="87920"/>
                  </a:lnTo>
                  <a:lnTo>
                    <a:pt x="124769" y="91179"/>
                  </a:lnTo>
                  <a:lnTo>
                    <a:pt x="134918" y="95637"/>
                  </a:lnTo>
                  <a:lnTo>
                    <a:pt x="144128" y="101371"/>
                  </a:lnTo>
                  <a:lnTo>
                    <a:pt x="152126" y="108298"/>
                  </a:lnTo>
                  <a:lnTo>
                    <a:pt x="158647" y="116219"/>
                  </a:lnTo>
                  <a:lnTo>
                    <a:pt x="163279" y="124905"/>
                  </a:lnTo>
                  <a:lnTo>
                    <a:pt x="165971" y="134145"/>
                  </a:lnTo>
                  <a:lnTo>
                    <a:pt x="166490" y="143449"/>
                  </a:lnTo>
                  <a:lnTo>
                    <a:pt x="164269" y="152082"/>
                  </a:lnTo>
                  <a:lnTo>
                    <a:pt x="159252" y="159695"/>
                  </a:lnTo>
                  <a:lnTo>
                    <a:pt x="151648" y="166126"/>
                  </a:lnTo>
                  <a:lnTo>
                    <a:pt x="141661" y="171230"/>
                  </a:lnTo>
                  <a:lnTo>
                    <a:pt x="129649" y="175070"/>
                  </a:lnTo>
                  <a:lnTo>
                    <a:pt x="116044" y="177854"/>
                  </a:lnTo>
                  <a:lnTo>
                    <a:pt x="101251" y="179822"/>
                  </a:lnTo>
                  <a:lnTo>
                    <a:pt x="85620" y="181189"/>
                  </a:lnTo>
                  <a:lnTo>
                    <a:pt x="69973" y="182130"/>
                  </a:lnTo>
                  <a:lnTo>
                    <a:pt x="53970" y="182873"/>
                  </a:lnTo>
                  <a:lnTo>
                    <a:pt x="35092" y="183488"/>
                  </a:lnTo>
                  <a:lnTo>
                    <a:pt x="8863" y="18408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882635" y="379025"/>
            <a:ext cx="5077324" cy="505369"/>
            <a:chOff x="4882635" y="379025"/>
            <a:chExt cx="5077324" cy="505369"/>
          </a:xfrm>
        </p:grpSpPr>
        <p:sp>
          <p:nvSpPr>
            <p:cNvPr id="24" name="Freeform 23"/>
            <p:cNvSpPr/>
            <p:nvPr/>
          </p:nvSpPr>
          <p:spPr>
            <a:xfrm>
              <a:off x="4882635" y="648386"/>
              <a:ext cx="192101" cy="172837"/>
            </a:xfrm>
            <a:custGeom>
              <a:avLst/>
              <a:gdLst/>
              <a:ahLst/>
              <a:cxnLst/>
              <a:rect l="0" t="0" r="0" b="0"/>
              <a:pathLst>
                <a:path w="192101" h="172837">
                  <a:moveTo>
                    <a:pt x="97344" y="67551"/>
                  </a:moveTo>
                  <a:lnTo>
                    <a:pt x="94410" y="58750"/>
                  </a:lnTo>
                  <a:lnTo>
                    <a:pt x="91628" y="50403"/>
                  </a:lnTo>
                  <a:lnTo>
                    <a:pt x="88724" y="41709"/>
                  </a:lnTo>
                  <a:lnTo>
                    <a:pt x="85511" y="32761"/>
                  </a:lnTo>
                  <a:lnTo>
                    <a:pt x="81698" y="23914"/>
                  </a:lnTo>
                  <a:lnTo>
                    <a:pt x="77176" y="15394"/>
                  </a:lnTo>
                  <a:lnTo>
                    <a:pt x="71839" y="7897"/>
                  </a:lnTo>
                  <a:lnTo>
                    <a:pt x="65503" y="2613"/>
                  </a:lnTo>
                  <a:lnTo>
                    <a:pt x="58175" y="0"/>
                  </a:lnTo>
                  <a:lnTo>
                    <a:pt x="50322" y="29"/>
                  </a:lnTo>
                  <a:lnTo>
                    <a:pt x="42744" y="2550"/>
                  </a:lnTo>
                  <a:lnTo>
                    <a:pt x="35876" y="7207"/>
                  </a:lnTo>
                  <a:lnTo>
                    <a:pt x="29792" y="13551"/>
                  </a:lnTo>
                  <a:lnTo>
                    <a:pt x="24399" y="21155"/>
                  </a:lnTo>
                  <a:lnTo>
                    <a:pt x="19549" y="29666"/>
                  </a:lnTo>
                  <a:lnTo>
                    <a:pt x="15105" y="38817"/>
                  </a:lnTo>
                  <a:lnTo>
                    <a:pt x="10953" y="48411"/>
                  </a:lnTo>
                  <a:lnTo>
                    <a:pt x="7013" y="58313"/>
                  </a:lnTo>
                  <a:lnTo>
                    <a:pt x="3552" y="68590"/>
                  </a:lnTo>
                  <a:lnTo>
                    <a:pt x="1138" y="79481"/>
                  </a:lnTo>
                  <a:lnTo>
                    <a:pt x="0" y="91072"/>
                  </a:lnTo>
                  <a:lnTo>
                    <a:pt x="51" y="103298"/>
                  </a:lnTo>
                  <a:lnTo>
                    <a:pt x="1074" y="116038"/>
                  </a:lnTo>
                  <a:lnTo>
                    <a:pt x="2849" y="129147"/>
                  </a:lnTo>
                  <a:lnTo>
                    <a:pt x="5668" y="141864"/>
                  </a:lnTo>
                  <a:lnTo>
                    <a:pt x="10295" y="152879"/>
                  </a:lnTo>
                  <a:lnTo>
                    <a:pt x="16992" y="161598"/>
                  </a:lnTo>
                  <a:lnTo>
                    <a:pt x="25251" y="167618"/>
                  </a:lnTo>
                  <a:lnTo>
                    <a:pt x="34097" y="170391"/>
                  </a:lnTo>
                  <a:lnTo>
                    <a:pt x="42891" y="169957"/>
                  </a:lnTo>
                  <a:lnTo>
                    <a:pt x="51217" y="166785"/>
                  </a:lnTo>
                  <a:lnTo>
                    <a:pt x="58721" y="161475"/>
                  </a:lnTo>
                  <a:lnTo>
                    <a:pt x="65316" y="154577"/>
                  </a:lnTo>
                  <a:lnTo>
                    <a:pt x="71099" y="146377"/>
                  </a:lnTo>
                  <a:lnTo>
                    <a:pt x="76232" y="136905"/>
                  </a:lnTo>
                  <a:lnTo>
                    <a:pt x="80872" y="126278"/>
                  </a:lnTo>
                  <a:lnTo>
                    <a:pt x="84993" y="114704"/>
                  </a:lnTo>
                  <a:lnTo>
                    <a:pt x="88391" y="102403"/>
                  </a:lnTo>
                  <a:lnTo>
                    <a:pt x="91019" y="89665"/>
                  </a:lnTo>
                  <a:lnTo>
                    <a:pt x="93273" y="79980"/>
                  </a:lnTo>
                  <a:lnTo>
                    <a:pt x="95585" y="77308"/>
                  </a:lnTo>
                  <a:lnTo>
                    <a:pt x="97928" y="79913"/>
                  </a:lnTo>
                  <a:lnTo>
                    <a:pt x="100562" y="85546"/>
                  </a:lnTo>
                  <a:lnTo>
                    <a:pt x="103867" y="92575"/>
                  </a:lnTo>
                  <a:lnTo>
                    <a:pt x="107977" y="100107"/>
                  </a:lnTo>
                  <a:lnTo>
                    <a:pt x="112666" y="107894"/>
                  </a:lnTo>
                  <a:lnTo>
                    <a:pt x="117488" y="116085"/>
                  </a:lnTo>
                  <a:lnTo>
                    <a:pt x="122176" y="124762"/>
                  </a:lnTo>
                  <a:lnTo>
                    <a:pt x="126963" y="133567"/>
                  </a:lnTo>
                  <a:lnTo>
                    <a:pt x="132467" y="141806"/>
                  </a:lnTo>
                  <a:lnTo>
                    <a:pt x="138982" y="149124"/>
                  </a:lnTo>
                  <a:lnTo>
                    <a:pt x="146413" y="155363"/>
                  </a:lnTo>
                  <a:lnTo>
                    <a:pt x="155379" y="160998"/>
                  </a:lnTo>
                  <a:lnTo>
                    <a:pt x="168909" y="166522"/>
                  </a:lnTo>
                  <a:lnTo>
                    <a:pt x="192100" y="17283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51190" y="589595"/>
              <a:ext cx="234860" cy="203742"/>
            </a:xfrm>
            <a:custGeom>
              <a:avLst/>
              <a:gdLst/>
              <a:ahLst/>
              <a:cxnLst/>
              <a:rect l="0" t="0" r="0" b="0"/>
              <a:pathLst>
                <a:path w="234860" h="203742">
                  <a:moveTo>
                    <a:pt x="7815" y="52643"/>
                  </a:moveTo>
                  <a:lnTo>
                    <a:pt x="4948" y="61511"/>
                  </a:lnTo>
                  <a:lnTo>
                    <a:pt x="2806" y="70498"/>
                  </a:lnTo>
                  <a:lnTo>
                    <a:pt x="1208" y="80493"/>
                  </a:lnTo>
                  <a:lnTo>
                    <a:pt x="200" y="91474"/>
                  </a:lnTo>
                  <a:lnTo>
                    <a:pt x="0" y="103285"/>
                  </a:lnTo>
                  <a:lnTo>
                    <a:pt x="656" y="115739"/>
                  </a:lnTo>
                  <a:lnTo>
                    <a:pt x="2066" y="128504"/>
                  </a:lnTo>
                  <a:lnTo>
                    <a:pt x="4079" y="141137"/>
                  </a:lnTo>
                  <a:lnTo>
                    <a:pt x="6546" y="153401"/>
                  </a:lnTo>
                  <a:lnTo>
                    <a:pt x="9506" y="165091"/>
                  </a:lnTo>
                  <a:lnTo>
                    <a:pt x="13171" y="175948"/>
                  </a:lnTo>
                  <a:lnTo>
                    <a:pt x="17604" y="185900"/>
                  </a:lnTo>
                  <a:lnTo>
                    <a:pt x="22885" y="194396"/>
                  </a:lnTo>
                  <a:lnTo>
                    <a:pt x="29187" y="200368"/>
                  </a:lnTo>
                  <a:lnTo>
                    <a:pt x="36500" y="203451"/>
                  </a:lnTo>
                  <a:lnTo>
                    <a:pt x="44512" y="203741"/>
                  </a:lnTo>
                  <a:lnTo>
                    <a:pt x="52729" y="201434"/>
                  </a:lnTo>
                  <a:lnTo>
                    <a:pt x="60840" y="196922"/>
                  </a:lnTo>
                  <a:lnTo>
                    <a:pt x="68572" y="190675"/>
                  </a:lnTo>
                  <a:lnTo>
                    <a:pt x="75612" y="183136"/>
                  </a:lnTo>
                  <a:lnTo>
                    <a:pt x="81862" y="174664"/>
                  </a:lnTo>
                  <a:lnTo>
                    <a:pt x="87398" y="165369"/>
                  </a:lnTo>
                  <a:lnTo>
                    <a:pt x="92358" y="155147"/>
                  </a:lnTo>
                  <a:lnTo>
                    <a:pt x="96891" y="144077"/>
                  </a:lnTo>
                  <a:lnTo>
                    <a:pt x="101336" y="134719"/>
                  </a:lnTo>
                  <a:lnTo>
                    <a:pt x="105603" y="130700"/>
                  </a:lnTo>
                  <a:lnTo>
                    <a:pt x="109151" y="131799"/>
                  </a:lnTo>
                  <a:lnTo>
                    <a:pt x="112233" y="136440"/>
                  </a:lnTo>
                  <a:lnTo>
                    <a:pt x="115344" y="143136"/>
                  </a:lnTo>
                  <a:lnTo>
                    <a:pt x="118969" y="150720"/>
                  </a:lnTo>
                  <a:lnTo>
                    <a:pt x="123302" y="158535"/>
                  </a:lnTo>
                  <a:lnTo>
                    <a:pt x="128482" y="166132"/>
                  </a:lnTo>
                  <a:lnTo>
                    <a:pt x="134698" y="173112"/>
                  </a:lnTo>
                  <a:lnTo>
                    <a:pt x="141948" y="179328"/>
                  </a:lnTo>
                  <a:lnTo>
                    <a:pt x="150085" y="184510"/>
                  </a:lnTo>
                  <a:lnTo>
                    <a:pt x="158915" y="188171"/>
                  </a:lnTo>
                  <a:lnTo>
                    <a:pt x="168255" y="190186"/>
                  </a:lnTo>
                  <a:lnTo>
                    <a:pt x="177796" y="190575"/>
                  </a:lnTo>
                  <a:lnTo>
                    <a:pt x="187121" y="189325"/>
                  </a:lnTo>
                  <a:lnTo>
                    <a:pt x="196015" y="186591"/>
                  </a:lnTo>
                  <a:lnTo>
                    <a:pt x="204292" y="182487"/>
                  </a:lnTo>
                  <a:lnTo>
                    <a:pt x="211704" y="176991"/>
                  </a:lnTo>
                  <a:lnTo>
                    <a:pt x="218204" y="170219"/>
                  </a:lnTo>
                  <a:lnTo>
                    <a:pt x="223739" y="162232"/>
                  </a:lnTo>
                  <a:lnTo>
                    <a:pt x="228167" y="152969"/>
                  </a:lnTo>
                  <a:lnTo>
                    <a:pt x="231513" y="142519"/>
                  </a:lnTo>
                  <a:lnTo>
                    <a:pt x="233779" y="131249"/>
                  </a:lnTo>
                  <a:lnTo>
                    <a:pt x="234859" y="119692"/>
                  </a:lnTo>
                  <a:lnTo>
                    <a:pt x="234809" y="108179"/>
                  </a:lnTo>
                  <a:lnTo>
                    <a:pt x="233810" y="96841"/>
                  </a:lnTo>
                  <a:lnTo>
                    <a:pt x="232077" y="85694"/>
                  </a:lnTo>
                  <a:lnTo>
                    <a:pt x="229808" y="74715"/>
                  </a:lnTo>
                  <a:lnTo>
                    <a:pt x="227309" y="63742"/>
                  </a:lnTo>
                  <a:lnTo>
                    <a:pt x="224756" y="51106"/>
                  </a:lnTo>
                  <a:lnTo>
                    <a:pt x="221928" y="32339"/>
                  </a:lnTo>
                  <a:lnTo>
                    <a:pt x="218385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11689" y="442196"/>
              <a:ext cx="136871" cy="315856"/>
            </a:xfrm>
            <a:custGeom>
              <a:avLst/>
              <a:gdLst/>
              <a:ahLst/>
              <a:cxnLst/>
              <a:rect l="0" t="0" r="0" b="0"/>
              <a:pathLst>
                <a:path w="136871" h="315856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9"/>
                  </a:lnTo>
                  <a:lnTo>
                    <a:pt x="3686" y="54594"/>
                  </a:lnTo>
                  <a:lnTo>
                    <a:pt x="5354" y="68751"/>
                  </a:lnTo>
                  <a:lnTo>
                    <a:pt x="6771" y="83653"/>
                  </a:lnTo>
                  <a:lnTo>
                    <a:pt x="8043" y="99072"/>
                  </a:lnTo>
                  <a:lnTo>
                    <a:pt x="9501" y="114569"/>
                  </a:lnTo>
                  <a:lnTo>
                    <a:pt x="11329" y="129885"/>
                  </a:lnTo>
                  <a:lnTo>
                    <a:pt x="13388" y="145101"/>
                  </a:lnTo>
                  <a:lnTo>
                    <a:pt x="15316" y="160535"/>
                  </a:lnTo>
                  <a:lnTo>
                    <a:pt x="16910" y="176360"/>
                  </a:lnTo>
                  <a:lnTo>
                    <a:pt x="18133" y="192428"/>
                  </a:lnTo>
                  <a:lnTo>
                    <a:pt x="19028" y="208376"/>
                  </a:lnTo>
                  <a:lnTo>
                    <a:pt x="19671" y="224000"/>
                  </a:lnTo>
                  <a:lnTo>
                    <a:pt x="20288" y="239426"/>
                  </a:lnTo>
                  <a:lnTo>
                    <a:pt x="21242" y="255002"/>
                  </a:lnTo>
                  <a:lnTo>
                    <a:pt x="22695" y="270890"/>
                  </a:lnTo>
                  <a:lnTo>
                    <a:pt x="24305" y="285779"/>
                  </a:lnTo>
                  <a:lnTo>
                    <a:pt x="25001" y="295969"/>
                  </a:lnTo>
                  <a:lnTo>
                    <a:pt x="24467" y="299194"/>
                  </a:lnTo>
                  <a:lnTo>
                    <a:pt x="23634" y="296737"/>
                  </a:lnTo>
                  <a:lnTo>
                    <a:pt x="22903" y="290186"/>
                  </a:lnTo>
                  <a:lnTo>
                    <a:pt x="22345" y="280552"/>
                  </a:lnTo>
                  <a:lnTo>
                    <a:pt x="21947" y="268607"/>
                  </a:lnTo>
                  <a:lnTo>
                    <a:pt x="21838" y="255298"/>
                  </a:lnTo>
                  <a:lnTo>
                    <a:pt x="22291" y="241723"/>
                  </a:lnTo>
                  <a:lnTo>
                    <a:pt x="23421" y="228512"/>
                  </a:lnTo>
                  <a:lnTo>
                    <a:pt x="25502" y="216025"/>
                  </a:lnTo>
                  <a:lnTo>
                    <a:pt x="29034" y="204553"/>
                  </a:lnTo>
                  <a:lnTo>
                    <a:pt x="34150" y="194150"/>
                  </a:lnTo>
                  <a:lnTo>
                    <a:pt x="40520" y="185333"/>
                  </a:lnTo>
                  <a:lnTo>
                    <a:pt x="47550" y="179136"/>
                  </a:lnTo>
                  <a:lnTo>
                    <a:pt x="54831" y="175899"/>
                  </a:lnTo>
                  <a:lnTo>
                    <a:pt x="62157" y="175504"/>
                  </a:lnTo>
                  <a:lnTo>
                    <a:pt x="69448" y="177739"/>
                  </a:lnTo>
                  <a:lnTo>
                    <a:pt x="76677" y="182203"/>
                  </a:lnTo>
                  <a:lnTo>
                    <a:pt x="83683" y="188417"/>
                  </a:lnTo>
                  <a:lnTo>
                    <a:pt x="90168" y="195934"/>
                  </a:lnTo>
                  <a:lnTo>
                    <a:pt x="96014" y="204388"/>
                  </a:lnTo>
                  <a:lnTo>
                    <a:pt x="101263" y="213500"/>
                  </a:lnTo>
                  <a:lnTo>
                    <a:pt x="106024" y="223068"/>
                  </a:lnTo>
                  <a:lnTo>
                    <a:pt x="110408" y="232952"/>
                  </a:lnTo>
                  <a:lnTo>
                    <a:pt x="114354" y="243217"/>
                  </a:lnTo>
                  <a:lnTo>
                    <a:pt x="117631" y="254101"/>
                  </a:lnTo>
                  <a:lnTo>
                    <a:pt x="120175" y="265669"/>
                  </a:lnTo>
                  <a:lnTo>
                    <a:pt x="122256" y="277245"/>
                  </a:lnTo>
                  <a:lnTo>
                    <a:pt x="124706" y="288644"/>
                  </a:lnTo>
                  <a:lnTo>
                    <a:pt x="128858" y="300869"/>
                  </a:lnTo>
                  <a:lnTo>
                    <a:pt x="136870" y="315855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90257" y="624878"/>
              <a:ext cx="148667" cy="123780"/>
            </a:xfrm>
            <a:custGeom>
              <a:avLst/>
              <a:gdLst/>
              <a:ahLst/>
              <a:cxnLst/>
              <a:rect l="0" t="0" r="0" b="0"/>
              <a:pathLst>
                <a:path w="148667" h="123780">
                  <a:moveTo>
                    <a:pt x="84644" y="6831"/>
                  </a:moveTo>
                  <a:lnTo>
                    <a:pt x="75910" y="4099"/>
                  </a:lnTo>
                  <a:lnTo>
                    <a:pt x="68203" y="3237"/>
                  </a:lnTo>
                  <a:lnTo>
                    <a:pt x="60796" y="4227"/>
                  </a:lnTo>
                  <a:lnTo>
                    <a:pt x="53363" y="6766"/>
                  </a:lnTo>
                  <a:lnTo>
                    <a:pt x="45536" y="10550"/>
                  </a:lnTo>
                  <a:lnTo>
                    <a:pt x="37166" y="15290"/>
                  </a:lnTo>
                  <a:lnTo>
                    <a:pt x="28596" y="20896"/>
                  </a:lnTo>
                  <a:lnTo>
                    <a:pt x="20529" y="27475"/>
                  </a:lnTo>
                  <a:lnTo>
                    <a:pt x="13338" y="35005"/>
                  </a:lnTo>
                  <a:lnTo>
                    <a:pt x="7376" y="43348"/>
                  </a:lnTo>
                  <a:lnTo>
                    <a:pt x="3128" y="52325"/>
                  </a:lnTo>
                  <a:lnTo>
                    <a:pt x="688" y="61768"/>
                  </a:lnTo>
                  <a:lnTo>
                    <a:pt x="0" y="71380"/>
                  </a:lnTo>
                  <a:lnTo>
                    <a:pt x="1043" y="80753"/>
                  </a:lnTo>
                  <a:lnTo>
                    <a:pt x="3635" y="89680"/>
                  </a:lnTo>
                  <a:lnTo>
                    <a:pt x="7642" y="97978"/>
                  </a:lnTo>
                  <a:lnTo>
                    <a:pt x="13072" y="105406"/>
                  </a:lnTo>
                  <a:lnTo>
                    <a:pt x="19800" y="111911"/>
                  </a:lnTo>
                  <a:lnTo>
                    <a:pt x="27758" y="117280"/>
                  </a:lnTo>
                  <a:lnTo>
                    <a:pt x="37000" y="121064"/>
                  </a:lnTo>
                  <a:lnTo>
                    <a:pt x="47437" y="123164"/>
                  </a:lnTo>
                  <a:lnTo>
                    <a:pt x="58699" y="123779"/>
                  </a:lnTo>
                  <a:lnTo>
                    <a:pt x="70250" y="123212"/>
                  </a:lnTo>
                  <a:lnTo>
                    <a:pt x="81754" y="121751"/>
                  </a:lnTo>
                  <a:lnTo>
                    <a:pt x="92917" y="119315"/>
                  </a:lnTo>
                  <a:lnTo>
                    <a:pt x="103414" y="115478"/>
                  </a:lnTo>
                  <a:lnTo>
                    <a:pt x="113134" y="110119"/>
                  </a:lnTo>
                  <a:lnTo>
                    <a:pt x="121983" y="103403"/>
                  </a:lnTo>
                  <a:lnTo>
                    <a:pt x="129788" y="95599"/>
                  </a:lnTo>
                  <a:lnTo>
                    <a:pt x="136551" y="86978"/>
                  </a:lnTo>
                  <a:lnTo>
                    <a:pt x="142095" y="77766"/>
                  </a:lnTo>
                  <a:lnTo>
                    <a:pt x="145996" y="68138"/>
                  </a:lnTo>
                  <a:lnTo>
                    <a:pt x="148171" y="58220"/>
                  </a:lnTo>
                  <a:lnTo>
                    <a:pt x="148666" y="48104"/>
                  </a:lnTo>
                  <a:lnTo>
                    <a:pt x="147486" y="37854"/>
                  </a:lnTo>
                  <a:lnTo>
                    <a:pt x="144800" y="27530"/>
                  </a:lnTo>
                  <a:lnTo>
                    <a:pt x="140727" y="17818"/>
                  </a:lnTo>
                  <a:lnTo>
                    <a:pt x="135252" y="9966"/>
                  </a:lnTo>
                  <a:lnTo>
                    <a:pt x="128498" y="4506"/>
                  </a:lnTo>
                  <a:lnTo>
                    <a:pt x="120693" y="1317"/>
                  </a:lnTo>
                  <a:lnTo>
                    <a:pt x="112085" y="0"/>
                  </a:lnTo>
                  <a:lnTo>
                    <a:pt x="102902" y="107"/>
                  </a:lnTo>
                  <a:lnTo>
                    <a:pt x="93770" y="1099"/>
                  </a:lnTo>
                  <a:lnTo>
                    <a:pt x="84817" y="2452"/>
                  </a:lnTo>
                  <a:lnTo>
                    <a:pt x="75261" y="4277"/>
                  </a:lnTo>
                  <a:lnTo>
                    <a:pt x="63587" y="6831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75573" y="421139"/>
              <a:ext cx="236241" cy="340994"/>
            </a:xfrm>
            <a:custGeom>
              <a:avLst/>
              <a:gdLst/>
              <a:ahLst/>
              <a:cxnLst/>
              <a:rect l="0" t="0" r="0" b="0"/>
              <a:pathLst>
                <a:path w="236241" h="340994">
                  <a:moveTo>
                    <a:pt x="4613" y="0"/>
                  </a:moveTo>
                  <a:lnTo>
                    <a:pt x="1813" y="8936"/>
                  </a:lnTo>
                  <a:lnTo>
                    <a:pt x="311" y="18563"/>
                  </a:lnTo>
                  <a:lnTo>
                    <a:pt x="0" y="29855"/>
                  </a:lnTo>
                  <a:lnTo>
                    <a:pt x="507" y="42695"/>
                  </a:lnTo>
                  <a:lnTo>
                    <a:pt x="1326" y="56823"/>
                  </a:lnTo>
                  <a:lnTo>
                    <a:pt x="2142" y="71953"/>
                  </a:lnTo>
                  <a:lnTo>
                    <a:pt x="2826" y="87987"/>
                  </a:lnTo>
                  <a:lnTo>
                    <a:pt x="3353" y="105023"/>
                  </a:lnTo>
                  <a:lnTo>
                    <a:pt x="3743" y="123029"/>
                  </a:lnTo>
                  <a:lnTo>
                    <a:pt x="4191" y="141694"/>
                  </a:lnTo>
                  <a:lnTo>
                    <a:pt x="5031" y="160528"/>
                  </a:lnTo>
                  <a:lnTo>
                    <a:pt x="6412" y="179231"/>
                  </a:lnTo>
                  <a:lnTo>
                    <a:pt x="8155" y="197536"/>
                  </a:lnTo>
                  <a:lnTo>
                    <a:pt x="9864" y="215134"/>
                  </a:lnTo>
                  <a:lnTo>
                    <a:pt x="11312" y="231928"/>
                  </a:lnTo>
                  <a:lnTo>
                    <a:pt x="12606" y="247834"/>
                  </a:lnTo>
                  <a:lnTo>
                    <a:pt x="14081" y="262683"/>
                  </a:lnTo>
                  <a:lnTo>
                    <a:pt x="15928" y="276424"/>
                  </a:lnTo>
                  <a:lnTo>
                    <a:pt x="18282" y="286870"/>
                  </a:lnTo>
                  <a:lnTo>
                    <a:pt x="21084" y="291234"/>
                  </a:lnTo>
                  <a:lnTo>
                    <a:pt x="24199" y="290686"/>
                  </a:lnTo>
                  <a:lnTo>
                    <a:pt x="27879" y="287167"/>
                  </a:lnTo>
                  <a:lnTo>
                    <a:pt x="32427" y="282185"/>
                  </a:lnTo>
                  <a:lnTo>
                    <a:pt x="38117" y="276813"/>
                  </a:lnTo>
                  <a:lnTo>
                    <a:pt x="44966" y="271594"/>
                  </a:lnTo>
                  <a:lnTo>
                    <a:pt x="52978" y="266874"/>
                  </a:lnTo>
                  <a:lnTo>
                    <a:pt x="62244" y="262970"/>
                  </a:lnTo>
                  <a:lnTo>
                    <a:pt x="72696" y="259958"/>
                  </a:lnTo>
                  <a:lnTo>
                    <a:pt x="84133" y="257741"/>
                  </a:lnTo>
                  <a:lnTo>
                    <a:pt x="96333" y="256158"/>
                  </a:lnTo>
                  <a:lnTo>
                    <a:pt x="109090" y="255046"/>
                  </a:lnTo>
                  <a:lnTo>
                    <a:pt x="122078" y="254109"/>
                  </a:lnTo>
                  <a:lnTo>
                    <a:pt x="134870" y="252939"/>
                  </a:lnTo>
                  <a:lnTo>
                    <a:pt x="147246" y="251327"/>
                  </a:lnTo>
                  <a:lnTo>
                    <a:pt x="159013" y="249090"/>
                  </a:lnTo>
                  <a:lnTo>
                    <a:pt x="169923" y="245984"/>
                  </a:lnTo>
                  <a:lnTo>
                    <a:pt x="179915" y="241958"/>
                  </a:lnTo>
                  <a:lnTo>
                    <a:pt x="188608" y="236796"/>
                  </a:lnTo>
                  <a:lnTo>
                    <a:pt x="195246" y="230050"/>
                  </a:lnTo>
                  <a:lnTo>
                    <a:pt x="199588" y="221630"/>
                  </a:lnTo>
                  <a:lnTo>
                    <a:pt x="201537" y="212061"/>
                  </a:lnTo>
                  <a:lnTo>
                    <a:pt x="200884" y="202262"/>
                  </a:lnTo>
                  <a:lnTo>
                    <a:pt x="197773" y="192796"/>
                  </a:lnTo>
                  <a:lnTo>
                    <a:pt x="192448" y="184174"/>
                  </a:lnTo>
                  <a:lnTo>
                    <a:pt x="185071" y="176994"/>
                  </a:lnTo>
                  <a:lnTo>
                    <a:pt x="175938" y="171442"/>
                  </a:lnTo>
                  <a:lnTo>
                    <a:pt x="165742" y="167681"/>
                  </a:lnTo>
                  <a:lnTo>
                    <a:pt x="155448" y="166040"/>
                  </a:lnTo>
                  <a:lnTo>
                    <a:pt x="145606" y="166499"/>
                  </a:lnTo>
                  <a:lnTo>
                    <a:pt x="136372" y="169075"/>
                  </a:lnTo>
                  <a:lnTo>
                    <a:pt x="127711" y="173994"/>
                  </a:lnTo>
                  <a:lnTo>
                    <a:pt x="119519" y="181148"/>
                  </a:lnTo>
                  <a:lnTo>
                    <a:pt x="111847" y="190018"/>
                  </a:lnTo>
                  <a:lnTo>
                    <a:pt x="104905" y="199872"/>
                  </a:lnTo>
                  <a:lnTo>
                    <a:pt x="98758" y="210202"/>
                  </a:lnTo>
                  <a:lnTo>
                    <a:pt x="93645" y="220898"/>
                  </a:lnTo>
                  <a:lnTo>
                    <a:pt x="90040" y="232136"/>
                  </a:lnTo>
                  <a:lnTo>
                    <a:pt x="88063" y="243987"/>
                  </a:lnTo>
                  <a:lnTo>
                    <a:pt x="87532" y="256234"/>
                  </a:lnTo>
                  <a:lnTo>
                    <a:pt x="88157" y="268462"/>
                  </a:lnTo>
                  <a:lnTo>
                    <a:pt x="89656" y="280427"/>
                  </a:lnTo>
                  <a:lnTo>
                    <a:pt x="92119" y="291903"/>
                  </a:lnTo>
                  <a:lnTo>
                    <a:pt x="95973" y="302610"/>
                  </a:lnTo>
                  <a:lnTo>
                    <a:pt x="101348" y="312468"/>
                  </a:lnTo>
                  <a:lnTo>
                    <a:pt x="108245" y="321239"/>
                  </a:lnTo>
                  <a:lnTo>
                    <a:pt x="116702" y="328460"/>
                  </a:lnTo>
                  <a:lnTo>
                    <a:pt x="126575" y="334017"/>
                  </a:lnTo>
                  <a:lnTo>
                    <a:pt x="137443" y="337936"/>
                  </a:lnTo>
                  <a:lnTo>
                    <a:pt x="148721" y="340208"/>
                  </a:lnTo>
                  <a:lnTo>
                    <a:pt x="160042" y="340993"/>
                  </a:lnTo>
                  <a:lnTo>
                    <a:pt x="171251" y="340403"/>
                  </a:lnTo>
                  <a:lnTo>
                    <a:pt x="182310" y="338421"/>
                  </a:lnTo>
                  <a:lnTo>
                    <a:pt x="193217" y="335174"/>
                  </a:lnTo>
                  <a:lnTo>
                    <a:pt x="203545" y="331198"/>
                  </a:lnTo>
                  <a:lnTo>
                    <a:pt x="213446" y="326962"/>
                  </a:lnTo>
                  <a:lnTo>
                    <a:pt x="223793" y="322097"/>
                  </a:lnTo>
                  <a:lnTo>
                    <a:pt x="236240" y="315855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11855" y="601399"/>
              <a:ext cx="115815" cy="156653"/>
            </a:xfrm>
            <a:custGeom>
              <a:avLst/>
              <a:gdLst/>
              <a:ahLst/>
              <a:cxnLst/>
              <a:rect l="0" t="0" r="0" b="0"/>
              <a:pathLst>
                <a:path w="115815" h="156653">
                  <a:moveTo>
                    <a:pt x="0" y="30310"/>
                  </a:moveTo>
                  <a:lnTo>
                    <a:pt x="67" y="44845"/>
                  </a:lnTo>
                  <a:lnTo>
                    <a:pt x="707" y="57476"/>
                  </a:lnTo>
                  <a:lnTo>
                    <a:pt x="1999" y="69385"/>
                  </a:lnTo>
                  <a:lnTo>
                    <a:pt x="3685" y="81040"/>
                  </a:lnTo>
                  <a:lnTo>
                    <a:pt x="5354" y="92881"/>
                  </a:lnTo>
                  <a:lnTo>
                    <a:pt x="6770" y="105019"/>
                  </a:lnTo>
                  <a:lnTo>
                    <a:pt x="7964" y="113928"/>
                  </a:lnTo>
                  <a:lnTo>
                    <a:pt x="8955" y="115402"/>
                  </a:lnTo>
                  <a:lnTo>
                    <a:pt x="9610" y="111159"/>
                  </a:lnTo>
                  <a:lnTo>
                    <a:pt x="9996" y="103130"/>
                  </a:lnTo>
                  <a:lnTo>
                    <a:pt x="10216" y="92377"/>
                  </a:lnTo>
                  <a:lnTo>
                    <a:pt x="10347" y="79622"/>
                  </a:lnTo>
                  <a:lnTo>
                    <a:pt x="10593" y="65741"/>
                  </a:lnTo>
                  <a:lnTo>
                    <a:pt x="11285" y="51771"/>
                  </a:lnTo>
                  <a:lnTo>
                    <a:pt x="12577" y="38297"/>
                  </a:lnTo>
                  <a:lnTo>
                    <a:pt x="14937" y="25971"/>
                  </a:lnTo>
                  <a:lnTo>
                    <a:pt x="19188" y="15671"/>
                  </a:lnTo>
                  <a:lnTo>
                    <a:pt x="25601" y="7686"/>
                  </a:lnTo>
                  <a:lnTo>
                    <a:pt x="33654" y="2290"/>
                  </a:lnTo>
                  <a:lnTo>
                    <a:pt x="42354" y="0"/>
                  </a:lnTo>
                  <a:lnTo>
                    <a:pt x="51052" y="792"/>
                  </a:lnTo>
                  <a:lnTo>
                    <a:pt x="59480" y="4218"/>
                  </a:lnTo>
                  <a:lnTo>
                    <a:pt x="67585" y="9706"/>
                  </a:lnTo>
                  <a:lnTo>
                    <a:pt x="75397" y="16726"/>
                  </a:lnTo>
                  <a:lnTo>
                    <a:pt x="82810" y="25011"/>
                  </a:lnTo>
                  <a:lnTo>
                    <a:pt x="89578" y="34540"/>
                  </a:lnTo>
                  <a:lnTo>
                    <a:pt x="95612" y="45205"/>
                  </a:lnTo>
                  <a:lnTo>
                    <a:pt x="100818" y="56805"/>
                  </a:lnTo>
                  <a:lnTo>
                    <a:pt x="105019" y="69123"/>
                  </a:lnTo>
                  <a:lnTo>
                    <a:pt x="108214" y="81959"/>
                  </a:lnTo>
                  <a:lnTo>
                    <a:pt x="110551" y="94937"/>
                  </a:lnTo>
                  <a:lnTo>
                    <a:pt x="112463" y="108992"/>
                  </a:lnTo>
                  <a:lnTo>
                    <a:pt x="114122" y="127591"/>
                  </a:lnTo>
                  <a:lnTo>
                    <a:pt x="115814" y="156652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81364" y="610652"/>
              <a:ext cx="105638" cy="155004"/>
            </a:xfrm>
            <a:custGeom>
              <a:avLst/>
              <a:gdLst/>
              <a:ahLst/>
              <a:cxnLst/>
              <a:rect l="0" t="0" r="0" b="0"/>
              <a:pathLst>
                <a:path w="105638" h="155004">
                  <a:moveTo>
                    <a:pt x="9475" y="0"/>
                  </a:moveTo>
                  <a:lnTo>
                    <a:pt x="6609" y="8869"/>
                  </a:lnTo>
                  <a:lnTo>
                    <a:pt x="4467" y="17856"/>
                  </a:lnTo>
                  <a:lnTo>
                    <a:pt x="2864" y="27851"/>
                  </a:lnTo>
                  <a:lnTo>
                    <a:pt x="1683" y="38832"/>
                  </a:lnTo>
                  <a:lnTo>
                    <a:pt x="835" y="50643"/>
                  </a:lnTo>
                  <a:lnTo>
                    <a:pt x="242" y="63097"/>
                  </a:lnTo>
                  <a:lnTo>
                    <a:pt x="0" y="75862"/>
                  </a:lnTo>
                  <a:lnTo>
                    <a:pt x="364" y="88494"/>
                  </a:lnTo>
                  <a:lnTo>
                    <a:pt x="1428" y="100758"/>
                  </a:lnTo>
                  <a:lnTo>
                    <a:pt x="3296" y="112448"/>
                  </a:lnTo>
                  <a:lnTo>
                    <a:pt x="6153" y="123305"/>
                  </a:lnTo>
                  <a:lnTo>
                    <a:pt x="10008" y="133262"/>
                  </a:lnTo>
                  <a:lnTo>
                    <a:pt x="14885" y="141931"/>
                  </a:lnTo>
                  <a:lnTo>
                    <a:pt x="20907" y="148551"/>
                  </a:lnTo>
                  <a:lnTo>
                    <a:pt x="28028" y="152887"/>
                  </a:lnTo>
                  <a:lnTo>
                    <a:pt x="35911" y="155003"/>
                  </a:lnTo>
                  <a:lnTo>
                    <a:pt x="44039" y="154993"/>
                  </a:lnTo>
                  <a:lnTo>
                    <a:pt x="52096" y="153131"/>
                  </a:lnTo>
                  <a:lnTo>
                    <a:pt x="59960" y="149630"/>
                  </a:lnTo>
                  <a:lnTo>
                    <a:pt x="67623" y="144548"/>
                  </a:lnTo>
                  <a:lnTo>
                    <a:pt x="75104" y="138056"/>
                  </a:lnTo>
                  <a:lnTo>
                    <a:pt x="82280" y="130259"/>
                  </a:lnTo>
                  <a:lnTo>
                    <a:pt x="88880" y="121124"/>
                  </a:lnTo>
                  <a:lnTo>
                    <a:pt x="94795" y="110760"/>
                  </a:lnTo>
                  <a:lnTo>
                    <a:pt x="99750" y="99547"/>
                  </a:lnTo>
                  <a:lnTo>
                    <a:pt x="103249" y="88028"/>
                  </a:lnTo>
                  <a:lnTo>
                    <a:pt x="105154" y="76542"/>
                  </a:lnTo>
                  <a:lnTo>
                    <a:pt x="105637" y="65221"/>
                  </a:lnTo>
                  <a:lnTo>
                    <a:pt x="104980" y="54085"/>
                  </a:lnTo>
                  <a:lnTo>
                    <a:pt x="103472" y="43128"/>
                  </a:lnTo>
                  <a:lnTo>
                    <a:pt x="101505" y="32766"/>
                  </a:lnTo>
                  <a:lnTo>
                    <a:pt x="99374" y="22837"/>
                  </a:lnTo>
                  <a:lnTo>
                    <a:pt x="96899" y="12469"/>
                  </a:lnTo>
                  <a:lnTo>
                    <a:pt x="93703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54687" y="618318"/>
              <a:ext cx="215179" cy="150263"/>
            </a:xfrm>
            <a:custGeom>
              <a:avLst/>
              <a:gdLst/>
              <a:ahLst/>
              <a:cxnLst/>
              <a:rect l="0" t="0" r="0" b="0"/>
              <a:pathLst>
                <a:path w="215179" h="150263">
                  <a:moveTo>
                    <a:pt x="4608" y="34448"/>
                  </a:moveTo>
                  <a:lnTo>
                    <a:pt x="1808" y="43250"/>
                  </a:lnTo>
                  <a:lnTo>
                    <a:pt x="306" y="51596"/>
                  </a:lnTo>
                  <a:lnTo>
                    <a:pt x="0" y="60295"/>
                  </a:lnTo>
                  <a:lnTo>
                    <a:pt x="680" y="69416"/>
                  </a:lnTo>
                  <a:lnTo>
                    <a:pt x="2147" y="78911"/>
                  </a:lnTo>
                  <a:lnTo>
                    <a:pt x="4216" y="88703"/>
                  </a:lnTo>
                  <a:lnTo>
                    <a:pt x="6725" y="98717"/>
                  </a:lnTo>
                  <a:lnTo>
                    <a:pt x="9548" y="108891"/>
                  </a:lnTo>
                  <a:lnTo>
                    <a:pt x="12565" y="119099"/>
                  </a:lnTo>
                  <a:lnTo>
                    <a:pt x="14827" y="126547"/>
                  </a:lnTo>
                  <a:lnTo>
                    <a:pt x="15248" y="127785"/>
                  </a:lnTo>
                  <a:lnTo>
                    <a:pt x="14233" y="123870"/>
                  </a:lnTo>
                  <a:lnTo>
                    <a:pt x="12468" y="116457"/>
                  </a:lnTo>
                  <a:lnTo>
                    <a:pt x="10605" y="106757"/>
                  </a:lnTo>
                  <a:lnTo>
                    <a:pt x="8994" y="95567"/>
                  </a:lnTo>
                  <a:lnTo>
                    <a:pt x="7897" y="83405"/>
                  </a:lnTo>
                  <a:lnTo>
                    <a:pt x="7604" y="70607"/>
                  </a:lnTo>
                  <a:lnTo>
                    <a:pt x="8185" y="57399"/>
                  </a:lnTo>
                  <a:lnTo>
                    <a:pt x="9708" y="44251"/>
                  </a:lnTo>
                  <a:lnTo>
                    <a:pt x="12325" y="31871"/>
                  </a:lnTo>
                  <a:lnTo>
                    <a:pt x="16010" y="20598"/>
                  </a:lnTo>
                  <a:lnTo>
                    <a:pt x="20601" y="11062"/>
                  </a:lnTo>
                  <a:lnTo>
                    <a:pt x="25899" y="4317"/>
                  </a:lnTo>
                  <a:lnTo>
                    <a:pt x="31719" y="680"/>
                  </a:lnTo>
                  <a:lnTo>
                    <a:pt x="37915" y="0"/>
                  </a:lnTo>
                  <a:lnTo>
                    <a:pt x="44373" y="2037"/>
                  </a:lnTo>
                  <a:lnTo>
                    <a:pt x="51006" y="6366"/>
                  </a:lnTo>
                  <a:lnTo>
                    <a:pt x="57596" y="12487"/>
                  </a:lnTo>
                  <a:lnTo>
                    <a:pt x="63794" y="19941"/>
                  </a:lnTo>
                  <a:lnTo>
                    <a:pt x="69444" y="28352"/>
                  </a:lnTo>
                  <a:lnTo>
                    <a:pt x="74560" y="37435"/>
                  </a:lnTo>
                  <a:lnTo>
                    <a:pt x="79230" y="46984"/>
                  </a:lnTo>
                  <a:lnTo>
                    <a:pt x="83565" y="56780"/>
                  </a:lnTo>
                  <a:lnTo>
                    <a:pt x="87868" y="64213"/>
                  </a:lnTo>
                  <a:lnTo>
                    <a:pt x="92033" y="65922"/>
                  </a:lnTo>
                  <a:lnTo>
                    <a:pt x="95514" y="62564"/>
                  </a:lnTo>
                  <a:lnTo>
                    <a:pt x="98556" y="55630"/>
                  </a:lnTo>
                  <a:lnTo>
                    <a:pt x="101644" y="46630"/>
                  </a:lnTo>
                  <a:lnTo>
                    <a:pt x="105255" y="36992"/>
                  </a:lnTo>
                  <a:lnTo>
                    <a:pt x="109580" y="27530"/>
                  </a:lnTo>
                  <a:lnTo>
                    <a:pt x="114755" y="19025"/>
                  </a:lnTo>
                  <a:lnTo>
                    <a:pt x="120968" y="12431"/>
                  </a:lnTo>
                  <a:lnTo>
                    <a:pt x="128213" y="8076"/>
                  </a:lnTo>
                  <a:lnTo>
                    <a:pt x="136175" y="6098"/>
                  </a:lnTo>
                  <a:lnTo>
                    <a:pt x="144357" y="6721"/>
                  </a:lnTo>
                  <a:lnTo>
                    <a:pt x="152447" y="9804"/>
                  </a:lnTo>
                  <a:lnTo>
                    <a:pt x="160335" y="14936"/>
                  </a:lnTo>
                  <a:lnTo>
                    <a:pt x="168010" y="21652"/>
                  </a:lnTo>
                  <a:lnTo>
                    <a:pt x="175502" y="29536"/>
                  </a:lnTo>
                  <a:lnTo>
                    <a:pt x="182685" y="38418"/>
                  </a:lnTo>
                  <a:lnTo>
                    <a:pt x="189290" y="48356"/>
                  </a:lnTo>
                  <a:lnTo>
                    <a:pt x="195212" y="59299"/>
                  </a:lnTo>
                  <a:lnTo>
                    <a:pt x="200343" y="71088"/>
                  </a:lnTo>
                  <a:lnTo>
                    <a:pt x="204491" y="83533"/>
                  </a:lnTo>
                  <a:lnTo>
                    <a:pt x="207651" y="96444"/>
                  </a:lnTo>
                  <a:lnTo>
                    <a:pt x="209964" y="109076"/>
                  </a:lnTo>
                  <a:lnTo>
                    <a:pt x="211858" y="121373"/>
                  </a:lnTo>
                  <a:lnTo>
                    <a:pt x="213500" y="134410"/>
                  </a:lnTo>
                  <a:lnTo>
                    <a:pt x="215178" y="150262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17894" y="452725"/>
              <a:ext cx="144187" cy="268174"/>
            </a:xfrm>
            <a:custGeom>
              <a:avLst/>
              <a:gdLst/>
              <a:ahLst/>
              <a:cxnLst/>
              <a:rect l="0" t="0" r="0" b="0"/>
              <a:pathLst>
                <a:path w="144187" h="268174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2"/>
                  </a:lnTo>
                  <a:lnTo>
                    <a:pt x="507" y="46623"/>
                  </a:lnTo>
                  <a:lnTo>
                    <a:pt x="1327" y="59283"/>
                  </a:lnTo>
                  <a:lnTo>
                    <a:pt x="2147" y="72339"/>
                  </a:lnTo>
                  <a:lnTo>
                    <a:pt x="3003" y="85691"/>
                  </a:lnTo>
                  <a:lnTo>
                    <a:pt x="4178" y="99257"/>
                  </a:lnTo>
                  <a:lnTo>
                    <a:pt x="5812" y="112972"/>
                  </a:lnTo>
                  <a:lnTo>
                    <a:pt x="7739" y="126791"/>
                  </a:lnTo>
                  <a:lnTo>
                    <a:pt x="9580" y="140681"/>
                  </a:lnTo>
                  <a:lnTo>
                    <a:pt x="11120" y="154615"/>
                  </a:lnTo>
                  <a:lnTo>
                    <a:pt x="12475" y="168413"/>
                  </a:lnTo>
                  <a:lnTo>
                    <a:pt x="13993" y="181758"/>
                  </a:lnTo>
                  <a:lnTo>
                    <a:pt x="15868" y="194445"/>
                  </a:lnTo>
                  <a:lnTo>
                    <a:pt x="18239" y="204116"/>
                  </a:lnTo>
                  <a:lnTo>
                    <a:pt x="20883" y="207566"/>
                  </a:lnTo>
                  <a:lnTo>
                    <a:pt x="23359" y="205354"/>
                  </a:lnTo>
                  <a:lnTo>
                    <a:pt x="25796" y="199118"/>
                  </a:lnTo>
                  <a:lnTo>
                    <a:pt x="28695" y="190701"/>
                  </a:lnTo>
                  <a:lnTo>
                    <a:pt x="32739" y="181956"/>
                  </a:lnTo>
                  <a:lnTo>
                    <a:pt x="38183" y="173891"/>
                  </a:lnTo>
                  <a:lnTo>
                    <a:pt x="44930" y="167129"/>
                  </a:lnTo>
                  <a:lnTo>
                    <a:pt x="52741" y="162240"/>
                  </a:lnTo>
                  <a:lnTo>
                    <a:pt x="61359" y="159315"/>
                  </a:lnTo>
                  <a:lnTo>
                    <a:pt x="70567" y="158106"/>
                  </a:lnTo>
                  <a:lnTo>
                    <a:pt x="80192" y="158256"/>
                  </a:lnTo>
                  <a:lnTo>
                    <a:pt x="90101" y="159429"/>
                  </a:lnTo>
                  <a:lnTo>
                    <a:pt x="100041" y="161668"/>
                  </a:lnTo>
                  <a:lnTo>
                    <a:pt x="109641" y="165370"/>
                  </a:lnTo>
                  <a:lnTo>
                    <a:pt x="118719" y="170643"/>
                  </a:lnTo>
                  <a:lnTo>
                    <a:pt x="126950" y="177471"/>
                  </a:lnTo>
                  <a:lnTo>
                    <a:pt x="133802" y="185882"/>
                  </a:lnTo>
                  <a:lnTo>
                    <a:pt x="139102" y="195719"/>
                  </a:lnTo>
                  <a:lnTo>
                    <a:pt x="142678" y="206393"/>
                  </a:lnTo>
                  <a:lnTo>
                    <a:pt x="144186" y="217009"/>
                  </a:lnTo>
                  <a:lnTo>
                    <a:pt x="143640" y="227063"/>
                  </a:lnTo>
                  <a:lnTo>
                    <a:pt x="141175" y="236268"/>
                  </a:lnTo>
                  <a:lnTo>
                    <a:pt x="136861" y="244378"/>
                  </a:lnTo>
                  <a:lnTo>
                    <a:pt x="130921" y="251382"/>
                  </a:lnTo>
                  <a:lnTo>
                    <a:pt x="123511" y="257272"/>
                  </a:lnTo>
                  <a:lnTo>
                    <a:pt x="114645" y="261946"/>
                  </a:lnTo>
                  <a:lnTo>
                    <a:pt x="104464" y="265457"/>
                  </a:lnTo>
                  <a:lnTo>
                    <a:pt x="93376" y="267664"/>
                  </a:lnTo>
                  <a:lnTo>
                    <a:pt x="81941" y="268173"/>
                  </a:lnTo>
                  <a:lnTo>
                    <a:pt x="70522" y="266927"/>
                  </a:lnTo>
                  <a:lnTo>
                    <a:pt x="59516" y="264266"/>
                  </a:lnTo>
                  <a:lnTo>
                    <a:pt x="48276" y="260393"/>
                  </a:lnTo>
                  <a:lnTo>
                    <a:pt x="34701" y="253851"/>
                  </a:lnTo>
                  <a:lnTo>
                    <a:pt x="15142" y="242155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69907" y="515896"/>
              <a:ext cx="284270" cy="222059"/>
            </a:xfrm>
            <a:custGeom>
              <a:avLst/>
              <a:gdLst/>
              <a:ahLst/>
              <a:cxnLst/>
              <a:rect l="0" t="0" r="0" b="0"/>
              <a:pathLst>
                <a:path w="284270" h="222059">
                  <a:moveTo>
                    <a:pt x="0" y="147399"/>
                  </a:moveTo>
                  <a:lnTo>
                    <a:pt x="11736" y="150266"/>
                  </a:lnTo>
                  <a:lnTo>
                    <a:pt x="22864" y="152408"/>
                  </a:lnTo>
                  <a:lnTo>
                    <a:pt x="34457" y="154006"/>
                  </a:lnTo>
                  <a:lnTo>
                    <a:pt x="46446" y="155014"/>
                  </a:lnTo>
                  <a:lnTo>
                    <a:pt x="58457" y="155214"/>
                  </a:lnTo>
                  <a:lnTo>
                    <a:pt x="70251" y="154549"/>
                  </a:lnTo>
                  <a:lnTo>
                    <a:pt x="81432" y="152792"/>
                  </a:lnTo>
                  <a:lnTo>
                    <a:pt x="91404" y="149483"/>
                  </a:lnTo>
                  <a:lnTo>
                    <a:pt x="99943" y="144514"/>
                  </a:lnTo>
                  <a:lnTo>
                    <a:pt x="106674" y="138076"/>
                  </a:lnTo>
                  <a:lnTo>
                    <a:pt x="110922" y="130466"/>
                  </a:lnTo>
                  <a:lnTo>
                    <a:pt x="112550" y="121984"/>
                  </a:lnTo>
                  <a:lnTo>
                    <a:pt x="111712" y="113037"/>
                  </a:lnTo>
                  <a:lnTo>
                    <a:pt x="108575" y="104119"/>
                  </a:lnTo>
                  <a:lnTo>
                    <a:pt x="103463" y="95510"/>
                  </a:lnTo>
                  <a:lnTo>
                    <a:pt x="96629" y="87766"/>
                  </a:lnTo>
                  <a:lnTo>
                    <a:pt x="88156" y="81776"/>
                  </a:lnTo>
                  <a:lnTo>
                    <a:pt x="78252" y="77872"/>
                  </a:lnTo>
                  <a:lnTo>
                    <a:pt x="67689" y="76217"/>
                  </a:lnTo>
                  <a:lnTo>
                    <a:pt x="57674" y="77069"/>
                  </a:lnTo>
                  <a:lnTo>
                    <a:pt x="48838" y="80313"/>
                  </a:lnTo>
                  <a:lnTo>
                    <a:pt x="41433" y="85726"/>
                  </a:lnTo>
                  <a:lnTo>
                    <a:pt x="35602" y="93163"/>
                  </a:lnTo>
                  <a:lnTo>
                    <a:pt x="31241" y="102341"/>
                  </a:lnTo>
                  <a:lnTo>
                    <a:pt x="28261" y="112736"/>
                  </a:lnTo>
                  <a:lnTo>
                    <a:pt x="26686" y="123697"/>
                  </a:lnTo>
                  <a:lnTo>
                    <a:pt x="26401" y="134800"/>
                  </a:lnTo>
                  <a:lnTo>
                    <a:pt x="27342" y="145693"/>
                  </a:lnTo>
                  <a:lnTo>
                    <a:pt x="29566" y="156008"/>
                  </a:lnTo>
                  <a:lnTo>
                    <a:pt x="32989" y="165615"/>
                  </a:lnTo>
                  <a:lnTo>
                    <a:pt x="37404" y="174728"/>
                  </a:lnTo>
                  <a:lnTo>
                    <a:pt x="42584" y="183776"/>
                  </a:lnTo>
                  <a:lnTo>
                    <a:pt x="48336" y="193004"/>
                  </a:lnTo>
                  <a:lnTo>
                    <a:pt x="54824" y="202001"/>
                  </a:lnTo>
                  <a:lnTo>
                    <a:pt x="62542" y="209831"/>
                  </a:lnTo>
                  <a:lnTo>
                    <a:pt x="71659" y="216044"/>
                  </a:lnTo>
                  <a:lnTo>
                    <a:pt x="81885" y="220198"/>
                  </a:lnTo>
                  <a:lnTo>
                    <a:pt x="92665" y="221629"/>
                  </a:lnTo>
                  <a:lnTo>
                    <a:pt x="103611" y="220250"/>
                  </a:lnTo>
                  <a:lnTo>
                    <a:pt x="114213" y="216424"/>
                  </a:lnTo>
                  <a:lnTo>
                    <a:pt x="123792" y="210667"/>
                  </a:lnTo>
                  <a:lnTo>
                    <a:pt x="132085" y="203492"/>
                  </a:lnTo>
                  <a:lnTo>
                    <a:pt x="139330" y="196123"/>
                  </a:lnTo>
                  <a:lnTo>
                    <a:pt x="146051" y="190402"/>
                  </a:lnTo>
                  <a:lnTo>
                    <a:pt x="152617" y="187207"/>
                  </a:lnTo>
                  <a:lnTo>
                    <a:pt x="159200" y="186696"/>
                  </a:lnTo>
                  <a:lnTo>
                    <a:pt x="165861" y="188781"/>
                  </a:lnTo>
                  <a:lnTo>
                    <a:pt x="172603" y="193109"/>
                  </a:lnTo>
                  <a:lnTo>
                    <a:pt x="179251" y="199215"/>
                  </a:lnTo>
                  <a:lnTo>
                    <a:pt x="185481" y="206650"/>
                  </a:lnTo>
                  <a:lnTo>
                    <a:pt x="191128" y="214969"/>
                  </a:lnTo>
                  <a:lnTo>
                    <a:pt x="195476" y="221210"/>
                  </a:lnTo>
                  <a:lnTo>
                    <a:pt x="197565" y="222058"/>
                  </a:lnTo>
                  <a:lnTo>
                    <a:pt x="197627" y="218735"/>
                  </a:lnTo>
                  <a:lnTo>
                    <a:pt x="196152" y="212766"/>
                  </a:lnTo>
                  <a:lnTo>
                    <a:pt x="193354" y="205147"/>
                  </a:lnTo>
                  <a:lnTo>
                    <a:pt x="189443" y="196487"/>
                  </a:lnTo>
                  <a:lnTo>
                    <a:pt x="184813" y="187001"/>
                  </a:lnTo>
                  <a:lnTo>
                    <a:pt x="179994" y="176618"/>
                  </a:lnTo>
                  <a:lnTo>
                    <a:pt x="175302" y="165362"/>
                  </a:lnTo>
                  <a:lnTo>
                    <a:pt x="170841" y="153525"/>
                  </a:lnTo>
                  <a:lnTo>
                    <a:pt x="166616" y="141575"/>
                  </a:lnTo>
                  <a:lnTo>
                    <a:pt x="162598" y="129790"/>
                  </a:lnTo>
                  <a:lnTo>
                    <a:pt x="159069" y="118095"/>
                  </a:lnTo>
                  <a:lnTo>
                    <a:pt x="156603" y="106177"/>
                  </a:lnTo>
                  <a:lnTo>
                    <a:pt x="155436" y="93875"/>
                  </a:lnTo>
                  <a:lnTo>
                    <a:pt x="155805" y="81664"/>
                  </a:lnTo>
                  <a:lnTo>
                    <a:pt x="158105" y="70524"/>
                  </a:lnTo>
                  <a:lnTo>
                    <a:pt x="162365" y="60921"/>
                  </a:lnTo>
                  <a:lnTo>
                    <a:pt x="168480" y="52829"/>
                  </a:lnTo>
                  <a:lnTo>
                    <a:pt x="176397" y="46004"/>
                  </a:lnTo>
                  <a:lnTo>
                    <a:pt x="185900" y="40154"/>
                  </a:lnTo>
                  <a:lnTo>
                    <a:pt x="196516" y="35021"/>
                  </a:lnTo>
                  <a:lnTo>
                    <a:pt x="207624" y="30397"/>
                  </a:lnTo>
                  <a:lnTo>
                    <a:pt x="218826" y="26129"/>
                  </a:lnTo>
                  <a:lnTo>
                    <a:pt x="229882" y="22064"/>
                  </a:lnTo>
                  <a:lnTo>
                    <a:pt x="241906" y="17535"/>
                  </a:lnTo>
                  <a:lnTo>
                    <a:pt x="258182" y="11023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71653" y="493711"/>
              <a:ext cx="193136" cy="253813"/>
            </a:xfrm>
            <a:custGeom>
              <a:avLst/>
              <a:gdLst/>
              <a:ahLst/>
              <a:cxnLst/>
              <a:rect l="0" t="0" r="0" b="0"/>
              <a:pathLst>
                <a:path w="193136" h="253813">
                  <a:moveTo>
                    <a:pt x="87850" y="127470"/>
                  </a:moveTo>
                  <a:lnTo>
                    <a:pt x="90783" y="118602"/>
                  </a:lnTo>
                  <a:lnTo>
                    <a:pt x="93566" y="109615"/>
                  </a:lnTo>
                  <a:lnTo>
                    <a:pt x="96456" y="99619"/>
                  </a:lnTo>
                  <a:lnTo>
                    <a:pt x="99151" y="88639"/>
                  </a:lnTo>
                  <a:lnTo>
                    <a:pt x="101019" y="76827"/>
                  </a:lnTo>
                  <a:lnTo>
                    <a:pt x="101772" y="64378"/>
                  </a:lnTo>
                  <a:lnTo>
                    <a:pt x="101285" y="51786"/>
                  </a:lnTo>
                  <a:lnTo>
                    <a:pt x="99435" y="39802"/>
                  </a:lnTo>
                  <a:lnTo>
                    <a:pt x="96290" y="28795"/>
                  </a:lnTo>
                  <a:lnTo>
                    <a:pt x="91737" y="19104"/>
                  </a:lnTo>
                  <a:lnTo>
                    <a:pt x="85407" y="11192"/>
                  </a:lnTo>
                  <a:lnTo>
                    <a:pt x="77276" y="5144"/>
                  </a:lnTo>
                  <a:lnTo>
                    <a:pt x="68071" y="1219"/>
                  </a:lnTo>
                  <a:lnTo>
                    <a:pt x="59048" y="0"/>
                  </a:lnTo>
                  <a:lnTo>
                    <a:pt x="50908" y="1545"/>
                  </a:lnTo>
                  <a:lnTo>
                    <a:pt x="43652" y="5325"/>
                  </a:lnTo>
                  <a:lnTo>
                    <a:pt x="36862" y="10527"/>
                  </a:lnTo>
                  <a:lnTo>
                    <a:pt x="30231" y="16546"/>
                  </a:lnTo>
                  <a:lnTo>
                    <a:pt x="23929" y="23345"/>
                  </a:lnTo>
                  <a:lnTo>
                    <a:pt x="18516" y="31338"/>
                  </a:lnTo>
                  <a:lnTo>
                    <a:pt x="14235" y="40676"/>
                  </a:lnTo>
                  <a:lnTo>
                    <a:pt x="10866" y="51235"/>
                  </a:lnTo>
                  <a:lnTo>
                    <a:pt x="7913" y="62779"/>
                  </a:lnTo>
                  <a:lnTo>
                    <a:pt x="5048" y="75064"/>
                  </a:lnTo>
                  <a:lnTo>
                    <a:pt x="2443" y="87720"/>
                  </a:lnTo>
                  <a:lnTo>
                    <a:pt x="674" y="100283"/>
                  </a:lnTo>
                  <a:lnTo>
                    <a:pt x="0" y="112515"/>
                  </a:lnTo>
                  <a:lnTo>
                    <a:pt x="378" y="124694"/>
                  </a:lnTo>
                  <a:lnTo>
                    <a:pt x="1628" y="137477"/>
                  </a:lnTo>
                  <a:lnTo>
                    <a:pt x="3551" y="151180"/>
                  </a:lnTo>
                  <a:lnTo>
                    <a:pt x="6129" y="165317"/>
                  </a:lnTo>
                  <a:lnTo>
                    <a:pt x="9530" y="178822"/>
                  </a:lnTo>
                  <a:lnTo>
                    <a:pt x="13788" y="191113"/>
                  </a:lnTo>
                  <a:lnTo>
                    <a:pt x="19120" y="201635"/>
                  </a:lnTo>
                  <a:lnTo>
                    <a:pt x="25988" y="209640"/>
                  </a:lnTo>
                  <a:lnTo>
                    <a:pt x="34489" y="214969"/>
                  </a:lnTo>
                  <a:lnTo>
                    <a:pt x="43944" y="217613"/>
                  </a:lnTo>
                  <a:lnTo>
                    <a:pt x="53135" y="217441"/>
                  </a:lnTo>
                  <a:lnTo>
                    <a:pt x="61388" y="214659"/>
                  </a:lnTo>
                  <a:lnTo>
                    <a:pt x="68722" y="209559"/>
                  </a:lnTo>
                  <a:lnTo>
                    <a:pt x="75563" y="202333"/>
                  </a:lnTo>
                  <a:lnTo>
                    <a:pt x="82227" y="193293"/>
                  </a:lnTo>
                  <a:lnTo>
                    <a:pt x="88551" y="182820"/>
                  </a:lnTo>
                  <a:lnTo>
                    <a:pt x="93981" y="171275"/>
                  </a:lnTo>
                  <a:lnTo>
                    <a:pt x="98273" y="158961"/>
                  </a:lnTo>
                  <a:lnTo>
                    <a:pt x="101649" y="146271"/>
                  </a:lnTo>
                  <a:lnTo>
                    <a:pt x="104605" y="133679"/>
                  </a:lnTo>
                  <a:lnTo>
                    <a:pt x="107487" y="121501"/>
                  </a:lnTo>
                  <a:lnTo>
                    <a:pt x="110589" y="112190"/>
                  </a:lnTo>
                  <a:lnTo>
                    <a:pt x="113776" y="109002"/>
                  </a:lnTo>
                  <a:lnTo>
                    <a:pt x="116602" y="111382"/>
                  </a:lnTo>
                  <a:lnTo>
                    <a:pt x="119240" y="117736"/>
                  </a:lnTo>
                  <a:lnTo>
                    <a:pt x="121917" y="126902"/>
                  </a:lnTo>
                  <a:lnTo>
                    <a:pt x="124735" y="138275"/>
                  </a:lnTo>
                  <a:lnTo>
                    <a:pt x="127716" y="151374"/>
                  </a:lnTo>
                  <a:lnTo>
                    <a:pt x="130838" y="165450"/>
                  </a:lnTo>
                  <a:lnTo>
                    <a:pt x="134073" y="179533"/>
                  </a:lnTo>
                  <a:lnTo>
                    <a:pt x="137400" y="193078"/>
                  </a:lnTo>
                  <a:lnTo>
                    <a:pt x="141123" y="205617"/>
                  </a:lnTo>
                  <a:lnTo>
                    <a:pt x="145839" y="216590"/>
                  </a:lnTo>
                  <a:lnTo>
                    <a:pt x="151785" y="225854"/>
                  </a:lnTo>
                  <a:lnTo>
                    <a:pt x="158617" y="233452"/>
                  </a:lnTo>
                  <a:lnTo>
                    <a:pt x="166364" y="240171"/>
                  </a:lnTo>
                  <a:lnTo>
                    <a:pt x="176829" y="246602"/>
                  </a:lnTo>
                  <a:lnTo>
                    <a:pt x="193135" y="253812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56309" y="571924"/>
              <a:ext cx="134822" cy="165071"/>
            </a:xfrm>
            <a:custGeom>
              <a:avLst/>
              <a:gdLst/>
              <a:ahLst/>
              <a:cxnLst/>
              <a:rect l="0" t="0" r="0" b="0"/>
              <a:pathLst>
                <a:path w="134822" h="165071">
                  <a:moveTo>
                    <a:pt x="8479" y="49257"/>
                  </a:moveTo>
                  <a:lnTo>
                    <a:pt x="5612" y="58192"/>
                  </a:lnTo>
                  <a:lnTo>
                    <a:pt x="3470" y="67819"/>
                  </a:lnTo>
                  <a:lnTo>
                    <a:pt x="1871" y="79107"/>
                  </a:lnTo>
                  <a:lnTo>
                    <a:pt x="864" y="91774"/>
                  </a:lnTo>
                  <a:lnTo>
                    <a:pt x="663" y="105254"/>
                  </a:lnTo>
                  <a:lnTo>
                    <a:pt x="1294" y="119023"/>
                  </a:lnTo>
                  <a:lnTo>
                    <a:pt x="1803" y="129262"/>
                  </a:lnTo>
                  <a:lnTo>
                    <a:pt x="1317" y="131394"/>
                  </a:lnTo>
                  <a:lnTo>
                    <a:pt x="537" y="126790"/>
                  </a:lnTo>
                  <a:lnTo>
                    <a:pt x="0" y="117977"/>
                  </a:lnTo>
                  <a:lnTo>
                    <a:pt x="95" y="107173"/>
                  </a:lnTo>
                  <a:lnTo>
                    <a:pt x="942" y="95679"/>
                  </a:lnTo>
                  <a:lnTo>
                    <a:pt x="2480" y="83938"/>
                  </a:lnTo>
                  <a:lnTo>
                    <a:pt x="4576" y="71867"/>
                  </a:lnTo>
                  <a:lnTo>
                    <a:pt x="7098" y="59398"/>
                  </a:lnTo>
                  <a:lnTo>
                    <a:pt x="10096" y="46877"/>
                  </a:lnTo>
                  <a:lnTo>
                    <a:pt x="13785" y="34982"/>
                  </a:lnTo>
                  <a:lnTo>
                    <a:pt x="18239" y="24062"/>
                  </a:lnTo>
                  <a:lnTo>
                    <a:pt x="23704" y="14608"/>
                  </a:lnTo>
                  <a:lnTo>
                    <a:pt x="30663" y="7392"/>
                  </a:lnTo>
                  <a:lnTo>
                    <a:pt x="39227" y="2624"/>
                  </a:lnTo>
                  <a:lnTo>
                    <a:pt x="48896" y="203"/>
                  </a:lnTo>
                  <a:lnTo>
                    <a:pt x="58762" y="0"/>
                  </a:lnTo>
                  <a:lnTo>
                    <a:pt x="68278" y="1715"/>
                  </a:lnTo>
                  <a:lnTo>
                    <a:pt x="77104" y="5117"/>
                  </a:lnTo>
                  <a:lnTo>
                    <a:pt x="84952" y="10132"/>
                  </a:lnTo>
                  <a:lnTo>
                    <a:pt x="91782" y="16574"/>
                  </a:lnTo>
                  <a:lnTo>
                    <a:pt x="97723" y="24167"/>
                  </a:lnTo>
                  <a:lnTo>
                    <a:pt x="102963" y="32634"/>
                  </a:lnTo>
                  <a:lnTo>
                    <a:pt x="107680" y="41740"/>
                  </a:lnTo>
                  <a:lnTo>
                    <a:pt x="112021" y="51464"/>
                  </a:lnTo>
                  <a:lnTo>
                    <a:pt x="116099" y="61976"/>
                  </a:lnTo>
                  <a:lnTo>
                    <a:pt x="119984" y="73305"/>
                  </a:lnTo>
                  <a:lnTo>
                    <a:pt x="123408" y="85183"/>
                  </a:lnTo>
                  <a:lnTo>
                    <a:pt x="125796" y="97157"/>
                  </a:lnTo>
                  <a:lnTo>
                    <a:pt x="126925" y="108943"/>
                  </a:lnTo>
                  <a:lnTo>
                    <a:pt x="127231" y="120195"/>
                  </a:lnTo>
                  <a:lnTo>
                    <a:pt x="127766" y="131628"/>
                  </a:lnTo>
                  <a:lnTo>
                    <a:pt x="129690" y="145361"/>
                  </a:lnTo>
                  <a:lnTo>
                    <a:pt x="134821" y="16507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20551" y="395629"/>
              <a:ext cx="139035" cy="352328"/>
            </a:xfrm>
            <a:custGeom>
              <a:avLst/>
              <a:gdLst/>
              <a:ahLst/>
              <a:cxnLst/>
              <a:rect l="0" t="0" r="0" b="0"/>
              <a:pathLst>
                <a:path w="139035" h="352328">
                  <a:moveTo>
                    <a:pt x="54806" y="288723"/>
                  </a:moveTo>
                  <a:lnTo>
                    <a:pt x="63541" y="285655"/>
                  </a:lnTo>
                  <a:lnTo>
                    <a:pt x="71248" y="281592"/>
                  </a:lnTo>
                  <a:lnTo>
                    <a:pt x="78636" y="276100"/>
                  </a:lnTo>
                  <a:lnTo>
                    <a:pt x="85378" y="269340"/>
                  </a:lnTo>
                  <a:lnTo>
                    <a:pt x="90612" y="261542"/>
                  </a:lnTo>
                  <a:lnTo>
                    <a:pt x="93969" y="252950"/>
                  </a:lnTo>
                  <a:lnTo>
                    <a:pt x="95236" y="243937"/>
                  </a:lnTo>
                  <a:lnTo>
                    <a:pt x="94118" y="234980"/>
                  </a:lnTo>
                  <a:lnTo>
                    <a:pt x="90694" y="226347"/>
                  </a:lnTo>
                  <a:lnTo>
                    <a:pt x="85327" y="218589"/>
                  </a:lnTo>
                  <a:lnTo>
                    <a:pt x="78454" y="212589"/>
                  </a:lnTo>
                  <a:lnTo>
                    <a:pt x="70473" y="208678"/>
                  </a:lnTo>
                  <a:lnTo>
                    <a:pt x="61864" y="207020"/>
                  </a:lnTo>
                  <a:lnTo>
                    <a:pt x="53176" y="207869"/>
                  </a:lnTo>
                  <a:lnTo>
                    <a:pt x="44712" y="211107"/>
                  </a:lnTo>
                  <a:lnTo>
                    <a:pt x="36726" y="216347"/>
                  </a:lnTo>
                  <a:lnTo>
                    <a:pt x="29508" y="223135"/>
                  </a:lnTo>
                  <a:lnTo>
                    <a:pt x="23133" y="231063"/>
                  </a:lnTo>
                  <a:lnTo>
                    <a:pt x="17513" y="239805"/>
                  </a:lnTo>
                  <a:lnTo>
                    <a:pt x="12496" y="249117"/>
                  </a:lnTo>
                  <a:lnTo>
                    <a:pt x="7940" y="258827"/>
                  </a:lnTo>
                  <a:lnTo>
                    <a:pt x="4049" y="268972"/>
                  </a:lnTo>
                  <a:lnTo>
                    <a:pt x="1337" y="279776"/>
                  </a:lnTo>
                  <a:lnTo>
                    <a:pt x="0" y="291298"/>
                  </a:lnTo>
                  <a:lnTo>
                    <a:pt x="87" y="303139"/>
                  </a:lnTo>
                  <a:lnTo>
                    <a:pt x="1666" y="314555"/>
                  </a:lnTo>
                  <a:lnTo>
                    <a:pt x="4627" y="325149"/>
                  </a:lnTo>
                  <a:lnTo>
                    <a:pt x="9057" y="334549"/>
                  </a:lnTo>
                  <a:lnTo>
                    <a:pt x="15303" y="342259"/>
                  </a:lnTo>
                  <a:lnTo>
                    <a:pt x="23385" y="348162"/>
                  </a:lnTo>
                  <a:lnTo>
                    <a:pt x="32724" y="351820"/>
                  </a:lnTo>
                  <a:lnTo>
                    <a:pt x="42370" y="352327"/>
                  </a:lnTo>
                  <a:lnTo>
                    <a:pt x="51742" y="349486"/>
                  </a:lnTo>
                  <a:lnTo>
                    <a:pt x="60641" y="343851"/>
                  </a:lnTo>
                  <a:lnTo>
                    <a:pt x="69069" y="336333"/>
                  </a:lnTo>
                  <a:lnTo>
                    <a:pt x="77097" y="327645"/>
                  </a:lnTo>
                  <a:lnTo>
                    <a:pt x="84489" y="317919"/>
                  </a:lnTo>
                  <a:lnTo>
                    <a:pt x="90708" y="306815"/>
                  </a:lnTo>
                  <a:lnTo>
                    <a:pt x="95566" y="294244"/>
                  </a:lnTo>
                  <a:lnTo>
                    <a:pt x="99339" y="280533"/>
                  </a:lnTo>
                  <a:lnTo>
                    <a:pt x="102571" y="266251"/>
                  </a:lnTo>
                  <a:lnTo>
                    <a:pt x="105632" y="251779"/>
                  </a:lnTo>
                  <a:lnTo>
                    <a:pt x="108538" y="236976"/>
                  </a:lnTo>
                  <a:lnTo>
                    <a:pt x="111044" y="221293"/>
                  </a:lnTo>
                  <a:lnTo>
                    <a:pt x="113030" y="204486"/>
                  </a:lnTo>
                  <a:lnTo>
                    <a:pt x="114517" y="186774"/>
                  </a:lnTo>
                  <a:lnTo>
                    <a:pt x="115590" y="168653"/>
                  </a:lnTo>
                  <a:lnTo>
                    <a:pt x="116342" y="150465"/>
                  </a:lnTo>
                  <a:lnTo>
                    <a:pt x="116693" y="132522"/>
                  </a:lnTo>
                  <a:lnTo>
                    <a:pt x="116404" y="115175"/>
                  </a:lnTo>
                  <a:lnTo>
                    <a:pt x="115400" y="98547"/>
                  </a:lnTo>
                  <a:lnTo>
                    <a:pt x="113913" y="82586"/>
                  </a:lnTo>
                  <a:lnTo>
                    <a:pt x="112375" y="67167"/>
                  </a:lnTo>
                  <a:lnTo>
                    <a:pt x="111044" y="52164"/>
                  </a:lnTo>
                  <a:lnTo>
                    <a:pt x="109827" y="37628"/>
                  </a:lnTo>
                  <a:lnTo>
                    <a:pt x="108404" y="23779"/>
                  </a:lnTo>
                  <a:lnTo>
                    <a:pt x="106593" y="10772"/>
                  </a:lnTo>
                  <a:lnTo>
                    <a:pt x="104272" y="1654"/>
                  </a:lnTo>
                  <a:lnTo>
                    <a:pt x="101833" y="0"/>
                  </a:lnTo>
                  <a:lnTo>
                    <a:pt x="100026" y="4143"/>
                  </a:lnTo>
                  <a:lnTo>
                    <a:pt x="98865" y="11989"/>
                  </a:lnTo>
                  <a:lnTo>
                    <a:pt x="98143" y="22291"/>
                  </a:lnTo>
                  <a:lnTo>
                    <a:pt x="97698" y="34486"/>
                  </a:lnTo>
                  <a:lnTo>
                    <a:pt x="97419" y="48174"/>
                  </a:lnTo>
                  <a:lnTo>
                    <a:pt x="97243" y="62997"/>
                  </a:lnTo>
                  <a:lnTo>
                    <a:pt x="97131" y="78652"/>
                  </a:lnTo>
                  <a:lnTo>
                    <a:pt x="97062" y="94891"/>
                  </a:lnTo>
                  <a:lnTo>
                    <a:pt x="97189" y="111208"/>
                  </a:lnTo>
                  <a:lnTo>
                    <a:pt x="97806" y="126860"/>
                  </a:lnTo>
                  <a:lnTo>
                    <a:pt x="99034" y="141506"/>
                  </a:lnTo>
                  <a:lnTo>
                    <a:pt x="100674" y="155476"/>
                  </a:lnTo>
                  <a:lnTo>
                    <a:pt x="102313" y="169545"/>
                  </a:lnTo>
                  <a:lnTo>
                    <a:pt x="103715" y="184161"/>
                  </a:lnTo>
                  <a:lnTo>
                    <a:pt x="104976" y="199268"/>
                  </a:lnTo>
                  <a:lnTo>
                    <a:pt x="106429" y="214497"/>
                  </a:lnTo>
                  <a:lnTo>
                    <a:pt x="108259" y="229594"/>
                  </a:lnTo>
                  <a:lnTo>
                    <a:pt x="110489" y="244309"/>
                  </a:lnTo>
                  <a:lnTo>
                    <a:pt x="113064" y="258336"/>
                  </a:lnTo>
                  <a:lnTo>
                    <a:pt x="115911" y="271577"/>
                  </a:lnTo>
                  <a:lnTo>
                    <a:pt x="118999" y="284040"/>
                  </a:lnTo>
                  <a:lnTo>
                    <a:pt x="122757" y="297176"/>
                  </a:lnTo>
                  <a:lnTo>
                    <a:pt x="128632" y="314376"/>
                  </a:lnTo>
                  <a:lnTo>
                    <a:pt x="139034" y="341365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368084" y="592580"/>
              <a:ext cx="233699" cy="174046"/>
            </a:xfrm>
            <a:custGeom>
              <a:avLst/>
              <a:gdLst/>
              <a:ahLst/>
              <a:cxnLst/>
              <a:rect l="0" t="0" r="0" b="0"/>
              <a:pathLst>
                <a:path w="233699" h="174046">
                  <a:moveTo>
                    <a:pt x="107356" y="91772"/>
                  </a:moveTo>
                  <a:lnTo>
                    <a:pt x="107290" y="77237"/>
                  </a:lnTo>
                  <a:lnTo>
                    <a:pt x="106649" y="64606"/>
                  </a:lnTo>
                  <a:lnTo>
                    <a:pt x="105349" y="52706"/>
                  </a:lnTo>
                  <a:lnTo>
                    <a:pt x="103315" y="41397"/>
                  </a:lnTo>
                  <a:lnTo>
                    <a:pt x="100351" y="30853"/>
                  </a:lnTo>
                  <a:lnTo>
                    <a:pt x="96421" y="21133"/>
                  </a:lnTo>
                  <a:lnTo>
                    <a:pt x="91327" y="12634"/>
                  </a:lnTo>
                  <a:lnTo>
                    <a:pt x="84627" y="6134"/>
                  </a:lnTo>
                  <a:lnTo>
                    <a:pt x="76238" y="1885"/>
                  </a:lnTo>
                  <a:lnTo>
                    <a:pt x="66691" y="0"/>
                  </a:lnTo>
                  <a:lnTo>
                    <a:pt x="56905" y="697"/>
                  </a:lnTo>
                  <a:lnTo>
                    <a:pt x="47445" y="3833"/>
                  </a:lnTo>
                  <a:lnTo>
                    <a:pt x="38656" y="9004"/>
                  </a:lnTo>
                  <a:lnTo>
                    <a:pt x="30832" y="15747"/>
                  </a:lnTo>
                  <a:lnTo>
                    <a:pt x="24020" y="23649"/>
                  </a:lnTo>
                  <a:lnTo>
                    <a:pt x="18090" y="32544"/>
                  </a:lnTo>
                  <a:lnTo>
                    <a:pt x="12857" y="42491"/>
                  </a:lnTo>
                  <a:lnTo>
                    <a:pt x="8154" y="53440"/>
                  </a:lnTo>
                  <a:lnTo>
                    <a:pt x="4162" y="65232"/>
                  </a:lnTo>
                  <a:lnTo>
                    <a:pt x="1383" y="77680"/>
                  </a:lnTo>
                  <a:lnTo>
                    <a:pt x="0" y="90602"/>
                  </a:lnTo>
                  <a:lnTo>
                    <a:pt x="56" y="103534"/>
                  </a:lnTo>
                  <a:lnTo>
                    <a:pt x="1615" y="115757"/>
                  </a:lnTo>
                  <a:lnTo>
                    <a:pt x="4562" y="126928"/>
                  </a:lnTo>
                  <a:lnTo>
                    <a:pt x="8982" y="136732"/>
                  </a:lnTo>
                  <a:lnTo>
                    <a:pt x="15221" y="144721"/>
                  </a:lnTo>
                  <a:lnTo>
                    <a:pt x="23298" y="150820"/>
                  </a:lnTo>
                  <a:lnTo>
                    <a:pt x="32637" y="154781"/>
                  </a:lnTo>
                  <a:lnTo>
                    <a:pt x="42280" y="156024"/>
                  </a:lnTo>
                  <a:lnTo>
                    <a:pt x="51646" y="154490"/>
                  </a:lnTo>
                  <a:lnTo>
                    <a:pt x="60372" y="150547"/>
                  </a:lnTo>
                  <a:lnTo>
                    <a:pt x="68152" y="144704"/>
                  </a:lnTo>
                  <a:lnTo>
                    <a:pt x="74937" y="137446"/>
                  </a:lnTo>
                  <a:lnTo>
                    <a:pt x="80847" y="129170"/>
                  </a:lnTo>
                  <a:lnTo>
                    <a:pt x="86067" y="120179"/>
                  </a:lnTo>
                  <a:lnTo>
                    <a:pt x="90771" y="110693"/>
                  </a:lnTo>
                  <a:lnTo>
                    <a:pt x="95104" y="100868"/>
                  </a:lnTo>
                  <a:lnTo>
                    <a:pt x="99175" y="90813"/>
                  </a:lnTo>
                  <a:lnTo>
                    <a:pt x="103071" y="80673"/>
                  </a:lnTo>
                  <a:lnTo>
                    <a:pt x="107047" y="72992"/>
                  </a:lnTo>
                  <a:lnTo>
                    <a:pt x="110962" y="70931"/>
                  </a:lnTo>
                  <a:lnTo>
                    <a:pt x="114280" y="73527"/>
                  </a:lnTo>
                  <a:lnTo>
                    <a:pt x="117225" y="79154"/>
                  </a:lnTo>
                  <a:lnTo>
                    <a:pt x="120256" y="86808"/>
                  </a:lnTo>
                  <a:lnTo>
                    <a:pt x="123831" y="96070"/>
                  </a:lnTo>
                  <a:lnTo>
                    <a:pt x="128131" y="106626"/>
                  </a:lnTo>
                  <a:lnTo>
                    <a:pt x="133121" y="117854"/>
                  </a:lnTo>
                  <a:lnTo>
                    <a:pt x="138677" y="128876"/>
                  </a:lnTo>
                  <a:lnTo>
                    <a:pt x="144672" y="139219"/>
                  </a:lnTo>
                  <a:lnTo>
                    <a:pt x="151151" y="148626"/>
                  </a:lnTo>
                  <a:lnTo>
                    <a:pt x="158330" y="156875"/>
                  </a:lnTo>
                  <a:lnTo>
                    <a:pt x="166270" y="163964"/>
                  </a:lnTo>
                  <a:lnTo>
                    <a:pt x="174890" y="169573"/>
                  </a:lnTo>
                  <a:lnTo>
                    <a:pt x="184055" y="172994"/>
                  </a:lnTo>
                  <a:lnTo>
                    <a:pt x="193614" y="174045"/>
                  </a:lnTo>
                  <a:lnTo>
                    <a:pt x="203000" y="173301"/>
                  </a:lnTo>
                  <a:lnTo>
                    <a:pt x="212151" y="171749"/>
                  </a:lnTo>
                  <a:lnTo>
                    <a:pt x="221869" y="169254"/>
                  </a:lnTo>
                  <a:lnTo>
                    <a:pt x="233698" y="165471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782384" y="381798"/>
              <a:ext cx="145782" cy="407840"/>
            </a:xfrm>
            <a:custGeom>
              <a:avLst/>
              <a:gdLst/>
              <a:ahLst/>
              <a:cxnLst/>
              <a:rect l="0" t="0" r="0" b="0"/>
              <a:pathLst>
                <a:path w="145782" h="407840">
                  <a:moveTo>
                    <a:pt x="72082" y="407839"/>
                  </a:moveTo>
                  <a:lnTo>
                    <a:pt x="69149" y="398970"/>
                  </a:lnTo>
                  <a:lnTo>
                    <a:pt x="66367" y="389984"/>
                  </a:lnTo>
                  <a:lnTo>
                    <a:pt x="63470" y="379988"/>
                  </a:lnTo>
                  <a:lnTo>
                    <a:pt x="60603" y="369008"/>
                  </a:lnTo>
                  <a:lnTo>
                    <a:pt x="58087" y="357196"/>
                  </a:lnTo>
                  <a:lnTo>
                    <a:pt x="56067" y="344733"/>
                  </a:lnTo>
                  <a:lnTo>
                    <a:pt x="54209" y="331623"/>
                  </a:lnTo>
                  <a:lnTo>
                    <a:pt x="51817" y="317693"/>
                  </a:lnTo>
                  <a:lnTo>
                    <a:pt x="48543" y="302923"/>
                  </a:lnTo>
                  <a:lnTo>
                    <a:pt x="44528" y="287582"/>
                  </a:lnTo>
                  <a:lnTo>
                    <a:pt x="40215" y="272132"/>
                  </a:lnTo>
                  <a:lnTo>
                    <a:pt x="35907" y="256841"/>
                  </a:lnTo>
                  <a:lnTo>
                    <a:pt x="31726" y="241471"/>
                  </a:lnTo>
                  <a:lnTo>
                    <a:pt x="27699" y="225400"/>
                  </a:lnTo>
                  <a:lnTo>
                    <a:pt x="23810" y="208334"/>
                  </a:lnTo>
                  <a:lnTo>
                    <a:pt x="20029" y="190617"/>
                  </a:lnTo>
                  <a:lnTo>
                    <a:pt x="16331" y="173025"/>
                  </a:lnTo>
                  <a:lnTo>
                    <a:pt x="12696" y="156004"/>
                  </a:lnTo>
                  <a:lnTo>
                    <a:pt x="9272" y="139660"/>
                  </a:lnTo>
                  <a:lnTo>
                    <a:pt x="6350" y="123925"/>
                  </a:lnTo>
                  <a:lnTo>
                    <a:pt x="4054" y="108676"/>
                  </a:lnTo>
                  <a:lnTo>
                    <a:pt x="2342" y="93792"/>
                  </a:lnTo>
                  <a:lnTo>
                    <a:pt x="1111" y="79170"/>
                  </a:lnTo>
                  <a:lnTo>
                    <a:pt x="254" y="64742"/>
                  </a:lnTo>
                  <a:lnTo>
                    <a:pt x="0" y="50779"/>
                  </a:lnTo>
                  <a:lnTo>
                    <a:pt x="886" y="37855"/>
                  </a:lnTo>
                  <a:lnTo>
                    <a:pt x="3129" y="26215"/>
                  </a:lnTo>
                  <a:lnTo>
                    <a:pt x="7110" y="16264"/>
                  </a:lnTo>
                  <a:lnTo>
                    <a:pt x="13520" y="8708"/>
                  </a:lnTo>
                  <a:lnTo>
                    <a:pt x="22497" y="3705"/>
                  </a:lnTo>
                  <a:lnTo>
                    <a:pt x="33408" y="956"/>
                  </a:lnTo>
                  <a:lnTo>
                    <a:pt x="45170" y="0"/>
                  </a:lnTo>
                  <a:lnTo>
                    <a:pt x="57075" y="391"/>
                  </a:lnTo>
                  <a:lnTo>
                    <a:pt x="68809" y="1920"/>
                  </a:lnTo>
                  <a:lnTo>
                    <a:pt x="80285" y="4607"/>
                  </a:lnTo>
                  <a:lnTo>
                    <a:pt x="91510" y="8377"/>
                  </a:lnTo>
                  <a:lnTo>
                    <a:pt x="102197" y="13211"/>
                  </a:lnTo>
                  <a:lnTo>
                    <a:pt x="111784" y="19211"/>
                  </a:lnTo>
                  <a:lnTo>
                    <a:pt x="120047" y="26317"/>
                  </a:lnTo>
                  <a:lnTo>
                    <a:pt x="126938" y="34081"/>
                  </a:lnTo>
                  <a:lnTo>
                    <a:pt x="133092" y="42630"/>
                  </a:lnTo>
                  <a:lnTo>
                    <a:pt x="139046" y="53831"/>
                  </a:lnTo>
                  <a:lnTo>
                    <a:pt x="145781" y="7092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738653" y="621181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56720" y="0"/>
                  </a:lnTo>
                  <a:lnTo>
                    <a:pt x="145591" y="0"/>
                  </a:lnTo>
                  <a:lnTo>
                    <a:pt x="133993" y="0"/>
                  </a:lnTo>
                  <a:lnTo>
                    <a:pt x="121831" y="0"/>
                  </a:lnTo>
                  <a:lnTo>
                    <a:pt x="109172" y="0"/>
                  </a:lnTo>
                  <a:lnTo>
                    <a:pt x="96116" y="0"/>
                  </a:lnTo>
                  <a:lnTo>
                    <a:pt x="82764" y="0"/>
                  </a:lnTo>
                  <a:lnTo>
                    <a:pt x="69200" y="0"/>
                  </a:lnTo>
                  <a:lnTo>
                    <a:pt x="55502" y="0"/>
                  </a:lnTo>
                  <a:lnTo>
                    <a:pt x="42325" y="0"/>
                  </a:lnTo>
                  <a:lnTo>
                    <a:pt x="29598" y="0"/>
                  </a:lnTo>
                  <a:lnTo>
                    <a:pt x="1620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928165" y="562787"/>
              <a:ext cx="147401" cy="176299"/>
            </a:xfrm>
            <a:custGeom>
              <a:avLst/>
              <a:gdLst/>
              <a:ahLst/>
              <a:cxnLst/>
              <a:rect l="0" t="0" r="0" b="0"/>
              <a:pathLst>
                <a:path w="147401" h="176299">
                  <a:moveTo>
                    <a:pt x="0" y="89979"/>
                  </a:moveTo>
                  <a:lnTo>
                    <a:pt x="2934" y="101714"/>
                  </a:lnTo>
                  <a:lnTo>
                    <a:pt x="5716" y="112843"/>
                  </a:lnTo>
                  <a:lnTo>
                    <a:pt x="8616" y="124437"/>
                  </a:lnTo>
                  <a:lnTo>
                    <a:pt x="11656" y="136425"/>
                  </a:lnTo>
                  <a:lnTo>
                    <a:pt x="14822" y="148437"/>
                  </a:lnTo>
                  <a:lnTo>
                    <a:pt x="18100" y="160209"/>
                  </a:lnTo>
                  <a:lnTo>
                    <a:pt x="21932" y="170539"/>
                  </a:lnTo>
                  <a:lnTo>
                    <a:pt x="26549" y="176298"/>
                  </a:lnTo>
                  <a:lnTo>
                    <a:pt x="30626" y="176172"/>
                  </a:lnTo>
                  <a:lnTo>
                    <a:pt x="32944" y="172209"/>
                  </a:lnTo>
                  <a:lnTo>
                    <a:pt x="33545" y="165760"/>
                  </a:lnTo>
                  <a:lnTo>
                    <a:pt x="32848" y="157373"/>
                  </a:lnTo>
                  <a:lnTo>
                    <a:pt x="31238" y="147438"/>
                  </a:lnTo>
                  <a:lnTo>
                    <a:pt x="29006" y="136476"/>
                  </a:lnTo>
                  <a:lnTo>
                    <a:pt x="26352" y="125109"/>
                  </a:lnTo>
                  <a:lnTo>
                    <a:pt x="23421" y="113711"/>
                  </a:lnTo>
                  <a:lnTo>
                    <a:pt x="20466" y="102275"/>
                  </a:lnTo>
                  <a:lnTo>
                    <a:pt x="17861" y="90528"/>
                  </a:lnTo>
                  <a:lnTo>
                    <a:pt x="15785" y="78336"/>
                  </a:lnTo>
                  <a:lnTo>
                    <a:pt x="14561" y="66028"/>
                  </a:lnTo>
                  <a:lnTo>
                    <a:pt x="14720" y="54291"/>
                  </a:lnTo>
                  <a:lnTo>
                    <a:pt x="16429" y="43473"/>
                  </a:lnTo>
                  <a:lnTo>
                    <a:pt x="19695" y="33752"/>
                  </a:lnTo>
                  <a:lnTo>
                    <a:pt x="24553" y="25293"/>
                  </a:lnTo>
                  <a:lnTo>
                    <a:pt x="30862" y="18055"/>
                  </a:lnTo>
                  <a:lnTo>
                    <a:pt x="38521" y="12008"/>
                  </a:lnTo>
                  <a:lnTo>
                    <a:pt x="47556" y="7229"/>
                  </a:lnTo>
                  <a:lnTo>
                    <a:pt x="57850" y="3644"/>
                  </a:lnTo>
                  <a:lnTo>
                    <a:pt x="69014" y="1216"/>
                  </a:lnTo>
                  <a:lnTo>
                    <a:pt x="80499" y="27"/>
                  </a:lnTo>
                  <a:lnTo>
                    <a:pt x="91953" y="0"/>
                  </a:lnTo>
                  <a:lnTo>
                    <a:pt x="102981" y="783"/>
                  </a:lnTo>
                  <a:lnTo>
                    <a:pt x="114238" y="1917"/>
                  </a:lnTo>
                  <a:lnTo>
                    <a:pt x="127827" y="3498"/>
                  </a:lnTo>
                  <a:lnTo>
                    <a:pt x="147400" y="5751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092579" y="643921"/>
              <a:ext cx="183028" cy="120839"/>
            </a:xfrm>
            <a:custGeom>
              <a:avLst/>
              <a:gdLst/>
              <a:ahLst/>
              <a:cxnLst/>
              <a:rect l="0" t="0" r="0" b="0"/>
              <a:pathLst>
                <a:path w="183028" h="120839">
                  <a:moveTo>
                    <a:pt x="88271" y="40431"/>
                  </a:moveTo>
                  <a:lnTo>
                    <a:pt x="85270" y="31697"/>
                  </a:lnTo>
                  <a:lnTo>
                    <a:pt x="81847" y="23990"/>
                  </a:lnTo>
                  <a:lnTo>
                    <a:pt x="77642" y="16602"/>
                  </a:lnTo>
                  <a:lnTo>
                    <a:pt x="72398" y="9859"/>
                  </a:lnTo>
                  <a:lnTo>
                    <a:pt x="65619" y="4625"/>
                  </a:lnTo>
                  <a:lnTo>
                    <a:pt x="57191" y="1269"/>
                  </a:lnTo>
                  <a:lnTo>
                    <a:pt x="47623" y="0"/>
                  </a:lnTo>
                  <a:lnTo>
                    <a:pt x="37829" y="1120"/>
                  </a:lnTo>
                  <a:lnTo>
                    <a:pt x="28368" y="4548"/>
                  </a:lnTo>
                  <a:lnTo>
                    <a:pt x="19750" y="10087"/>
                  </a:lnTo>
                  <a:lnTo>
                    <a:pt x="12574" y="17608"/>
                  </a:lnTo>
                  <a:lnTo>
                    <a:pt x="7019" y="26847"/>
                  </a:lnTo>
                  <a:lnTo>
                    <a:pt x="3087" y="37454"/>
                  </a:lnTo>
                  <a:lnTo>
                    <a:pt x="799" y="49088"/>
                  </a:lnTo>
                  <a:lnTo>
                    <a:pt x="0" y="61457"/>
                  </a:lnTo>
                  <a:lnTo>
                    <a:pt x="578" y="74014"/>
                  </a:lnTo>
                  <a:lnTo>
                    <a:pt x="2552" y="85985"/>
                  </a:lnTo>
                  <a:lnTo>
                    <a:pt x="5808" y="96982"/>
                  </a:lnTo>
                  <a:lnTo>
                    <a:pt x="10279" y="106500"/>
                  </a:lnTo>
                  <a:lnTo>
                    <a:pt x="16029" y="113765"/>
                  </a:lnTo>
                  <a:lnTo>
                    <a:pt x="22962" y="118564"/>
                  </a:lnTo>
                  <a:lnTo>
                    <a:pt x="30548" y="120838"/>
                  </a:lnTo>
                  <a:lnTo>
                    <a:pt x="37947" y="120410"/>
                  </a:lnTo>
                  <a:lnTo>
                    <a:pt x="44695" y="117458"/>
                  </a:lnTo>
                  <a:lnTo>
                    <a:pt x="50698" y="112412"/>
                  </a:lnTo>
                  <a:lnTo>
                    <a:pt x="56038" y="105755"/>
                  </a:lnTo>
                  <a:lnTo>
                    <a:pt x="60852" y="97914"/>
                  </a:lnTo>
                  <a:lnTo>
                    <a:pt x="65272" y="89230"/>
                  </a:lnTo>
                  <a:lnTo>
                    <a:pt x="69409" y="79957"/>
                  </a:lnTo>
                  <a:lnTo>
                    <a:pt x="73338" y="70279"/>
                  </a:lnTo>
                  <a:lnTo>
                    <a:pt x="76793" y="60323"/>
                  </a:lnTo>
                  <a:lnTo>
                    <a:pt x="79202" y="50180"/>
                  </a:lnTo>
                  <a:lnTo>
                    <a:pt x="80337" y="39981"/>
                  </a:lnTo>
                  <a:lnTo>
                    <a:pt x="80316" y="32258"/>
                  </a:lnTo>
                  <a:lnTo>
                    <a:pt x="79844" y="30167"/>
                  </a:lnTo>
                  <a:lnTo>
                    <a:pt x="79869" y="32744"/>
                  </a:lnTo>
                  <a:lnTo>
                    <a:pt x="80681" y="38350"/>
                  </a:lnTo>
                  <a:lnTo>
                    <a:pt x="82384" y="45651"/>
                  </a:lnTo>
                  <a:lnTo>
                    <a:pt x="85135" y="53613"/>
                  </a:lnTo>
                  <a:lnTo>
                    <a:pt x="88919" y="61669"/>
                  </a:lnTo>
                  <a:lnTo>
                    <a:pt x="93581" y="69589"/>
                  </a:lnTo>
                  <a:lnTo>
                    <a:pt x="98927" y="77315"/>
                  </a:lnTo>
                  <a:lnTo>
                    <a:pt x="104787" y="84852"/>
                  </a:lnTo>
                  <a:lnTo>
                    <a:pt x="111177" y="92072"/>
                  </a:lnTo>
                  <a:lnTo>
                    <a:pt x="118299" y="98705"/>
                  </a:lnTo>
                  <a:lnTo>
                    <a:pt x="126197" y="104643"/>
                  </a:lnTo>
                  <a:lnTo>
                    <a:pt x="134709" y="109602"/>
                  </a:lnTo>
                  <a:lnTo>
                    <a:pt x="144594" y="113421"/>
                  </a:lnTo>
                  <a:lnTo>
                    <a:pt x="158954" y="115317"/>
                  </a:lnTo>
                  <a:lnTo>
                    <a:pt x="183027" y="11413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260878" y="585030"/>
              <a:ext cx="151600" cy="175918"/>
            </a:xfrm>
            <a:custGeom>
              <a:avLst/>
              <a:gdLst/>
              <a:ahLst/>
              <a:cxnLst/>
              <a:rect l="0" t="0" r="0" b="0"/>
              <a:pathLst>
                <a:path w="151600" h="175918">
                  <a:moveTo>
                    <a:pt x="98956" y="25622"/>
                  </a:moveTo>
                  <a:lnTo>
                    <a:pt x="95822" y="17022"/>
                  </a:lnTo>
                  <a:lnTo>
                    <a:pt x="91119" y="10596"/>
                  </a:lnTo>
                  <a:lnTo>
                    <a:pt x="84335" y="5791"/>
                  </a:lnTo>
                  <a:lnTo>
                    <a:pt x="75887" y="2423"/>
                  </a:lnTo>
                  <a:lnTo>
                    <a:pt x="66422" y="525"/>
                  </a:lnTo>
                  <a:lnTo>
                    <a:pt x="56416" y="0"/>
                  </a:lnTo>
                  <a:lnTo>
                    <a:pt x="46305" y="1101"/>
                  </a:lnTo>
                  <a:lnTo>
                    <a:pt x="36537" y="4490"/>
                  </a:lnTo>
                  <a:lnTo>
                    <a:pt x="27320" y="10325"/>
                  </a:lnTo>
                  <a:lnTo>
                    <a:pt x="18984" y="18328"/>
                  </a:lnTo>
                  <a:lnTo>
                    <a:pt x="12055" y="28057"/>
                  </a:lnTo>
                  <a:lnTo>
                    <a:pt x="6696" y="39077"/>
                  </a:lnTo>
                  <a:lnTo>
                    <a:pt x="2910" y="50863"/>
                  </a:lnTo>
                  <a:lnTo>
                    <a:pt x="725" y="62832"/>
                  </a:lnTo>
                  <a:lnTo>
                    <a:pt x="0" y="74653"/>
                  </a:lnTo>
                  <a:lnTo>
                    <a:pt x="629" y="86215"/>
                  </a:lnTo>
                  <a:lnTo>
                    <a:pt x="2637" y="97518"/>
                  </a:lnTo>
                  <a:lnTo>
                    <a:pt x="5912" y="108606"/>
                  </a:lnTo>
                  <a:lnTo>
                    <a:pt x="10226" y="119529"/>
                  </a:lnTo>
                  <a:lnTo>
                    <a:pt x="15337" y="130331"/>
                  </a:lnTo>
                  <a:lnTo>
                    <a:pt x="21048" y="141033"/>
                  </a:lnTo>
                  <a:lnTo>
                    <a:pt x="27679" y="151170"/>
                  </a:lnTo>
                  <a:lnTo>
                    <a:pt x="36025" y="159840"/>
                  </a:lnTo>
                  <a:lnTo>
                    <a:pt x="46377" y="166662"/>
                  </a:lnTo>
                  <a:lnTo>
                    <a:pt x="58244" y="171580"/>
                  </a:lnTo>
                  <a:lnTo>
                    <a:pt x="70667" y="174597"/>
                  </a:lnTo>
                  <a:lnTo>
                    <a:pt x="83016" y="175917"/>
                  </a:lnTo>
                  <a:lnTo>
                    <a:pt x="94881" y="175704"/>
                  </a:lnTo>
                  <a:lnTo>
                    <a:pt x="105916" y="173982"/>
                  </a:lnTo>
                  <a:lnTo>
                    <a:pt x="116025" y="170913"/>
                  </a:lnTo>
                  <a:lnTo>
                    <a:pt x="125009" y="167059"/>
                  </a:lnTo>
                  <a:lnTo>
                    <a:pt x="133340" y="162918"/>
                  </a:lnTo>
                  <a:lnTo>
                    <a:pt x="141748" y="158131"/>
                  </a:lnTo>
                  <a:lnTo>
                    <a:pt x="151599" y="151964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426275" y="379025"/>
              <a:ext cx="70430" cy="410613"/>
            </a:xfrm>
            <a:custGeom>
              <a:avLst/>
              <a:gdLst/>
              <a:ahLst/>
              <a:cxnLst/>
              <a:rect l="0" t="0" r="0" b="0"/>
              <a:pathLst>
                <a:path w="70430" h="410613">
                  <a:moveTo>
                    <a:pt x="17787" y="0"/>
                  </a:moveTo>
                  <a:lnTo>
                    <a:pt x="14853" y="8936"/>
                  </a:lnTo>
                  <a:lnTo>
                    <a:pt x="12071" y="18563"/>
                  </a:lnTo>
                  <a:lnTo>
                    <a:pt x="9176" y="29859"/>
                  </a:lnTo>
                  <a:lnTo>
                    <a:pt x="6308" y="42873"/>
                  </a:lnTo>
                  <a:lnTo>
                    <a:pt x="3792" y="57649"/>
                  </a:lnTo>
                  <a:lnTo>
                    <a:pt x="1785" y="74013"/>
                  </a:lnTo>
                  <a:lnTo>
                    <a:pt x="445" y="91182"/>
                  </a:lnTo>
                  <a:lnTo>
                    <a:pt x="0" y="107921"/>
                  </a:lnTo>
                  <a:lnTo>
                    <a:pt x="480" y="123575"/>
                  </a:lnTo>
                  <a:lnTo>
                    <a:pt x="1768" y="138029"/>
                  </a:lnTo>
                  <a:lnTo>
                    <a:pt x="3698" y="151430"/>
                  </a:lnTo>
                  <a:lnTo>
                    <a:pt x="6103" y="164014"/>
                  </a:lnTo>
                  <a:lnTo>
                    <a:pt x="8852" y="176486"/>
                  </a:lnTo>
                  <a:lnTo>
                    <a:pt x="11843" y="189940"/>
                  </a:lnTo>
                  <a:lnTo>
                    <a:pt x="15000" y="204883"/>
                  </a:lnTo>
                  <a:lnTo>
                    <a:pt x="18270" y="220823"/>
                  </a:lnTo>
                  <a:lnTo>
                    <a:pt x="21620" y="236602"/>
                  </a:lnTo>
                  <a:lnTo>
                    <a:pt x="25023" y="251549"/>
                  </a:lnTo>
                  <a:lnTo>
                    <a:pt x="28460" y="265667"/>
                  </a:lnTo>
                  <a:lnTo>
                    <a:pt x="31922" y="279360"/>
                  </a:lnTo>
                  <a:lnTo>
                    <a:pt x="35398" y="292938"/>
                  </a:lnTo>
                  <a:lnTo>
                    <a:pt x="38886" y="306548"/>
                  </a:lnTo>
                  <a:lnTo>
                    <a:pt x="42382" y="320240"/>
                  </a:lnTo>
                  <a:lnTo>
                    <a:pt x="45883" y="334007"/>
                  </a:lnTo>
                  <a:lnTo>
                    <a:pt x="49426" y="347616"/>
                  </a:lnTo>
                  <a:lnTo>
                    <a:pt x="53548" y="362164"/>
                  </a:lnTo>
                  <a:lnTo>
                    <a:pt x="59726" y="381164"/>
                  </a:lnTo>
                  <a:lnTo>
                    <a:pt x="70429" y="410612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286134" y="494839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42114"/>
                  </a:moveTo>
                  <a:lnTo>
                    <a:pt x="306987" y="39247"/>
                  </a:lnTo>
                  <a:lnTo>
                    <a:pt x="297999" y="37105"/>
                  </a:lnTo>
                  <a:lnTo>
                    <a:pt x="288004" y="35498"/>
                  </a:lnTo>
                  <a:lnTo>
                    <a:pt x="277024" y="34144"/>
                  </a:lnTo>
                  <a:lnTo>
                    <a:pt x="265212" y="32647"/>
                  </a:lnTo>
                  <a:lnTo>
                    <a:pt x="252750" y="30801"/>
                  </a:lnTo>
                  <a:lnTo>
                    <a:pt x="239641" y="28734"/>
                  </a:lnTo>
                  <a:lnTo>
                    <a:pt x="225711" y="26802"/>
                  </a:lnTo>
                  <a:lnTo>
                    <a:pt x="210935" y="25201"/>
                  </a:lnTo>
                  <a:lnTo>
                    <a:pt x="195422" y="23804"/>
                  </a:lnTo>
                  <a:lnTo>
                    <a:pt x="179323" y="22260"/>
                  </a:lnTo>
                  <a:lnTo>
                    <a:pt x="162792" y="20369"/>
                  </a:lnTo>
                  <a:lnTo>
                    <a:pt x="146115" y="18099"/>
                  </a:lnTo>
                  <a:lnTo>
                    <a:pt x="129692" y="15497"/>
                  </a:lnTo>
                  <a:lnTo>
                    <a:pt x="113717" y="12636"/>
                  </a:lnTo>
                  <a:lnTo>
                    <a:pt x="98040" y="9749"/>
                  </a:lnTo>
                  <a:lnTo>
                    <a:pt x="82287" y="7197"/>
                  </a:lnTo>
                  <a:lnTo>
                    <a:pt x="66264" y="5152"/>
                  </a:lnTo>
                  <a:lnTo>
                    <a:pt x="50681" y="3608"/>
                  </a:lnTo>
                  <a:lnTo>
                    <a:pt x="35536" y="2322"/>
                  </a:lnTo>
                  <a:lnTo>
                    <a:pt x="19495" y="118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562589" y="652766"/>
              <a:ext cx="7816" cy="126343"/>
            </a:xfrm>
            <a:custGeom>
              <a:avLst/>
              <a:gdLst/>
              <a:ahLst/>
              <a:cxnLst/>
              <a:rect l="0" t="0" r="0" b="0"/>
              <a:pathLst>
                <a:path w="7816" h="126343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1" y="70252"/>
                  </a:lnTo>
                  <a:lnTo>
                    <a:pt x="1896" y="81500"/>
                  </a:lnTo>
                  <a:lnTo>
                    <a:pt x="3393" y="92926"/>
                  </a:lnTo>
                  <a:lnTo>
                    <a:pt x="5272" y="106648"/>
                  </a:lnTo>
                  <a:lnTo>
                    <a:pt x="7815" y="126342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559876" y="54748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663997" y="631709"/>
              <a:ext cx="93082" cy="170137"/>
            </a:xfrm>
            <a:custGeom>
              <a:avLst/>
              <a:gdLst/>
              <a:ahLst/>
              <a:cxnLst/>
              <a:rect l="0" t="0" r="0" b="0"/>
              <a:pathLst>
                <a:path w="93082" h="170137">
                  <a:moveTo>
                    <a:pt x="64334" y="21057"/>
                  </a:moveTo>
                  <a:lnTo>
                    <a:pt x="52733" y="24058"/>
                  </a:lnTo>
                  <a:lnTo>
                    <a:pt x="42885" y="27481"/>
                  </a:lnTo>
                  <a:lnTo>
                    <a:pt x="33885" y="31681"/>
                  </a:lnTo>
                  <a:lnTo>
                    <a:pt x="25616" y="36754"/>
                  </a:lnTo>
                  <a:lnTo>
                    <a:pt x="18237" y="42884"/>
                  </a:lnTo>
                  <a:lnTo>
                    <a:pt x="11775" y="50072"/>
                  </a:lnTo>
                  <a:lnTo>
                    <a:pt x="6441" y="58332"/>
                  </a:lnTo>
                  <a:lnTo>
                    <a:pt x="2684" y="67775"/>
                  </a:lnTo>
                  <a:lnTo>
                    <a:pt x="602" y="78344"/>
                  </a:lnTo>
                  <a:lnTo>
                    <a:pt x="0" y="89694"/>
                  </a:lnTo>
                  <a:lnTo>
                    <a:pt x="576" y="101304"/>
                  </a:lnTo>
                  <a:lnTo>
                    <a:pt x="2039" y="112846"/>
                  </a:lnTo>
                  <a:lnTo>
                    <a:pt x="4307" y="124035"/>
                  </a:lnTo>
                  <a:lnTo>
                    <a:pt x="7498" y="134549"/>
                  </a:lnTo>
                  <a:lnTo>
                    <a:pt x="11615" y="144276"/>
                  </a:lnTo>
                  <a:lnTo>
                    <a:pt x="16853" y="152960"/>
                  </a:lnTo>
                  <a:lnTo>
                    <a:pt x="23658" y="160122"/>
                  </a:lnTo>
                  <a:lnTo>
                    <a:pt x="32121" y="165631"/>
                  </a:lnTo>
                  <a:lnTo>
                    <a:pt x="41720" y="169178"/>
                  </a:lnTo>
                  <a:lnTo>
                    <a:pt x="51540" y="170136"/>
                  </a:lnTo>
                  <a:lnTo>
                    <a:pt x="61021" y="168402"/>
                  </a:lnTo>
                  <a:lnTo>
                    <a:pt x="69653" y="164154"/>
                  </a:lnTo>
                  <a:lnTo>
                    <a:pt x="76840" y="157574"/>
                  </a:lnTo>
                  <a:lnTo>
                    <a:pt x="82406" y="148997"/>
                  </a:lnTo>
                  <a:lnTo>
                    <a:pt x="86516" y="138683"/>
                  </a:lnTo>
                  <a:lnTo>
                    <a:pt x="89455" y="126720"/>
                  </a:lnTo>
                  <a:lnTo>
                    <a:pt x="91510" y="113316"/>
                  </a:lnTo>
                  <a:lnTo>
                    <a:pt x="92758" y="99081"/>
                  </a:lnTo>
                  <a:lnTo>
                    <a:pt x="93081" y="84913"/>
                  </a:lnTo>
                  <a:lnTo>
                    <a:pt x="92483" y="71318"/>
                  </a:lnTo>
                  <a:lnTo>
                    <a:pt x="90930" y="58581"/>
                  </a:lnTo>
                  <a:lnTo>
                    <a:pt x="88285" y="46945"/>
                  </a:lnTo>
                  <a:lnTo>
                    <a:pt x="84586" y="36425"/>
                  </a:lnTo>
                  <a:lnTo>
                    <a:pt x="80303" y="27161"/>
                  </a:lnTo>
                  <a:lnTo>
                    <a:pt x="75827" y="18612"/>
                  </a:lnTo>
                  <a:lnTo>
                    <a:pt x="70766" y="10024"/>
                  </a:lnTo>
                  <a:lnTo>
                    <a:pt x="64334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780974" y="604739"/>
              <a:ext cx="178985" cy="279655"/>
            </a:xfrm>
            <a:custGeom>
              <a:avLst/>
              <a:gdLst/>
              <a:ahLst/>
              <a:cxnLst/>
              <a:rect l="0" t="0" r="0" b="0"/>
              <a:pathLst>
                <a:path w="178985" h="279655">
                  <a:moveTo>
                    <a:pt x="0" y="48027"/>
                  </a:moveTo>
                  <a:lnTo>
                    <a:pt x="5800" y="56829"/>
                  </a:lnTo>
                  <a:lnTo>
                    <a:pt x="10725" y="65175"/>
                  </a:lnTo>
                  <a:lnTo>
                    <a:pt x="15224" y="73879"/>
                  </a:lnTo>
                  <a:lnTo>
                    <a:pt x="19271" y="83172"/>
                  </a:lnTo>
                  <a:lnTo>
                    <a:pt x="22636" y="93316"/>
                  </a:lnTo>
                  <a:lnTo>
                    <a:pt x="25248" y="104361"/>
                  </a:lnTo>
                  <a:lnTo>
                    <a:pt x="27349" y="116201"/>
                  </a:lnTo>
                  <a:lnTo>
                    <a:pt x="29376" y="128671"/>
                  </a:lnTo>
                  <a:lnTo>
                    <a:pt x="31569" y="141493"/>
                  </a:lnTo>
                  <a:lnTo>
                    <a:pt x="33131" y="150338"/>
                  </a:lnTo>
                  <a:lnTo>
                    <a:pt x="33328" y="150388"/>
                  </a:lnTo>
                  <a:lnTo>
                    <a:pt x="32854" y="144257"/>
                  </a:lnTo>
                  <a:lnTo>
                    <a:pt x="31841" y="135019"/>
                  </a:lnTo>
                  <a:lnTo>
                    <a:pt x="30289" y="124463"/>
                  </a:lnTo>
                  <a:lnTo>
                    <a:pt x="28576" y="113295"/>
                  </a:lnTo>
                  <a:lnTo>
                    <a:pt x="27409" y="101581"/>
                  </a:lnTo>
                  <a:lnTo>
                    <a:pt x="27141" y="89329"/>
                  </a:lnTo>
                  <a:lnTo>
                    <a:pt x="27792" y="76607"/>
                  </a:lnTo>
                  <a:lnTo>
                    <a:pt x="29224" y="63509"/>
                  </a:lnTo>
                  <a:lnTo>
                    <a:pt x="31273" y="50142"/>
                  </a:lnTo>
                  <a:lnTo>
                    <a:pt x="34106" y="37077"/>
                  </a:lnTo>
                  <a:lnTo>
                    <a:pt x="38210" y="25295"/>
                  </a:lnTo>
                  <a:lnTo>
                    <a:pt x="43744" y="15241"/>
                  </a:lnTo>
                  <a:lnTo>
                    <a:pt x="50408" y="7340"/>
                  </a:lnTo>
                  <a:lnTo>
                    <a:pt x="57644" y="2233"/>
                  </a:lnTo>
                  <a:lnTo>
                    <a:pt x="65066" y="0"/>
                  </a:lnTo>
                  <a:lnTo>
                    <a:pt x="72488" y="756"/>
                  </a:lnTo>
                  <a:lnTo>
                    <a:pt x="79844" y="4894"/>
                  </a:lnTo>
                  <a:lnTo>
                    <a:pt x="87118" y="12301"/>
                  </a:lnTo>
                  <a:lnTo>
                    <a:pt x="94152" y="22305"/>
                  </a:lnTo>
                  <a:lnTo>
                    <a:pt x="100656" y="33982"/>
                  </a:lnTo>
                  <a:lnTo>
                    <a:pt x="106516" y="46647"/>
                  </a:lnTo>
                  <a:lnTo>
                    <a:pt x="111774" y="60044"/>
                  </a:lnTo>
                  <a:lnTo>
                    <a:pt x="116540" y="74241"/>
                  </a:lnTo>
                  <a:lnTo>
                    <a:pt x="120933" y="89228"/>
                  </a:lnTo>
                  <a:lnTo>
                    <a:pt x="125053" y="104732"/>
                  </a:lnTo>
                  <a:lnTo>
                    <a:pt x="128981" y="120300"/>
                  </a:lnTo>
                  <a:lnTo>
                    <a:pt x="132775" y="135665"/>
                  </a:lnTo>
                  <a:lnTo>
                    <a:pt x="136477" y="150748"/>
                  </a:lnTo>
                  <a:lnTo>
                    <a:pt x="140116" y="165562"/>
                  </a:lnTo>
                  <a:lnTo>
                    <a:pt x="143718" y="180157"/>
                  </a:lnTo>
                  <a:lnTo>
                    <a:pt x="147459" y="194586"/>
                  </a:lnTo>
                  <a:lnTo>
                    <a:pt x="151656" y="208895"/>
                  </a:lnTo>
                  <a:lnTo>
                    <a:pt x="156435" y="223100"/>
                  </a:lnTo>
                  <a:lnTo>
                    <a:pt x="161463" y="236621"/>
                  </a:lnTo>
                  <a:lnTo>
                    <a:pt x="166528" y="249620"/>
                  </a:lnTo>
                  <a:lnTo>
                    <a:pt x="172077" y="263238"/>
                  </a:lnTo>
                  <a:lnTo>
                    <a:pt x="178984" y="279654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842901" y="1768787"/>
            <a:ext cx="610654" cy="915980"/>
            <a:chOff x="3842901" y="1768787"/>
            <a:chExt cx="610654" cy="915980"/>
          </a:xfrm>
        </p:grpSpPr>
        <p:sp>
          <p:nvSpPr>
            <p:cNvPr id="50" name="Freeform 49"/>
            <p:cNvSpPr/>
            <p:nvPr/>
          </p:nvSpPr>
          <p:spPr>
            <a:xfrm>
              <a:off x="3842901" y="1895129"/>
              <a:ext cx="10530" cy="789638"/>
            </a:xfrm>
            <a:custGeom>
              <a:avLst/>
              <a:gdLst/>
              <a:ahLst/>
              <a:cxnLst/>
              <a:rect l="0" t="0" r="0" b="0"/>
              <a:pathLst>
                <a:path w="10530" h="789638">
                  <a:moveTo>
                    <a:pt x="10529" y="0"/>
                  </a:moveTo>
                  <a:lnTo>
                    <a:pt x="10529" y="14736"/>
                  </a:lnTo>
                  <a:lnTo>
                    <a:pt x="10529" y="29288"/>
                  </a:lnTo>
                  <a:lnTo>
                    <a:pt x="10529" y="45073"/>
                  </a:lnTo>
                  <a:lnTo>
                    <a:pt x="10529" y="61788"/>
                  </a:lnTo>
                  <a:lnTo>
                    <a:pt x="10529" y="78633"/>
                  </a:lnTo>
                  <a:lnTo>
                    <a:pt x="10525" y="95118"/>
                  </a:lnTo>
                  <a:lnTo>
                    <a:pt x="10351" y="111253"/>
                  </a:lnTo>
                  <a:lnTo>
                    <a:pt x="9703" y="127372"/>
                  </a:lnTo>
                  <a:lnTo>
                    <a:pt x="8455" y="143693"/>
                  </a:lnTo>
                  <a:lnTo>
                    <a:pt x="6802" y="160279"/>
                  </a:lnTo>
                  <a:lnTo>
                    <a:pt x="5154" y="177114"/>
                  </a:lnTo>
                  <a:lnTo>
                    <a:pt x="3751" y="194155"/>
                  </a:lnTo>
                  <a:lnTo>
                    <a:pt x="2658" y="211517"/>
                  </a:lnTo>
                  <a:lnTo>
                    <a:pt x="1850" y="229464"/>
                  </a:lnTo>
                  <a:lnTo>
                    <a:pt x="1272" y="248096"/>
                  </a:lnTo>
                  <a:lnTo>
                    <a:pt x="867" y="267354"/>
                  </a:lnTo>
                  <a:lnTo>
                    <a:pt x="588" y="287120"/>
                  </a:lnTo>
                  <a:lnTo>
                    <a:pt x="396" y="307275"/>
                  </a:lnTo>
                  <a:lnTo>
                    <a:pt x="267" y="327879"/>
                  </a:lnTo>
                  <a:lnTo>
                    <a:pt x="179" y="349156"/>
                  </a:lnTo>
                  <a:lnTo>
                    <a:pt x="120" y="371170"/>
                  </a:lnTo>
                  <a:lnTo>
                    <a:pt x="81" y="393683"/>
                  </a:lnTo>
                  <a:lnTo>
                    <a:pt x="54" y="416256"/>
                  </a:lnTo>
                  <a:lnTo>
                    <a:pt x="36" y="438626"/>
                  </a:lnTo>
                  <a:lnTo>
                    <a:pt x="24" y="460717"/>
                  </a:lnTo>
                  <a:lnTo>
                    <a:pt x="17" y="482542"/>
                  </a:lnTo>
                  <a:lnTo>
                    <a:pt x="12" y="504150"/>
                  </a:lnTo>
                  <a:lnTo>
                    <a:pt x="8" y="525594"/>
                  </a:lnTo>
                  <a:lnTo>
                    <a:pt x="6" y="546919"/>
                  </a:lnTo>
                  <a:lnTo>
                    <a:pt x="4" y="568154"/>
                  </a:lnTo>
                  <a:lnTo>
                    <a:pt x="3" y="589163"/>
                  </a:lnTo>
                  <a:lnTo>
                    <a:pt x="2" y="609656"/>
                  </a:lnTo>
                  <a:lnTo>
                    <a:pt x="1" y="629512"/>
                  </a:lnTo>
                  <a:lnTo>
                    <a:pt x="1" y="648608"/>
                  </a:lnTo>
                  <a:lnTo>
                    <a:pt x="1" y="666746"/>
                  </a:lnTo>
                  <a:lnTo>
                    <a:pt x="1" y="683911"/>
                  </a:lnTo>
                  <a:lnTo>
                    <a:pt x="1" y="700235"/>
                  </a:lnTo>
                  <a:lnTo>
                    <a:pt x="0" y="715899"/>
                  </a:lnTo>
                  <a:lnTo>
                    <a:pt x="0" y="731052"/>
                  </a:lnTo>
                  <a:lnTo>
                    <a:pt x="0" y="745230"/>
                  </a:lnTo>
                  <a:lnTo>
                    <a:pt x="0" y="758748"/>
                  </a:lnTo>
                  <a:lnTo>
                    <a:pt x="0" y="772799"/>
                  </a:lnTo>
                  <a:lnTo>
                    <a:pt x="0" y="78963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200870" y="1768787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8190" y="11735"/>
                  </a:lnTo>
                  <a:lnTo>
                    <a:pt x="16048" y="22864"/>
                  </a:lnTo>
                  <a:lnTo>
                    <a:pt x="14445" y="34467"/>
                  </a:lnTo>
                  <a:lnTo>
                    <a:pt x="13265" y="46801"/>
                  </a:lnTo>
                  <a:lnTo>
                    <a:pt x="12416" y="60109"/>
                  </a:lnTo>
                  <a:lnTo>
                    <a:pt x="11819" y="74419"/>
                  </a:lnTo>
                  <a:lnTo>
                    <a:pt x="11405" y="89596"/>
                  </a:lnTo>
                  <a:lnTo>
                    <a:pt x="11120" y="105458"/>
                  </a:lnTo>
                  <a:lnTo>
                    <a:pt x="10927" y="121829"/>
                  </a:lnTo>
                  <a:lnTo>
                    <a:pt x="10796" y="138566"/>
                  </a:lnTo>
                  <a:lnTo>
                    <a:pt x="10708" y="155561"/>
                  </a:lnTo>
                  <a:lnTo>
                    <a:pt x="10644" y="172724"/>
                  </a:lnTo>
                  <a:lnTo>
                    <a:pt x="10431" y="189673"/>
                  </a:lnTo>
                  <a:lnTo>
                    <a:pt x="9757" y="205754"/>
                  </a:lnTo>
                  <a:lnTo>
                    <a:pt x="8490" y="220667"/>
                  </a:lnTo>
                  <a:lnTo>
                    <a:pt x="6817" y="234012"/>
                  </a:lnTo>
                  <a:lnTo>
                    <a:pt x="4981" y="246424"/>
                  </a:lnTo>
                  <a:lnTo>
                    <a:pt x="2819" y="25898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064000" y="2042528"/>
              <a:ext cx="284270" cy="136872"/>
            </a:xfrm>
            <a:custGeom>
              <a:avLst/>
              <a:gdLst/>
              <a:ahLst/>
              <a:cxnLst/>
              <a:rect l="0" t="0" r="0" b="0"/>
              <a:pathLst>
                <a:path w="284270" h="136872">
                  <a:moveTo>
                    <a:pt x="284269" y="0"/>
                  </a:moveTo>
                  <a:lnTo>
                    <a:pt x="275468" y="3001"/>
                  </a:lnTo>
                  <a:lnTo>
                    <a:pt x="267121" y="6423"/>
                  </a:lnTo>
                  <a:lnTo>
                    <a:pt x="258418" y="10619"/>
                  </a:lnTo>
                  <a:lnTo>
                    <a:pt x="249125" y="15520"/>
                  </a:lnTo>
                  <a:lnTo>
                    <a:pt x="238981" y="21001"/>
                  </a:lnTo>
                  <a:lnTo>
                    <a:pt x="227936" y="26932"/>
                  </a:lnTo>
                  <a:lnTo>
                    <a:pt x="216096" y="33193"/>
                  </a:lnTo>
                  <a:lnTo>
                    <a:pt x="203626" y="39691"/>
                  </a:lnTo>
                  <a:lnTo>
                    <a:pt x="190684" y="46356"/>
                  </a:lnTo>
                  <a:lnTo>
                    <a:pt x="177401" y="53134"/>
                  </a:lnTo>
                  <a:lnTo>
                    <a:pt x="163879" y="59991"/>
                  </a:lnTo>
                  <a:lnTo>
                    <a:pt x="150191" y="66901"/>
                  </a:lnTo>
                  <a:lnTo>
                    <a:pt x="136389" y="73847"/>
                  </a:lnTo>
                  <a:lnTo>
                    <a:pt x="122510" y="80817"/>
                  </a:lnTo>
                  <a:lnTo>
                    <a:pt x="108583" y="87799"/>
                  </a:lnTo>
                  <a:lnTo>
                    <a:pt x="94789" y="94623"/>
                  </a:lnTo>
                  <a:lnTo>
                    <a:pt x="81448" y="100979"/>
                  </a:lnTo>
                  <a:lnTo>
                    <a:pt x="68700" y="106735"/>
                  </a:lnTo>
                  <a:lnTo>
                    <a:pt x="56583" y="111967"/>
                  </a:lnTo>
                  <a:lnTo>
                    <a:pt x="43724" y="117486"/>
                  </a:lnTo>
                  <a:lnTo>
                    <a:pt x="26758" y="12489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19841" y="2220704"/>
              <a:ext cx="333714" cy="432478"/>
            </a:xfrm>
            <a:custGeom>
              <a:avLst/>
              <a:gdLst/>
              <a:ahLst/>
              <a:cxnLst/>
              <a:rect l="0" t="0" r="0" b="0"/>
              <a:pathLst>
                <a:path w="333714" h="432478">
                  <a:moveTo>
                    <a:pt x="28387" y="11337"/>
                  </a:moveTo>
                  <a:lnTo>
                    <a:pt x="28320" y="23005"/>
                  </a:lnTo>
                  <a:lnTo>
                    <a:pt x="27680" y="33494"/>
                  </a:lnTo>
                  <a:lnTo>
                    <a:pt x="26383" y="43796"/>
                  </a:lnTo>
                  <a:lnTo>
                    <a:pt x="24523" y="54097"/>
                  </a:lnTo>
                  <a:lnTo>
                    <a:pt x="22207" y="64441"/>
                  </a:lnTo>
                  <a:lnTo>
                    <a:pt x="19536" y="74826"/>
                  </a:lnTo>
                  <a:lnTo>
                    <a:pt x="16439" y="85081"/>
                  </a:lnTo>
                  <a:lnTo>
                    <a:pt x="12684" y="94891"/>
                  </a:lnTo>
                  <a:lnTo>
                    <a:pt x="8216" y="104030"/>
                  </a:lnTo>
                  <a:lnTo>
                    <a:pt x="3838" y="109467"/>
                  </a:lnTo>
                  <a:lnTo>
                    <a:pt x="1056" y="107905"/>
                  </a:lnTo>
                  <a:lnTo>
                    <a:pt x="355" y="101152"/>
                  </a:lnTo>
                  <a:lnTo>
                    <a:pt x="1400" y="91270"/>
                  </a:lnTo>
                  <a:lnTo>
                    <a:pt x="3930" y="79983"/>
                  </a:lnTo>
                  <a:lnTo>
                    <a:pt x="7683" y="68303"/>
                  </a:lnTo>
                  <a:lnTo>
                    <a:pt x="12383" y="56842"/>
                  </a:lnTo>
                  <a:lnTo>
                    <a:pt x="17787" y="46055"/>
                  </a:lnTo>
                  <a:lnTo>
                    <a:pt x="23699" y="36097"/>
                  </a:lnTo>
                  <a:lnTo>
                    <a:pt x="30132" y="27067"/>
                  </a:lnTo>
                  <a:lnTo>
                    <a:pt x="37285" y="19130"/>
                  </a:lnTo>
                  <a:lnTo>
                    <a:pt x="45210" y="12274"/>
                  </a:lnTo>
                  <a:lnTo>
                    <a:pt x="53821" y="6666"/>
                  </a:lnTo>
                  <a:lnTo>
                    <a:pt x="62980" y="2721"/>
                  </a:lnTo>
                  <a:lnTo>
                    <a:pt x="72546" y="516"/>
                  </a:lnTo>
                  <a:lnTo>
                    <a:pt x="82240" y="0"/>
                  </a:lnTo>
                  <a:lnTo>
                    <a:pt x="91668" y="1166"/>
                  </a:lnTo>
                  <a:lnTo>
                    <a:pt x="100632" y="3843"/>
                  </a:lnTo>
                  <a:lnTo>
                    <a:pt x="108955" y="7910"/>
                  </a:lnTo>
                  <a:lnTo>
                    <a:pt x="116399" y="13381"/>
                  </a:lnTo>
                  <a:lnTo>
                    <a:pt x="122924" y="20141"/>
                  </a:lnTo>
                  <a:lnTo>
                    <a:pt x="128646" y="28289"/>
                  </a:lnTo>
                  <a:lnTo>
                    <a:pt x="133732" y="38193"/>
                  </a:lnTo>
                  <a:lnTo>
                    <a:pt x="138343" y="49891"/>
                  </a:lnTo>
                  <a:lnTo>
                    <a:pt x="142611" y="62984"/>
                  </a:lnTo>
                  <a:lnTo>
                    <a:pt x="146638" y="76836"/>
                  </a:lnTo>
                  <a:lnTo>
                    <a:pt x="150494" y="91007"/>
                  </a:lnTo>
                  <a:lnTo>
                    <a:pt x="154068" y="105436"/>
                  </a:lnTo>
                  <a:lnTo>
                    <a:pt x="157089" y="120335"/>
                  </a:lnTo>
                  <a:lnTo>
                    <a:pt x="159452" y="135801"/>
                  </a:lnTo>
                  <a:lnTo>
                    <a:pt x="161208" y="151798"/>
                  </a:lnTo>
                  <a:lnTo>
                    <a:pt x="162469" y="168229"/>
                  </a:lnTo>
                  <a:lnTo>
                    <a:pt x="163346" y="184992"/>
                  </a:lnTo>
                  <a:lnTo>
                    <a:pt x="163613" y="201996"/>
                  </a:lnTo>
                  <a:lnTo>
                    <a:pt x="162735" y="219171"/>
                  </a:lnTo>
                  <a:lnTo>
                    <a:pt x="160519" y="236461"/>
                  </a:lnTo>
                  <a:lnTo>
                    <a:pt x="157233" y="253664"/>
                  </a:lnTo>
                  <a:lnTo>
                    <a:pt x="153418" y="270448"/>
                  </a:lnTo>
                  <a:lnTo>
                    <a:pt x="149437" y="286660"/>
                  </a:lnTo>
                  <a:lnTo>
                    <a:pt x="145139" y="302158"/>
                  </a:lnTo>
                  <a:lnTo>
                    <a:pt x="139969" y="316726"/>
                  </a:lnTo>
                  <a:lnTo>
                    <a:pt x="133681" y="330341"/>
                  </a:lnTo>
                  <a:lnTo>
                    <a:pt x="126492" y="343129"/>
                  </a:lnTo>
                  <a:lnTo>
                    <a:pt x="118895" y="355265"/>
                  </a:lnTo>
                  <a:lnTo>
                    <a:pt x="111223" y="366906"/>
                  </a:lnTo>
                  <a:lnTo>
                    <a:pt x="103462" y="377862"/>
                  </a:lnTo>
                  <a:lnTo>
                    <a:pt x="95345" y="387621"/>
                  </a:lnTo>
                  <a:lnTo>
                    <a:pt x="86739" y="395992"/>
                  </a:lnTo>
                  <a:lnTo>
                    <a:pt x="77654" y="402765"/>
                  </a:lnTo>
                  <a:lnTo>
                    <a:pt x="68170" y="407566"/>
                  </a:lnTo>
                  <a:lnTo>
                    <a:pt x="58384" y="410376"/>
                  </a:lnTo>
                  <a:lnTo>
                    <a:pt x="48539" y="411144"/>
                  </a:lnTo>
                  <a:lnTo>
                    <a:pt x="39010" y="409623"/>
                  </a:lnTo>
                  <a:lnTo>
                    <a:pt x="29983" y="405893"/>
                  </a:lnTo>
                  <a:lnTo>
                    <a:pt x="21787" y="400136"/>
                  </a:lnTo>
                  <a:lnTo>
                    <a:pt x="14961" y="392461"/>
                  </a:lnTo>
                  <a:lnTo>
                    <a:pt x="9668" y="383115"/>
                  </a:lnTo>
                  <a:lnTo>
                    <a:pt x="5757" y="372435"/>
                  </a:lnTo>
                  <a:lnTo>
                    <a:pt x="2960" y="360751"/>
                  </a:lnTo>
                  <a:lnTo>
                    <a:pt x="1009" y="348349"/>
                  </a:lnTo>
                  <a:lnTo>
                    <a:pt x="0" y="335769"/>
                  </a:lnTo>
                  <a:lnTo>
                    <a:pt x="371" y="323782"/>
                  </a:lnTo>
                  <a:lnTo>
                    <a:pt x="2258" y="312771"/>
                  </a:lnTo>
                  <a:lnTo>
                    <a:pt x="5830" y="303073"/>
                  </a:lnTo>
                  <a:lnTo>
                    <a:pt x="11434" y="295156"/>
                  </a:lnTo>
                  <a:lnTo>
                    <a:pt x="19061" y="289100"/>
                  </a:lnTo>
                  <a:lnTo>
                    <a:pt x="28420" y="284998"/>
                  </a:lnTo>
                  <a:lnTo>
                    <a:pt x="39136" y="283129"/>
                  </a:lnTo>
                  <a:lnTo>
                    <a:pt x="50854" y="283424"/>
                  </a:lnTo>
                  <a:lnTo>
                    <a:pt x="63126" y="285551"/>
                  </a:lnTo>
                  <a:lnTo>
                    <a:pt x="75429" y="289103"/>
                  </a:lnTo>
                  <a:lnTo>
                    <a:pt x="87473" y="293709"/>
                  </a:lnTo>
                  <a:lnTo>
                    <a:pt x="99015" y="299070"/>
                  </a:lnTo>
                  <a:lnTo>
                    <a:pt x="109774" y="304958"/>
                  </a:lnTo>
                  <a:lnTo>
                    <a:pt x="119683" y="311216"/>
                  </a:lnTo>
                  <a:lnTo>
                    <a:pt x="129000" y="317891"/>
                  </a:lnTo>
                  <a:lnTo>
                    <a:pt x="138185" y="325211"/>
                  </a:lnTo>
                  <a:lnTo>
                    <a:pt x="147519" y="333246"/>
                  </a:lnTo>
                  <a:lnTo>
                    <a:pt x="157096" y="341762"/>
                  </a:lnTo>
                  <a:lnTo>
                    <a:pt x="166913" y="350325"/>
                  </a:lnTo>
                  <a:lnTo>
                    <a:pt x="176932" y="358677"/>
                  </a:lnTo>
                  <a:lnTo>
                    <a:pt x="187271" y="366742"/>
                  </a:lnTo>
                  <a:lnTo>
                    <a:pt x="198197" y="374538"/>
                  </a:lnTo>
                  <a:lnTo>
                    <a:pt x="209807" y="382109"/>
                  </a:lnTo>
                  <a:lnTo>
                    <a:pt x="222044" y="389346"/>
                  </a:lnTo>
                  <a:lnTo>
                    <a:pt x="234790" y="395988"/>
                  </a:lnTo>
                  <a:lnTo>
                    <a:pt x="247917" y="401939"/>
                  </a:lnTo>
                  <a:lnTo>
                    <a:pt x="261155" y="407257"/>
                  </a:lnTo>
                  <a:lnTo>
                    <a:pt x="274116" y="412065"/>
                  </a:lnTo>
                  <a:lnTo>
                    <a:pt x="286596" y="416480"/>
                  </a:lnTo>
                  <a:lnTo>
                    <a:pt x="298133" y="420460"/>
                  </a:lnTo>
                  <a:lnTo>
                    <a:pt x="309051" y="424185"/>
                  </a:lnTo>
                  <a:lnTo>
                    <a:pt x="320308" y="427985"/>
                  </a:lnTo>
                  <a:lnTo>
                    <a:pt x="333713" y="43247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276868" y="1968829"/>
            <a:ext cx="1343141" cy="652767"/>
            <a:chOff x="2276868" y="1968829"/>
            <a:chExt cx="1343141" cy="652767"/>
          </a:xfrm>
        </p:grpSpPr>
        <p:sp>
          <p:nvSpPr>
            <p:cNvPr id="55" name="Freeform 54"/>
            <p:cNvSpPr/>
            <p:nvPr/>
          </p:nvSpPr>
          <p:spPr>
            <a:xfrm>
              <a:off x="3474404" y="2170804"/>
              <a:ext cx="145605" cy="250751"/>
            </a:xfrm>
            <a:custGeom>
              <a:avLst/>
              <a:gdLst/>
              <a:ahLst/>
              <a:cxnLst/>
              <a:rect l="0" t="0" r="0" b="0"/>
              <a:pathLst>
                <a:path w="145605" h="250751">
                  <a:moveTo>
                    <a:pt x="126342" y="113879"/>
                  </a:moveTo>
                  <a:lnTo>
                    <a:pt x="120474" y="105078"/>
                  </a:lnTo>
                  <a:lnTo>
                    <a:pt x="114910" y="96732"/>
                  </a:lnTo>
                  <a:lnTo>
                    <a:pt x="109111" y="88033"/>
                  </a:lnTo>
                  <a:lnTo>
                    <a:pt x="103030" y="78912"/>
                  </a:lnTo>
                  <a:lnTo>
                    <a:pt x="96700" y="69417"/>
                  </a:lnTo>
                  <a:lnTo>
                    <a:pt x="90172" y="59630"/>
                  </a:lnTo>
                  <a:lnTo>
                    <a:pt x="83496" y="49788"/>
                  </a:lnTo>
                  <a:lnTo>
                    <a:pt x="76713" y="40263"/>
                  </a:lnTo>
                  <a:lnTo>
                    <a:pt x="69856" y="31230"/>
                  </a:lnTo>
                  <a:lnTo>
                    <a:pt x="62946" y="22691"/>
                  </a:lnTo>
                  <a:lnTo>
                    <a:pt x="56001" y="14570"/>
                  </a:lnTo>
                  <a:lnTo>
                    <a:pt x="49064" y="6826"/>
                  </a:lnTo>
                  <a:lnTo>
                    <a:pt x="43299" y="1250"/>
                  </a:lnTo>
                  <a:lnTo>
                    <a:pt x="40528" y="0"/>
                  </a:lnTo>
                  <a:lnTo>
                    <a:pt x="40843" y="2067"/>
                  </a:lnTo>
                  <a:lnTo>
                    <a:pt x="43454" y="6161"/>
                  </a:lnTo>
                  <a:lnTo>
                    <a:pt x="47601" y="11438"/>
                  </a:lnTo>
                  <a:lnTo>
                    <a:pt x="52746" y="17403"/>
                  </a:lnTo>
                  <a:lnTo>
                    <a:pt x="58543" y="23777"/>
                  </a:lnTo>
                  <a:lnTo>
                    <a:pt x="64928" y="30563"/>
                  </a:lnTo>
                  <a:lnTo>
                    <a:pt x="72063" y="37973"/>
                  </a:lnTo>
                  <a:lnTo>
                    <a:pt x="79979" y="46080"/>
                  </a:lnTo>
                  <a:lnTo>
                    <a:pt x="88418" y="54817"/>
                  </a:lnTo>
                  <a:lnTo>
                    <a:pt x="96930" y="64063"/>
                  </a:lnTo>
                  <a:lnTo>
                    <a:pt x="105249" y="73688"/>
                  </a:lnTo>
                  <a:lnTo>
                    <a:pt x="113292" y="83422"/>
                  </a:lnTo>
                  <a:lnTo>
                    <a:pt x="121073" y="92878"/>
                  </a:lnTo>
                  <a:lnTo>
                    <a:pt x="128626" y="101869"/>
                  </a:lnTo>
                  <a:lnTo>
                    <a:pt x="135512" y="110550"/>
                  </a:lnTo>
                  <a:lnTo>
                    <a:pt x="140852" y="119299"/>
                  </a:lnTo>
                  <a:lnTo>
                    <a:pt x="144284" y="128332"/>
                  </a:lnTo>
                  <a:lnTo>
                    <a:pt x="145604" y="137536"/>
                  </a:lnTo>
                  <a:lnTo>
                    <a:pt x="144521" y="146568"/>
                  </a:lnTo>
                  <a:lnTo>
                    <a:pt x="141121" y="155235"/>
                  </a:lnTo>
                  <a:lnTo>
                    <a:pt x="135772" y="163342"/>
                  </a:lnTo>
                  <a:lnTo>
                    <a:pt x="128911" y="170634"/>
                  </a:lnTo>
                  <a:lnTo>
                    <a:pt x="120932" y="177055"/>
                  </a:lnTo>
                  <a:lnTo>
                    <a:pt x="112156" y="182704"/>
                  </a:lnTo>
                  <a:lnTo>
                    <a:pt x="102822" y="187741"/>
                  </a:lnTo>
                  <a:lnTo>
                    <a:pt x="93107" y="192322"/>
                  </a:lnTo>
                  <a:lnTo>
                    <a:pt x="83296" y="196741"/>
                  </a:lnTo>
                  <a:lnTo>
                    <a:pt x="73783" y="201402"/>
                  </a:lnTo>
                  <a:lnTo>
                    <a:pt x="64754" y="206506"/>
                  </a:lnTo>
                  <a:lnTo>
                    <a:pt x="56216" y="212071"/>
                  </a:lnTo>
                  <a:lnTo>
                    <a:pt x="48094" y="218032"/>
                  </a:lnTo>
                  <a:lnTo>
                    <a:pt x="40299" y="224293"/>
                  </a:lnTo>
                  <a:lnTo>
                    <a:pt x="32857" y="230468"/>
                  </a:lnTo>
                  <a:lnTo>
                    <a:pt x="25073" y="236502"/>
                  </a:lnTo>
                  <a:lnTo>
                    <a:pt x="15146" y="242923"/>
                  </a:lnTo>
                  <a:lnTo>
                    <a:pt x="0" y="2507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84849" y="2305741"/>
              <a:ext cx="515898" cy="21058"/>
            </a:xfrm>
            <a:custGeom>
              <a:avLst/>
              <a:gdLst/>
              <a:ahLst/>
              <a:cxnLst/>
              <a:rect l="0" t="0" r="0" b="0"/>
              <a:pathLst>
                <a:path w="515898" h="21058">
                  <a:moveTo>
                    <a:pt x="515897" y="0"/>
                  </a:moveTo>
                  <a:lnTo>
                    <a:pt x="504162" y="2799"/>
                  </a:lnTo>
                  <a:lnTo>
                    <a:pt x="493032" y="4301"/>
                  </a:lnTo>
                  <a:lnTo>
                    <a:pt x="481434" y="4612"/>
                  </a:lnTo>
                  <a:lnTo>
                    <a:pt x="469273" y="4106"/>
                  </a:lnTo>
                  <a:lnTo>
                    <a:pt x="456613" y="3286"/>
                  </a:lnTo>
                  <a:lnTo>
                    <a:pt x="443553" y="2471"/>
                  </a:lnTo>
                  <a:lnTo>
                    <a:pt x="430028" y="1787"/>
                  </a:lnTo>
                  <a:lnTo>
                    <a:pt x="415814" y="1260"/>
                  </a:lnTo>
                  <a:lnTo>
                    <a:pt x="400841" y="874"/>
                  </a:lnTo>
                  <a:lnTo>
                    <a:pt x="385024" y="600"/>
                  </a:lnTo>
                  <a:lnTo>
                    <a:pt x="368189" y="408"/>
                  </a:lnTo>
                  <a:lnTo>
                    <a:pt x="350355" y="280"/>
                  </a:lnTo>
                  <a:lnTo>
                    <a:pt x="332158" y="363"/>
                  </a:lnTo>
                  <a:lnTo>
                    <a:pt x="314709" y="950"/>
                  </a:lnTo>
                  <a:lnTo>
                    <a:pt x="298557" y="2158"/>
                  </a:lnTo>
                  <a:lnTo>
                    <a:pt x="283255" y="3783"/>
                  </a:lnTo>
                  <a:lnTo>
                    <a:pt x="267687" y="5412"/>
                  </a:lnTo>
                  <a:lnTo>
                    <a:pt x="251211" y="6803"/>
                  </a:lnTo>
                  <a:lnTo>
                    <a:pt x="233855" y="7887"/>
                  </a:lnTo>
                  <a:lnTo>
                    <a:pt x="216037" y="8689"/>
                  </a:lnTo>
                  <a:lnTo>
                    <a:pt x="198075" y="9264"/>
                  </a:lnTo>
                  <a:lnTo>
                    <a:pt x="179961" y="9666"/>
                  </a:lnTo>
                  <a:lnTo>
                    <a:pt x="161441" y="9944"/>
                  </a:lnTo>
                  <a:lnTo>
                    <a:pt x="142403" y="10139"/>
                  </a:lnTo>
                  <a:lnTo>
                    <a:pt x="123196" y="10440"/>
                  </a:lnTo>
                  <a:lnTo>
                    <a:pt x="104521" y="11176"/>
                  </a:lnTo>
                  <a:lnTo>
                    <a:pt x="86745" y="12483"/>
                  </a:lnTo>
                  <a:lnTo>
                    <a:pt x="70102" y="14184"/>
                  </a:lnTo>
                  <a:lnTo>
                    <a:pt x="53025" y="16042"/>
                  </a:lnTo>
                  <a:lnTo>
                    <a:pt x="31783" y="1822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76868" y="2179399"/>
              <a:ext cx="215830" cy="230176"/>
            </a:xfrm>
            <a:custGeom>
              <a:avLst/>
              <a:gdLst/>
              <a:ahLst/>
              <a:cxnLst/>
              <a:rect l="0" t="0" r="0" b="0"/>
              <a:pathLst>
                <a:path w="215830" h="230176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0"/>
                  </a:lnTo>
                  <a:lnTo>
                    <a:pt x="200" y="38831"/>
                  </a:lnTo>
                  <a:lnTo>
                    <a:pt x="0" y="50642"/>
                  </a:lnTo>
                  <a:lnTo>
                    <a:pt x="652" y="63105"/>
                  </a:lnTo>
                  <a:lnTo>
                    <a:pt x="1890" y="76216"/>
                  </a:lnTo>
                  <a:lnTo>
                    <a:pt x="3254" y="90145"/>
                  </a:lnTo>
                  <a:lnTo>
                    <a:pt x="4473" y="104911"/>
                  </a:lnTo>
                  <a:lnTo>
                    <a:pt x="5780" y="120079"/>
                  </a:lnTo>
                  <a:lnTo>
                    <a:pt x="7796" y="134881"/>
                  </a:lnTo>
                  <a:lnTo>
                    <a:pt x="10822" y="148905"/>
                  </a:lnTo>
                  <a:lnTo>
                    <a:pt x="14838" y="161931"/>
                  </a:lnTo>
                  <a:lnTo>
                    <a:pt x="19684" y="173761"/>
                  </a:lnTo>
                  <a:lnTo>
                    <a:pt x="25169" y="184402"/>
                  </a:lnTo>
                  <a:lnTo>
                    <a:pt x="31124" y="193378"/>
                  </a:lnTo>
                  <a:lnTo>
                    <a:pt x="37413" y="199679"/>
                  </a:lnTo>
                  <a:lnTo>
                    <a:pt x="43934" y="202987"/>
                  </a:lnTo>
                  <a:lnTo>
                    <a:pt x="50617" y="203429"/>
                  </a:lnTo>
                  <a:lnTo>
                    <a:pt x="57409" y="201225"/>
                  </a:lnTo>
                  <a:lnTo>
                    <a:pt x="64272" y="196781"/>
                  </a:lnTo>
                  <a:lnTo>
                    <a:pt x="71016" y="190581"/>
                  </a:lnTo>
                  <a:lnTo>
                    <a:pt x="77318" y="183073"/>
                  </a:lnTo>
                  <a:lnTo>
                    <a:pt x="83053" y="174671"/>
                  </a:lnTo>
                  <a:lnTo>
                    <a:pt x="88775" y="167272"/>
                  </a:lnTo>
                  <a:lnTo>
                    <a:pt x="94687" y="163817"/>
                  </a:lnTo>
                  <a:lnTo>
                    <a:pt x="99950" y="164820"/>
                  </a:lnTo>
                  <a:lnTo>
                    <a:pt x="104536" y="169184"/>
                  </a:lnTo>
                  <a:lnTo>
                    <a:pt x="108678" y="175758"/>
                  </a:lnTo>
                  <a:lnTo>
                    <a:pt x="112725" y="183576"/>
                  </a:lnTo>
                  <a:lnTo>
                    <a:pt x="117096" y="191815"/>
                  </a:lnTo>
                  <a:lnTo>
                    <a:pt x="121992" y="200018"/>
                  </a:lnTo>
                  <a:lnTo>
                    <a:pt x="127577" y="207849"/>
                  </a:lnTo>
                  <a:lnTo>
                    <a:pt x="134080" y="214973"/>
                  </a:lnTo>
                  <a:lnTo>
                    <a:pt x="141524" y="221275"/>
                  </a:lnTo>
                  <a:lnTo>
                    <a:pt x="149624" y="226340"/>
                  </a:lnTo>
                  <a:lnTo>
                    <a:pt x="157899" y="229390"/>
                  </a:lnTo>
                  <a:lnTo>
                    <a:pt x="166053" y="230175"/>
                  </a:lnTo>
                  <a:lnTo>
                    <a:pt x="173984" y="228754"/>
                  </a:lnTo>
                  <a:lnTo>
                    <a:pt x="181689" y="225217"/>
                  </a:lnTo>
                  <a:lnTo>
                    <a:pt x="189195" y="219834"/>
                  </a:lnTo>
                  <a:lnTo>
                    <a:pt x="196218" y="212816"/>
                  </a:lnTo>
                  <a:lnTo>
                    <a:pt x="202183" y="204219"/>
                  </a:lnTo>
                  <a:lnTo>
                    <a:pt x="206862" y="194219"/>
                  </a:lnTo>
                  <a:lnTo>
                    <a:pt x="210343" y="183083"/>
                  </a:lnTo>
                  <a:lnTo>
                    <a:pt x="212846" y="171085"/>
                  </a:lnTo>
                  <a:lnTo>
                    <a:pt x="214600" y="158464"/>
                  </a:lnTo>
                  <a:lnTo>
                    <a:pt x="215644" y="145566"/>
                  </a:lnTo>
                  <a:lnTo>
                    <a:pt x="215829" y="132834"/>
                  </a:lnTo>
                  <a:lnTo>
                    <a:pt x="215147" y="120503"/>
                  </a:lnTo>
                  <a:lnTo>
                    <a:pt x="213869" y="108867"/>
                  </a:lnTo>
                  <a:lnTo>
                    <a:pt x="212342" y="97127"/>
                  </a:lnTo>
                  <a:lnTo>
                    <a:pt x="210433" y="83136"/>
                  </a:lnTo>
                  <a:lnTo>
                    <a:pt x="207857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95253" y="2032000"/>
              <a:ext cx="189514" cy="318309"/>
            </a:xfrm>
            <a:custGeom>
              <a:avLst/>
              <a:gdLst/>
              <a:ahLst/>
              <a:cxnLst/>
              <a:rect l="0" t="0" r="0" b="0"/>
              <a:pathLst>
                <a:path w="189514" h="318309">
                  <a:moveTo>
                    <a:pt x="0" y="0"/>
                  </a:moveTo>
                  <a:lnTo>
                    <a:pt x="67" y="14534"/>
                  </a:lnTo>
                  <a:lnTo>
                    <a:pt x="708" y="27165"/>
                  </a:lnTo>
                  <a:lnTo>
                    <a:pt x="2004" y="39075"/>
                  </a:lnTo>
                  <a:lnTo>
                    <a:pt x="3864" y="50729"/>
                  </a:lnTo>
                  <a:lnTo>
                    <a:pt x="6180" y="62570"/>
                  </a:lnTo>
                  <a:lnTo>
                    <a:pt x="8847" y="74810"/>
                  </a:lnTo>
                  <a:lnTo>
                    <a:pt x="11770" y="87478"/>
                  </a:lnTo>
                  <a:lnTo>
                    <a:pt x="14878" y="100517"/>
                  </a:lnTo>
                  <a:lnTo>
                    <a:pt x="18113" y="113846"/>
                  </a:lnTo>
                  <a:lnTo>
                    <a:pt x="21437" y="127390"/>
                  </a:lnTo>
                  <a:lnTo>
                    <a:pt x="24821" y="141089"/>
                  </a:lnTo>
                  <a:lnTo>
                    <a:pt x="28247" y="154896"/>
                  </a:lnTo>
                  <a:lnTo>
                    <a:pt x="31700" y="168777"/>
                  </a:lnTo>
                  <a:lnTo>
                    <a:pt x="35172" y="182709"/>
                  </a:lnTo>
                  <a:lnTo>
                    <a:pt x="38656" y="196671"/>
                  </a:lnTo>
                  <a:lnTo>
                    <a:pt x="42149" y="210489"/>
                  </a:lnTo>
                  <a:lnTo>
                    <a:pt x="45647" y="223846"/>
                  </a:lnTo>
                  <a:lnTo>
                    <a:pt x="49149" y="236609"/>
                  </a:lnTo>
                  <a:lnTo>
                    <a:pt x="52653" y="248808"/>
                  </a:lnTo>
                  <a:lnTo>
                    <a:pt x="56159" y="260540"/>
                  </a:lnTo>
                  <a:lnTo>
                    <a:pt x="59662" y="271920"/>
                  </a:lnTo>
                  <a:lnTo>
                    <a:pt x="62997" y="283208"/>
                  </a:lnTo>
                  <a:lnTo>
                    <a:pt x="65857" y="294787"/>
                  </a:lnTo>
                  <a:lnTo>
                    <a:pt x="68094" y="306753"/>
                  </a:lnTo>
                  <a:lnTo>
                    <a:pt x="69090" y="315960"/>
                  </a:lnTo>
                  <a:lnTo>
                    <a:pt x="68532" y="318308"/>
                  </a:lnTo>
                  <a:lnTo>
                    <a:pt x="67426" y="314818"/>
                  </a:lnTo>
                  <a:lnTo>
                    <a:pt x="66341" y="307446"/>
                  </a:lnTo>
                  <a:lnTo>
                    <a:pt x="65619" y="297797"/>
                  </a:lnTo>
                  <a:lnTo>
                    <a:pt x="65589" y="287098"/>
                  </a:lnTo>
                  <a:lnTo>
                    <a:pt x="66350" y="276046"/>
                  </a:lnTo>
                  <a:lnTo>
                    <a:pt x="67828" y="264958"/>
                  </a:lnTo>
                  <a:lnTo>
                    <a:pt x="69883" y="253951"/>
                  </a:lnTo>
                  <a:lnTo>
                    <a:pt x="72387" y="243064"/>
                  </a:lnTo>
                  <a:lnTo>
                    <a:pt x="75711" y="232781"/>
                  </a:lnTo>
                  <a:lnTo>
                    <a:pt x="80684" y="224002"/>
                  </a:lnTo>
                  <a:lnTo>
                    <a:pt x="87618" y="217106"/>
                  </a:lnTo>
                  <a:lnTo>
                    <a:pt x="96037" y="212306"/>
                  </a:lnTo>
                  <a:lnTo>
                    <a:pt x="104991" y="209900"/>
                  </a:lnTo>
                  <a:lnTo>
                    <a:pt x="113862" y="209807"/>
                  </a:lnTo>
                  <a:lnTo>
                    <a:pt x="122409" y="211828"/>
                  </a:lnTo>
                  <a:lnTo>
                    <a:pt x="130594" y="215834"/>
                  </a:lnTo>
                  <a:lnTo>
                    <a:pt x="138459" y="221560"/>
                  </a:lnTo>
                  <a:lnTo>
                    <a:pt x="145909" y="228655"/>
                  </a:lnTo>
                  <a:lnTo>
                    <a:pt x="152700" y="236778"/>
                  </a:lnTo>
                  <a:lnTo>
                    <a:pt x="158755" y="245641"/>
                  </a:lnTo>
                  <a:lnTo>
                    <a:pt x="164190" y="254953"/>
                  </a:lnTo>
                  <a:lnTo>
                    <a:pt x="169870" y="265534"/>
                  </a:lnTo>
                  <a:lnTo>
                    <a:pt x="177410" y="280545"/>
                  </a:lnTo>
                  <a:lnTo>
                    <a:pt x="189513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15327" y="2210984"/>
              <a:ext cx="119374" cy="115990"/>
            </a:xfrm>
            <a:custGeom>
              <a:avLst/>
              <a:gdLst/>
              <a:ahLst/>
              <a:cxnLst/>
              <a:rect l="0" t="0" r="0" b="0"/>
              <a:pathLst>
                <a:path w="119374" h="115990">
                  <a:moveTo>
                    <a:pt x="85253" y="0"/>
                  </a:moveTo>
                  <a:lnTo>
                    <a:pt x="73652" y="3001"/>
                  </a:lnTo>
                  <a:lnTo>
                    <a:pt x="63804" y="6423"/>
                  </a:lnTo>
                  <a:lnTo>
                    <a:pt x="54798" y="10619"/>
                  </a:lnTo>
                  <a:lnTo>
                    <a:pt x="46357" y="15520"/>
                  </a:lnTo>
                  <a:lnTo>
                    <a:pt x="38329" y="21001"/>
                  </a:lnTo>
                  <a:lnTo>
                    <a:pt x="30611" y="26936"/>
                  </a:lnTo>
                  <a:lnTo>
                    <a:pt x="23279" y="33370"/>
                  </a:lnTo>
                  <a:lnTo>
                    <a:pt x="16576" y="40517"/>
                  </a:lnTo>
                  <a:lnTo>
                    <a:pt x="10594" y="48434"/>
                  </a:lnTo>
                  <a:lnTo>
                    <a:pt x="5594" y="57038"/>
                  </a:lnTo>
                  <a:lnTo>
                    <a:pt x="2066" y="66192"/>
                  </a:lnTo>
                  <a:lnTo>
                    <a:pt x="150" y="75749"/>
                  </a:lnTo>
                  <a:lnTo>
                    <a:pt x="0" y="85268"/>
                  </a:lnTo>
                  <a:lnTo>
                    <a:pt x="1944" y="94045"/>
                  </a:lnTo>
                  <a:lnTo>
                    <a:pt x="5962" y="101750"/>
                  </a:lnTo>
                  <a:lnTo>
                    <a:pt x="11913" y="108074"/>
                  </a:lnTo>
                  <a:lnTo>
                    <a:pt x="19719" y="112573"/>
                  </a:lnTo>
                  <a:lnTo>
                    <a:pt x="29148" y="115184"/>
                  </a:lnTo>
                  <a:lnTo>
                    <a:pt x="39714" y="115989"/>
                  </a:lnTo>
                  <a:lnTo>
                    <a:pt x="50789" y="115025"/>
                  </a:lnTo>
                  <a:lnTo>
                    <a:pt x="61969" y="112487"/>
                  </a:lnTo>
                  <a:lnTo>
                    <a:pt x="72914" y="108516"/>
                  </a:lnTo>
                  <a:lnTo>
                    <a:pt x="83263" y="103110"/>
                  </a:lnTo>
                  <a:lnTo>
                    <a:pt x="92880" y="96397"/>
                  </a:lnTo>
                  <a:lnTo>
                    <a:pt x="101490" y="88451"/>
                  </a:lnTo>
                  <a:lnTo>
                    <a:pt x="108604" y="79215"/>
                  </a:lnTo>
                  <a:lnTo>
                    <a:pt x="114084" y="68788"/>
                  </a:lnTo>
                  <a:lnTo>
                    <a:pt x="117781" y="57702"/>
                  </a:lnTo>
                  <a:lnTo>
                    <a:pt x="119373" y="46801"/>
                  </a:lnTo>
                  <a:lnTo>
                    <a:pt x="118883" y="36552"/>
                  </a:lnTo>
                  <a:lnTo>
                    <a:pt x="116454" y="27216"/>
                  </a:lnTo>
                  <a:lnTo>
                    <a:pt x="112166" y="19016"/>
                  </a:lnTo>
                  <a:lnTo>
                    <a:pt x="106251" y="11961"/>
                  </a:lnTo>
                  <a:lnTo>
                    <a:pt x="99199" y="6377"/>
                  </a:lnTo>
                  <a:lnTo>
                    <a:pt x="91636" y="2972"/>
                  </a:lnTo>
                  <a:lnTo>
                    <a:pt x="83932" y="1950"/>
                  </a:lnTo>
                  <a:lnTo>
                    <a:pt x="75842" y="2562"/>
                  </a:lnTo>
                  <a:lnTo>
                    <a:pt x="66336" y="5217"/>
                  </a:lnTo>
                  <a:lnTo>
                    <a:pt x="5366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42694" y="1968829"/>
              <a:ext cx="73700" cy="294798"/>
            </a:xfrm>
            <a:custGeom>
              <a:avLst/>
              <a:gdLst/>
              <a:ahLst/>
              <a:cxnLst/>
              <a:rect l="0" t="0" r="0" b="0"/>
              <a:pathLst>
                <a:path w="73700" h="294798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9" y="32463"/>
                  </a:lnTo>
                  <a:lnTo>
                    <a:pt x="4041" y="42937"/>
                  </a:lnTo>
                  <a:lnTo>
                    <a:pt x="7006" y="53929"/>
                  </a:lnTo>
                  <a:lnTo>
                    <a:pt x="10921" y="65576"/>
                  </a:lnTo>
                  <a:lnTo>
                    <a:pt x="15497" y="78003"/>
                  </a:lnTo>
                  <a:lnTo>
                    <a:pt x="20252" y="91406"/>
                  </a:lnTo>
                  <a:lnTo>
                    <a:pt x="24891" y="105790"/>
                  </a:lnTo>
                  <a:lnTo>
                    <a:pt x="29307" y="120856"/>
                  </a:lnTo>
                  <a:lnTo>
                    <a:pt x="33500" y="136115"/>
                  </a:lnTo>
                  <a:lnTo>
                    <a:pt x="37503" y="151260"/>
                  </a:lnTo>
                  <a:lnTo>
                    <a:pt x="41361" y="166022"/>
                  </a:lnTo>
                  <a:lnTo>
                    <a:pt x="45112" y="180087"/>
                  </a:lnTo>
                  <a:lnTo>
                    <a:pt x="48788" y="193365"/>
                  </a:lnTo>
                  <a:lnTo>
                    <a:pt x="52410" y="206096"/>
                  </a:lnTo>
                  <a:lnTo>
                    <a:pt x="55996" y="218726"/>
                  </a:lnTo>
                  <a:lnTo>
                    <a:pt x="59552" y="231511"/>
                  </a:lnTo>
                  <a:lnTo>
                    <a:pt x="62936" y="244125"/>
                  </a:lnTo>
                  <a:lnTo>
                    <a:pt x="66188" y="257086"/>
                  </a:lnTo>
                  <a:lnTo>
                    <a:pt x="69594" y="272656"/>
                  </a:lnTo>
                  <a:lnTo>
                    <a:pt x="73699" y="29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937450" y="2081662"/>
              <a:ext cx="147400" cy="170063"/>
            </a:xfrm>
            <a:custGeom>
              <a:avLst/>
              <a:gdLst/>
              <a:ahLst/>
              <a:cxnLst/>
              <a:rect l="0" t="0" r="0" b="0"/>
              <a:pathLst>
                <a:path w="147400" h="170063">
                  <a:moveTo>
                    <a:pt x="0" y="108265"/>
                  </a:moveTo>
                  <a:lnTo>
                    <a:pt x="8802" y="102465"/>
                  </a:lnTo>
                  <a:lnTo>
                    <a:pt x="17148" y="97540"/>
                  </a:lnTo>
                  <a:lnTo>
                    <a:pt x="25847" y="93038"/>
                  </a:lnTo>
                  <a:lnTo>
                    <a:pt x="34968" y="88817"/>
                  </a:lnTo>
                  <a:lnTo>
                    <a:pt x="44463" y="84803"/>
                  </a:lnTo>
                  <a:lnTo>
                    <a:pt x="54250" y="80937"/>
                  </a:lnTo>
                  <a:lnTo>
                    <a:pt x="64092" y="77012"/>
                  </a:lnTo>
                  <a:lnTo>
                    <a:pt x="73617" y="72688"/>
                  </a:lnTo>
                  <a:lnTo>
                    <a:pt x="82646" y="67808"/>
                  </a:lnTo>
                  <a:lnTo>
                    <a:pt x="91012" y="62224"/>
                  </a:lnTo>
                  <a:lnTo>
                    <a:pt x="98485" y="55718"/>
                  </a:lnTo>
                  <a:lnTo>
                    <a:pt x="105015" y="48270"/>
                  </a:lnTo>
                  <a:lnTo>
                    <a:pt x="110231" y="40167"/>
                  </a:lnTo>
                  <a:lnTo>
                    <a:pt x="113381" y="31889"/>
                  </a:lnTo>
                  <a:lnTo>
                    <a:pt x="114228" y="23742"/>
                  </a:lnTo>
                  <a:lnTo>
                    <a:pt x="112677" y="16155"/>
                  </a:lnTo>
                  <a:lnTo>
                    <a:pt x="108521" y="9745"/>
                  </a:lnTo>
                  <a:lnTo>
                    <a:pt x="101914" y="4745"/>
                  </a:lnTo>
                  <a:lnTo>
                    <a:pt x="93428" y="1372"/>
                  </a:lnTo>
                  <a:lnTo>
                    <a:pt x="83840" y="0"/>
                  </a:lnTo>
                  <a:lnTo>
                    <a:pt x="73705" y="637"/>
                  </a:lnTo>
                  <a:lnTo>
                    <a:pt x="63651" y="3165"/>
                  </a:lnTo>
                  <a:lnTo>
                    <a:pt x="54441" y="7520"/>
                  </a:lnTo>
                  <a:lnTo>
                    <a:pt x="46406" y="13487"/>
                  </a:lnTo>
                  <a:lnTo>
                    <a:pt x="39674" y="20915"/>
                  </a:lnTo>
                  <a:lnTo>
                    <a:pt x="34360" y="29794"/>
                  </a:lnTo>
                  <a:lnTo>
                    <a:pt x="30376" y="39988"/>
                  </a:lnTo>
                  <a:lnTo>
                    <a:pt x="27494" y="51255"/>
                  </a:lnTo>
                  <a:lnTo>
                    <a:pt x="25459" y="63341"/>
                  </a:lnTo>
                  <a:lnTo>
                    <a:pt x="24056" y="76017"/>
                  </a:lnTo>
                  <a:lnTo>
                    <a:pt x="23432" y="88782"/>
                  </a:lnTo>
                  <a:lnTo>
                    <a:pt x="24069" y="100893"/>
                  </a:lnTo>
                  <a:lnTo>
                    <a:pt x="26128" y="111998"/>
                  </a:lnTo>
                  <a:lnTo>
                    <a:pt x="29478" y="122097"/>
                  </a:lnTo>
                  <a:lnTo>
                    <a:pt x="33869" y="131349"/>
                  </a:lnTo>
                  <a:lnTo>
                    <a:pt x="39050" y="139941"/>
                  </a:lnTo>
                  <a:lnTo>
                    <a:pt x="44969" y="147883"/>
                  </a:lnTo>
                  <a:lnTo>
                    <a:pt x="51765" y="155005"/>
                  </a:lnTo>
                  <a:lnTo>
                    <a:pt x="59446" y="161269"/>
                  </a:lnTo>
                  <a:lnTo>
                    <a:pt x="67891" y="166291"/>
                  </a:lnTo>
                  <a:lnTo>
                    <a:pt x="76937" y="169302"/>
                  </a:lnTo>
                  <a:lnTo>
                    <a:pt x="86427" y="170062"/>
                  </a:lnTo>
                  <a:lnTo>
                    <a:pt x="96071" y="168792"/>
                  </a:lnTo>
                  <a:lnTo>
                    <a:pt x="105465" y="165887"/>
                  </a:lnTo>
                  <a:lnTo>
                    <a:pt x="114401" y="161760"/>
                  </a:lnTo>
                  <a:lnTo>
                    <a:pt x="122563" y="157057"/>
                  </a:lnTo>
                  <a:lnTo>
                    <a:pt x="130237" y="152189"/>
                  </a:lnTo>
                  <a:lnTo>
                    <a:pt x="138094" y="146734"/>
                  </a:lnTo>
                  <a:lnTo>
                    <a:pt x="147399" y="1398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621595" y="2421554"/>
              <a:ext cx="42115" cy="189514"/>
            </a:xfrm>
            <a:custGeom>
              <a:avLst/>
              <a:gdLst/>
              <a:ahLst/>
              <a:cxnLst/>
              <a:rect l="0" t="0" r="0" b="0"/>
              <a:pathLst>
                <a:path w="42115" h="189514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16" y="34458"/>
                  </a:lnTo>
                  <a:lnTo>
                    <a:pt x="11656" y="46446"/>
                  </a:lnTo>
                  <a:lnTo>
                    <a:pt x="14821" y="58457"/>
                  </a:lnTo>
                  <a:lnTo>
                    <a:pt x="18081" y="70265"/>
                  </a:lnTo>
                  <a:lnTo>
                    <a:pt x="21246" y="81964"/>
                  </a:lnTo>
                  <a:lnTo>
                    <a:pt x="23989" y="93881"/>
                  </a:lnTo>
                  <a:lnTo>
                    <a:pt x="26169" y="106189"/>
                  </a:lnTo>
                  <a:lnTo>
                    <a:pt x="27971" y="118743"/>
                  </a:lnTo>
                  <a:lnTo>
                    <a:pt x="29795" y="131176"/>
                  </a:lnTo>
                  <a:lnTo>
                    <a:pt x="31873" y="143270"/>
                  </a:lnTo>
                  <a:lnTo>
                    <a:pt x="34109" y="154531"/>
                  </a:lnTo>
                  <a:lnTo>
                    <a:pt x="36393" y="165228"/>
                  </a:lnTo>
                  <a:lnTo>
                    <a:pt x="38929" y="176296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05823" y="2400497"/>
              <a:ext cx="42115" cy="189514"/>
            </a:xfrm>
            <a:custGeom>
              <a:avLst/>
              <a:gdLst/>
              <a:ahLst/>
              <a:cxnLst/>
              <a:rect l="0" t="0" r="0" b="0"/>
              <a:pathLst>
                <a:path w="42115" h="189514">
                  <a:moveTo>
                    <a:pt x="0" y="0"/>
                  </a:moveTo>
                  <a:lnTo>
                    <a:pt x="2934" y="14602"/>
                  </a:lnTo>
                  <a:lnTo>
                    <a:pt x="5716" y="27873"/>
                  </a:lnTo>
                  <a:lnTo>
                    <a:pt x="8616" y="41069"/>
                  </a:lnTo>
                  <a:lnTo>
                    <a:pt x="11656" y="54238"/>
                  </a:lnTo>
                  <a:lnTo>
                    <a:pt x="14821" y="67099"/>
                  </a:lnTo>
                  <a:lnTo>
                    <a:pt x="18085" y="79499"/>
                  </a:lnTo>
                  <a:lnTo>
                    <a:pt x="21423" y="91440"/>
                  </a:lnTo>
                  <a:lnTo>
                    <a:pt x="24814" y="102993"/>
                  </a:lnTo>
                  <a:lnTo>
                    <a:pt x="28239" y="114250"/>
                  </a:lnTo>
                  <a:lnTo>
                    <a:pt x="31521" y="125454"/>
                  </a:lnTo>
                  <a:lnTo>
                    <a:pt x="34345" y="136976"/>
                  </a:lnTo>
                  <a:lnTo>
                    <a:pt x="36577" y="148971"/>
                  </a:lnTo>
                  <a:lnTo>
                    <a:pt x="38247" y="160636"/>
                  </a:lnTo>
                  <a:lnTo>
                    <a:pt x="39633" y="171361"/>
                  </a:lnTo>
                  <a:lnTo>
                    <a:pt x="40852" y="180971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47896" y="2442611"/>
              <a:ext cx="221099" cy="105286"/>
            </a:xfrm>
            <a:custGeom>
              <a:avLst/>
              <a:gdLst/>
              <a:ahLst/>
              <a:cxnLst/>
              <a:rect l="0" t="0" r="0" b="0"/>
              <a:pathLst>
                <a:path w="221099" h="105286">
                  <a:moveTo>
                    <a:pt x="221098" y="0"/>
                  </a:moveTo>
                  <a:lnTo>
                    <a:pt x="212297" y="5801"/>
                  </a:lnTo>
                  <a:lnTo>
                    <a:pt x="203950" y="10725"/>
                  </a:lnTo>
                  <a:lnTo>
                    <a:pt x="195252" y="15232"/>
                  </a:lnTo>
                  <a:lnTo>
                    <a:pt x="186131" y="19626"/>
                  </a:lnTo>
                  <a:lnTo>
                    <a:pt x="176636" y="24287"/>
                  </a:lnTo>
                  <a:lnTo>
                    <a:pt x="166844" y="29402"/>
                  </a:lnTo>
                  <a:lnTo>
                    <a:pt x="156830" y="34980"/>
                  </a:lnTo>
                  <a:lnTo>
                    <a:pt x="146656" y="40952"/>
                  </a:lnTo>
                  <a:lnTo>
                    <a:pt x="136365" y="47226"/>
                  </a:lnTo>
                  <a:lnTo>
                    <a:pt x="125828" y="53557"/>
                  </a:lnTo>
                  <a:lnTo>
                    <a:pt x="114762" y="59574"/>
                  </a:lnTo>
                  <a:lnTo>
                    <a:pt x="103064" y="65103"/>
                  </a:lnTo>
                  <a:lnTo>
                    <a:pt x="91106" y="70306"/>
                  </a:lnTo>
                  <a:lnTo>
                    <a:pt x="79611" y="75567"/>
                  </a:lnTo>
                  <a:lnTo>
                    <a:pt x="68951" y="81100"/>
                  </a:lnTo>
                  <a:lnTo>
                    <a:pt x="58879" y="86653"/>
                  </a:lnTo>
                  <a:lnTo>
                    <a:pt x="47411" y="92136"/>
                  </a:lnTo>
                  <a:lnTo>
                    <a:pt x="30188" y="9803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58425" y="2526839"/>
              <a:ext cx="273741" cy="94757"/>
            </a:xfrm>
            <a:custGeom>
              <a:avLst/>
              <a:gdLst/>
              <a:ahLst/>
              <a:cxnLst/>
              <a:rect l="0" t="0" r="0" b="0"/>
              <a:pathLst>
                <a:path w="273741" h="94757">
                  <a:moveTo>
                    <a:pt x="273740" y="0"/>
                  </a:moveTo>
                  <a:lnTo>
                    <a:pt x="264805" y="2934"/>
                  </a:lnTo>
                  <a:lnTo>
                    <a:pt x="255178" y="5716"/>
                  </a:lnTo>
                  <a:lnTo>
                    <a:pt x="243890" y="8616"/>
                  </a:lnTo>
                  <a:lnTo>
                    <a:pt x="231223" y="11656"/>
                  </a:lnTo>
                  <a:lnTo>
                    <a:pt x="217744" y="14821"/>
                  </a:lnTo>
                  <a:lnTo>
                    <a:pt x="203872" y="18090"/>
                  </a:lnTo>
                  <a:lnTo>
                    <a:pt x="189836" y="21600"/>
                  </a:lnTo>
                  <a:lnTo>
                    <a:pt x="175744" y="25640"/>
                  </a:lnTo>
                  <a:lnTo>
                    <a:pt x="161648" y="30317"/>
                  </a:lnTo>
                  <a:lnTo>
                    <a:pt x="147727" y="35425"/>
                  </a:lnTo>
                  <a:lnTo>
                    <a:pt x="134293" y="40545"/>
                  </a:lnTo>
                  <a:lnTo>
                    <a:pt x="121476" y="45433"/>
                  </a:lnTo>
                  <a:lnTo>
                    <a:pt x="109240" y="50019"/>
                  </a:lnTo>
                  <a:lnTo>
                    <a:pt x="97482" y="54324"/>
                  </a:lnTo>
                  <a:lnTo>
                    <a:pt x="86089" y="58409"/>
                  </a:lnTo>
                  <a:lnTo>
                    <a:pt x="74962" y="62492"/>
                  </a:lnTo>
                  <a:lnTo>
                    <a:pt x="64023" y="66926"/>
                  </a:lnTo>
                  <a:lnTo>
                    <a:pt x="53225" y="71868"/>
                  </a:lnTo>
                  <a:lnTo>
                    <a:pt x="42787" y="77007"/>
                  </a:lnTo>
                  <a:lnTo>
                    <a:pt x="32063" y="82159"/>
                  </a:lnTo>
                  <a:lnTo>
                    <a:pt x="18991" y="8778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4559878" y="1831958"/>
            <a:ext cx="1988848" cy="547483"/>
            <a:chOff x="4559878" y="1831958"/>
            <a:chExt cx="1988848" cy="547483"/>
          </a:xfrm>
        </p:grpSpPr>
        <p:sp>
          <p:nvSpPr>
            <p:cNvPr id="67" name="Freeform 66"/>
            <p:cNvSpPr/>
            <p:nvPr/>
          </p:nvSpPr>
          <p:spPr>
            <a:xfrm>
              <a:off x="4559878" y="2032000"/>
              <a:ext cx="177946" cy="200042"/>
            </a:xfrm>
            <a:custGeom>
              <a:avLst/>
              <a:gdLst/>
              <a:ahLst/>
              <a:cxnLst/>
              <a:rect l="0" t="0" r="0" b="0"/>
              <a:pathLst>
                <a:path w="177946" h="200042">
                  <a:moveTo>
                    <a:pt x="146360" y="0"/>
                  </a:moveTo>
                  <a:lnTo>
                    <a:pt x="140560" y="8801"/>
                  </a:lnTo>
                  <a:lnTo>
                    <a:pt x="135635" y="17148"/>
                  </a:lnTo>
                  <a:lnTo>
                    <a:pt x="131124" y="25842"/>
                  </a:lnTo>
                  <a:lnTo>
                    <a:pt x="126557" y="34790"/>
                  </a:lnTo>
                  <a:lnTo>
                    <a:pt x="121247" y="43637"/>
                  </a:lnTo>
                  <a:lnTo>
                    <a:pt x="114883" y="52175"/>
                  </a:lnTo>
                  <a:lnTo>
                    <a:pt x="107652" y="60364"/>
                  </a:lnTo>
                  <a:lnTo>
                    <a:pt x="100032" y="68241"/>
                  </a:lnTo>
                  <a:lnTo>
                    <a:pt x="92347" y="75871"/>
                  </a:lnTo>
                  <a:lnTo>
                    <a:pt x="84577" y="83317"/>
                  </a:lnTo>
                  <a:lnTo>
                    <a:pt x="76456" y="90630"/>
                  </a:lnTo>
                  <a:lnTo>
                    <a:pt x="67847" y="97850"/>
                  </a:lnTo>
                  <a:lnTo>
                    <a:pt x="58761" y="105005"/>
                  </a:lnTo>
                  <a:lnTo>
                    <a:pt x="49275" y="112116"/>
                  </a:lnTo>
                  <a:lnTo>
                    <a:pt x="39488" y="119197"/>
                  </a:lnTo>
                  <a:lnTo>
                    <a:pt x="29643" y="126258"/>
                  </a:lnTo>
                  <a:lnTo>
                    <a:pt x="20114" y="133304"/>
                  </a:lnTo>
                  <a:lnTo>
                    <a:pt x="11109" y="140357"/>
                  </a:lnTo>
                  <a:lnTo>
                    <a:pt x="3767" y="147930"/>
                  </a:lnTo>
                  <a:lnTo>
                    <a:pt x="0" y="155810"/>
                  </a:lnTo>
                  <a:lnTo>
                    <a:pt x="321" y="162617"/>
                  </a:lnTo>
                  <a:lnTo>
                    <a:pt x="4286" y="168278"/>
                  </a:lnTo>
                  <a:lnTo>
                    <a:pt x="11153" y="173132"/>
                  </a:lnTo>
                  <a:lnTo>
                    <a:pt x="20352" y="177311"/>
                  </a:lnTo>
                  <a:lnTo>
                    <a:pt x="31586" y="180703"/>
                  </a:lnTo>
                  <a:lnTo>
                    <a:pt x="44511" y="183301"/>
                  </a:lnTo>
                  <a:lnTo>
                    <a:pt x="58430" y="185375"/>
                  </a:lnTo>
                  <a:lnTo>
                    <a:pt x="72388" y="187377"/>
                  </a:lnTo>
                  <a:lnTo>
                    <a:pt x="85854" y="189571"/>
                  </a:lnTo>
                  <a:lnTo>
                    <a:pt x="98845" y="191875"/>
                  </a:lnTo>
                  <a:lnTo>
                    <a:pt x="111717" y="193968"/>
                  </a:lnTo>
                  <a:lnTo>
                    <a:pt x="124693" y="195672"/>
                  </a:lnTo>
                  <a:lnTo>
                    <a:pt x="137253" y="196972"/>
                  </a:lnTo>
                  <a:lnTo>
                    <a:pt x="149435" y="198059"/>
                  </a:lnTo>
                  <a:lnTo>
                    <a:pt x="162314" y="199028"/>
                  </a:lnTo>
                  <a:lnTo>
                    <a:pt x="177945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79896" y="2147813"/>
              <a:ext cx="505369" cy="21058"/>
            </a:xfrm>
            <a:custGeom>
              <a:avLst/>
              <a:gdLst/>
              <a:ahLst/>
              <a:cxnLst/>
              <a:rect l="0" t="0" r="0" b="0"/>
              <a:pathLst>
                <a:path w="505369" h="21058">
                  <a:moveTo>
                    <a:pt x="0" y="21057"/>
                  </a:moveTo>
                  <a:lnTo>
                    <a:pt x="11802" y="21057"/>
                  </a:lnTo>
                  <a:lnTo>
                    <a:pt x="23571" y="21057"/>
                  </a:lnTo>
                  <a:lnTo>
                    <a:pt x="36457" y="21053"/>
                  </a:lnTo>
                  <a:lnTo>
                    <a:pt x="50133" y="20880"/>
                  </a:lnTo>
                  <a:lnTo>
                    <a:pt x="63812" y="20231"/>
                  </a:lnTo>
                  <a:lnTo>
                    <a:pt x="77033" y="18983"/>
                  </a:lnTo>
                  <a:lnTo>
                    <a:pt x="89830" y="17330"/>
                  </a:lnTo>
                  <a:lnTo>
                    <a:pt x="102558" y="15682"/>
                  </a:lnTo>
                  <a:lnTo>
                    <a:pt x="115450" y="14279"/>
                  </a:lnTo>
                  <a:lnTo>
                    <a:pt x="128582" y="13186"/>
                  </a:lnTo>
                  <a:lnTo>
                    <a:pt x="141944" y="12378"/>
                  </a:lnTo>
                  <a:lnTo>
                    <a:pt x="155500" y="11800"/>
                  </a:lnTo>
                  <a:lnTo>
                    <a:pt x="169369" y="11396"/>
                  </a:lnTo>
                  <a:lnTo>
                    <a:pt x="183819" y="11116"/>
                  </a:lnTo>
                  <a:lnTo>
                    <a:pt x="198947" y="10925"/>
                  </a:lnTo>
                  <a:lnTo>
                    <a:pt x="214700" y="10795"/>
                  </a:lnTo>
                  <a:lnTo>
                    <a:pt x="230961" y="10707"/>
                  </a:lnTo>
                  <a:lnTo>
                    <a:pt x="247605" y="10648"/>
                  </a:lnTo>
                  <a:lnTo>
                    <a:pt x="264528" y="10609"/>
                  </a:lnTo>
                  <a:lnTo>
                    <a:pt x="281647" y="10582"/>
                  </a:lnTo>
                  <a:lnTo>
                    <a:pt x="298900" y="10564"/>
                  </a:lnTo>
                  <a:lnTo>
                    <a:pt x="316079" y="10552"/>
                  </a:lnTo>
                  <a:lnTo>
                    <a:pt x="332845" y="10544"/>
                  </a:lnTo>
                  <a:lnTo>
                    <a:pt x="349051" y="10539"/>
                  </a:lnTo>
                  <a:lnTo>
                    <a:pt x="364713" y="10536"/>
                  </a:lnTo>
                  <a:lnTo>
                    <a:pt x="379924" y="10533"/>
                  </a:lnTo>
                  <a:lnTo>
                    <a:pt x="394784" y="10527"/>
                  </a:lnTo>
                  <a:lnTo>
                    <a:pt x="409223" y="10353"/>
                  </a:lnTo>
                  <a:lnTo>
                    <a:pt x="423005" y="9704"/>
                  </a:lnTo>
                  <a:lnTo>
                    <a:pt x="436054" y="8455"/>
                  </a:lnTo>
                  <a:lnTo>
                    <a:pt x="448373" y="6794"/>
                  </a:lnTo>
                  <a:lnTo>
                    <a:pt x="461390" y="4966"/>
                  </a:lnTo>
                  <a:lnTo>
                    <a:pt x="478486" y="2812"/>
                  </a:lnTo>
                  <a:lnTo>
                    <a:pt x="5053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194832" y="1863544"/>
              <a:ext cx="185231" cy="515897"/>
            </a:xfrm>
            <a:custGeom>
              <a:avLst/>
              <a:gdLst/>
              <a:ahLst/>
              <a:cxnLst/>
              <a:rect l="0" t="0" r="0" b="0"/>
              <a:pathLst>
                <a:path w="185231" h="515897">
                  <a:moveTo>
                    <a:pt x="101002" y="515896"/>
                  </a:moveTo>
                  <a:lnTo>
                    <a:pt x="98068" y="504228"/>
                  </a:lnTo>
                  <a:lnTo>
                    <a:pt x="95286" y="493740"/>
                  </a:lnTo>
                  <a:lnTo>
                    <a:pt x="92387" y="483433"/>
                  </a:lnTo>
                  <a:lnTo>
                    <a:pt x="89346" y="472959"/>
                  </a:lnTo>
                  <a:lnTo>
                    <a:pt x="86181" y="461967"/>
                  </a:lnTo>
                  <a:lnTo>
                    <a:pt x="82917" y="450320"/>
                  </a:lnTo>
                  <a:lnTo>
                    <a:pt x="79579" y="437893"/>
                  </a:lnTo>
                  <a:lnTo>
                    <a:pt x="76188" y="424490"/>
                  </a:lnTo>
                  <a:lnTo>
                    <a:pt x="72759" y="410101"/>
                  </a:lnTo>
                  <a:lnTo>
                    <a:pt x="69304" y="394862"/>
                  </a:lnTo>
                  <a:lnTo>
                    <a:pt x="65831" y="378955"/>
                  </a:lnTo>
                  <a:lnTo>
                    <a:pt x="62342" y="362556"/>
                  </a:lnTo>
                  <a:lnTo>
                    <a:pt x="58677" y="345969"/>
                  </a:lnTo>
                  <a:lnTo>
                    <a:pt x="54530" y="329608"/>
                  </a:lnTo>
                  <a:lnTo>
                    <a:pt x="49775" y="313673"/>
                  </a:lnTo>
                  <a:lnTo>
                    <a:pt x="44445" y="298024"/>
                  </a:lnTo>
                  <a:lnTo>
                    <a:pt x="38642" y="282290"/>
                  </a:lnTo>
                  <a:lnTo>
                    <a:pt x="32483" y="266266"/>
                  </a:lnTo>
                  <a:lnTo>
                    <a:pt x="26230" y="250231"/>
                  </a:lnTo>
                  <a:lnTo>
                    <a:pt x="20265" y="234838"/>
                  </a:lnTo>
                  <a:lnTo>
                    <a:pt x="14780" y="220403"/>
                  </a:lnTo>
                  <a:lnTo>
                    <a:pt x="9946" y="206761"/>
                  </a:lnTo>
                  <a:lnTo>
                    <a:pt x="5998" y="193453"/>
                  </a:lnTo>
                  <a:lnTo>
                    <a:pt x="2977" y="180165"/>
                  </a:lnTo>
                  <a:lnTo>
                    <a:pt x="931" y="166765"/>
                  </a:lnTo>
                  <a:lnTo>
                    <a:pt x="0" y="153222"/>
                  </a:lnTo>
                  <a:lnTo>
                    <a:pt x="154" y="139553"/>
                  </a:lnTo>
                  <a:lnTo>
                    <a:pt x="1392" y="125948"/>
                  </a:lnTo>
                  <a:lnTo>
                    <a:pt x="3818" y="112740"/>
                  </a:lnTo>
                  <a:lnTo>
                    <a:pt x="7375" y="100086"/>
                  </a:lnTo>
                  <a:lnTo>
                    <a:pt x="11881" y="88132"/>
                  </a:lnTo>
                  <a:lnTo>
                    <a:pt x="17122" y="77097"/>
                  </a:lnTo>
                  <a:lnTo>
                    <a:pt x="22909" y="67012"/>
                  </a:lnTo>
                  <a:lnTo>
                    <a:pt x="29251" y="57917"/>
                  </a:lnTo>
                  <a:lnTo>
                    <a:pt x="36340" y="49946"/>
                  </a:lnTo>
                  <a:lnTo>
                    <a:pt x="44221" y="43064"/>
                  </a:lnTo>
                  <a:lnTo>
                    <a:pt x="52801" y="37101"/>
                  </a:lnTo>
                  <a:lnTo>
                    <a:pt x="61939" y="31853"/>
                  </a:lnTo>
                  <a:lnTo>
                    <a:pt x="71499" y="27134"/>
                  </a:lnTo>
                  <a:lnTo>
                    <a:pt x="81529" y="22793"/>
                  </a:lnTo>
                  <a:lnTo>
                    <a:pt x="92248" y="18716"/>
                  </a:lnTo>
                  <a:lnTo>
                    <a:pt x="103715" y="14828"/>
                  </a:lnTo>
                  <a:lnTo>
                    <a:pt x="115817" y="11220"/>
                  </a:lnTo>
                  <a:lnTo>
                    <a:pt x="129858" y="7792"/>
                  </a:lnTo>
                  <a:lnTo>
                    <a:pt x="150427" y="4243"/>
                  </a:lnTo>
                  <a:lnTo>
                    <a:pt x="1852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53720" y="2137285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104145" y="66"/>
                  </a:lnTo>
                  <a:lnTo>
                    <a:pt x="93657" y="707"/>
                  </a:lnTo>
                  <a:lnTo>
                    <a:pt x="83355" y="2003"/>
                  </a:lnTo>
                  <a:lnTo>
                    <a:pt x="73054" y="3863"/>
                  </a:lnTo>
                  <a:lnTo>
                    <a:pt x="62710" y="6180"/>
                  </a:lnTo>
                  <a:lnTo>
                    <a:pt x="52330" y="8846"/>
                  </a:lnTo>
                  <a:lnTo>
                    <a:pt x="42182" y="11810"/>
                  </a:lnTo>
                  <a:lnTo>
                    <a:pt x="31687" y="15469"/>
                  </a:lnTo>
                  <a:lnTo>
                    <a:pt x="18805" y="212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01119" y="2095171"/>
              <a:ext cx="94757" cy="209150"/>
            </a:xfrm>
            <a:custGeom>
              <a:avLst/>
              <a:gdLst/>
              <a:ahLst/>
              <a:cxnLst/>
              <a:rect l="0" t="0" r="0" b="0"/>
              <a:pathLst>
                <a:path w="94757" h="209150">
                  <a:moveTo>
                    <a:pt x="0" y="115813"/>
                  </a:moveTo>
                  <a:lnTo>
                    <a:pt x="2934" y="124614"/>
                  </a:lnTo>
                  <a:lnTo>
                    <a:pt x="5716" y="132961"/>
                  </a:lnTo>
                  <a:lnTo>
                    <a:pt x="8615" y="141660"/>
                  </a:lnTo>
                  <a:lnTo>
                    <a:pt x="11656" y="150781"/>
                  </a:lnTo>
                  <a:lnTo>
                    <a:pt x="14821" y="160276"/>
                  </a:lnTo>
                  <a:lnTo>
                    <a:pt x="18085" y="170068"/>
                  </a:lnTo>
                  <a:lnTo>
                    <a:pt x="21423" y="180082"/>
                  </a:lnTo>
                  <a:lnTo>
                    <a:pt x="24814" y="190256"/>
                  </a:lnTo>
                  <a:lnTo>
                    <a:pt x="28218" y="200464"/>
                  </a:lnTo>
                  <a:lnTo>
                    <a:pt x="30758" y="207911"/>
                  </a:lnTo>
                  <a:lnTo>
                    <a:pt x="31387" y="209149"/>
                  </a:lnTo>
                  <a:lnTo>
                    <a:pt x="30500" y="205239"/>
                  </a:lnTo>
                  <a:lnTo>
                    <a:pt x="28637" y="197999"/>
                  </a:lnTo>
                  <a:lnTo>
                    <a:pt x="26170" y="188947"/>
                  </a:lnTo>
                  <a:lnTo>
                    <a:pt x="23325" y="179006"/>
                  </a:lnTo>
                  <a:lnTo>
                    <a:pt x="20243" y="168497"/>
                  </a:lnTo>
                  <a:lnTo>
                    <a:pt x="17012" y="157346"/>
                  </a:lnTo>
                  <a:lnTo>
                    <a:pt x="13694" y="145537"/>
                  </a:lnTo>
                  <a:lnTo>
                    <a:pt x="10650" y="133309"/>
                  </a:lnTo>
                  <a:lnTo>
                    <a:pt x="8515" y="121089"/>
                  </a:lnTo>
                  <a:lnTo>
                    <a:pt x="7569" y="109127"/>
                  </a:lnTo>
                  <a:lnTo>
                    <a:pt x="7918" y="97652"/>
                  </a:lnTo>
                  <a:lnTo>
                    <a:pt x="9672" y="86945"/>
                  </a:lnTo>
                  <a:lnTo>
                    <a:pt x="12748" y="77078"/>
                  </a:lnTo>
                  <a:lnTo>
                    <a:pt x="17084" y="67961"/>
                  </a:lnTo>
                  <a:lnTo>
                    <a:pt x="22735" y="59443"/>
                  </a:lnTo>
                  <a:lnTo>
                    <a:pt x="29608" y="51375"/>
                  </a:lnTo>
                  <a:lnTo>
                    <a:pt x="37491" y="43633"/>
                  </a:lnTo>
                  <a:lnTo>
                    <a:pt x="46152" y="36119"/>
                  </a:lnTo>
                  <a:lnTo>
                    <a:pt x="55371" y="28773"/>
                  </a:lnTo>
                  <a:lnTo>
                    <a:pt x="64527" y="21849"/>
                  </a:lnTo>
                  <a:lnTo>
                    <a:pt x="73498" y="15221"/>
                  </a:lnTo>
                  <a:lnTo>
                    <a:pt x="83069" y="830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62042" y="2156796"/>
              <a:ext cx="186518" cy="134970"/>
            </a:xfrm>
            <a:custGeom>
              <a:avLst/>
              <a:gdLst/>
              <a:ahLst/>
              <a:cxnLst/>
              <a:rect l="0" t="0" r="0" b="0"/>
              <a:pathLst>
                <a:path w="186518" h="134970">
                  <a:moveTo>
                    <a:pt x="112818" y="54188"/>
                  </a:moveTo>
                  <a:lnTo>
                    <a:pt x="109817" y="45387"/>
                  </a:lnTo>
                  <a:lnTo>
                    <a:pt x="106394" y="37040"/>
                  </a:lnTo>
                  <a:lnTo>
                    <a:pt x="102189" y="28355"/>
                  </a:lnTo>
                  <a:lnTo>
                    <a:pt x="96943" y="19753"/>
                  </a:lnTo>
                  <a:lnTo>
                    <a:pt x="90166" y="12203"/>
                  </a:lnTo>
                  <a:lnTo>
                    <a:pt x="81737" y="6179"/>
                  </a:lnTo>
                  <a:lnTo>
                    <a:pt x="72170" y="1988"/>
                  </a:lnTo>
                  <a:lnTo>
                    <a:pt x="62376" y="0"/>
                  </a:lnTo>
                  <a:lnTo>
                    <a:pt x="52906" y="193"/>
                  </a:lnTo>
                  <a:lnTo>
                    <a:pt x="43942" y="2407"/>
                  </a:lnTo>
                  <a:lnTo>
                    <a:pt x="35469" y="6545"/>
                  </a:lnTo>
                  <a:lnTo>
                    <a:pt x="27412" y="12362"/>
                  </a:lnTo>
                  <a:lnTo>
                    <a:pt x="20002" y="19689"/>
                  </a:lnTo>
                  <a:lnTo>
                    <a:pt x="13769" y="28500"/>
                  </a:lnTo>
                  <a:lnTo>
                    <a:pt x="8908" y="38647"/>
                  </a:lnTo>
                  <a:lnTo>
                    <a:pt x="5302" y="49883"/>
                  </a:lnTo>
                  <a:lnTo>
                    <a:pt x="2716" y="61948"/>
                  </a:lnTo>
                  <a:lnTo>
                    <a:pt x="909" y="74611"/>
                  </a:lnTo>
                  <a:lnTo>
                    <a:pt x="0" y="87366"/>
                  </a:lnTo>
                  <a:lnTo>
                    <a:pt x="438" y="99471"/>
                  </a:lnTo>
                  <a:lnTo>
                    <a:pt x="2370" y="110558"/>
                  </a:lnTo>
                  <a:lnTo>
                    <a:pt x="5973" y="120136"/>
                  </a:lnTo>
                  <a:lnTo>
                    <a:pt x="11597" y="127441"/>
                  </a:lnTo>
                  <a:lnTo>
                    <a:pt x="19227" y="132272"/>
                  </a:lnTo>
                  <a:lnTo>
                    <a:pt x="28250" y="134736"/>
                  </a:lnTo>
                  <a:lnTo>
                    <a:pt x="37676" y="134969"/>
                  </a:lnTo>
                  <a:lnTo>
                    <a:pt x="46891" y="133269"/>
                  </a:lnTo>
                  <a:lnTo>
                    <a:pt x="55514" y="129708"/>
                  </a:lnTo>
                  <a:lnTo>
                    <a:pt x="63226" y="124054"/>
                  </a:lnTo>
                  <a:lnTo>
                    <a:pt x="69959" y="116365"/>
                  </a:lnTo>
                  <a:lnTo>
                    <a:pt x="75666" y="106950"/>
                  </a:lnTo>
                  <a:lnTo>
                    <a:pt x="80217" y="96190"/>
                  </a:lnTo>
                  <a:lnTo>
                    <a:pt x="83669" y="84467"/>
                  </a:lnTo>
                  <a:lnTo>
                    <a:pt x="86719" y="73240"/>
                  </a:lnTo>
                  <a:lnTo>
                    <a:pt x="90426" y="66136"/>
                  </a:lnTo>
                  <a:lnTo>
                    <a:pt x="94656" y="65056"/>
                  </a:lnTo>
                  <a:lnTo>
                    <a:pt x="98683" y="68169"/>
                  </a:lnTo>
                  <a:lnTo>
                    <a:pt x="102594" y="73734"/>
                  </a:lnTo>
                  <a:lnTo>
                    <a:pt x="106815" y="80488"/>
                  </a:lnTo>
                  <a:lnTo>
                    <a:pt x="111574" y="87706"/>
                  </a:lnTo>
                  <a:lnTo>
                    <a:pt x="117048" y="94884"/>
                  </a:lnTo>
                  <a:lnTo>
                    <a:pt x="123467" y="101572"/>
                  </a:lnTo>
                  <a:lnTo>
                    <a:pt x="130850" y="107585"/>
                  </a:lnTo>
                  <a:lnTo>
                    <a:pt x="138907" y="112457"/>
                  </a:lnTo>
                  <a:lnTo>
                    <a:pt x="147151" y="115378"/>
                  </a:lnTo>
                  <a:lnTo>
                    <a:pt x="155315" y="116033"/>
                  </a:lnTo>
                  <a:lnTo>
                    <a:pt x="163766" y="114548"/>
                  </a:lnTo>
                  <a:lnTo>
                    <a:pt x="173567" y="109011"/>
                  </a:lnTo>
                  <a:lnTo>
                    <a:pt x="186517" y="96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754455" y="2094890"/>
              <a:ext cx="141504" cy="150892"/>
            </a:xfrm>
            <a:custGeom>
              <a:avLst/>
              <a:gdLst/>
              <a:ahLst/>
              <a:cxnLst/>
              <a:rect l="0" t="0" r="0" b="0"/>
              <a:pathLst>
                <a:path w="141504" h="150892">
                  <a:moveTo>
                    <a:pt x="109918" y="42395"/>
                  </a:moveTo>
                  <a:lnTo>
                    <a:pt x="106850" y="30861"/>
                  </a:lnTo>
                  <a:lnTo>
                    <a:pt x="102787" y="21652"/>
                  </a:lnTo>
                  <a:lnTo>
                    <a:pt x="97295" y="13953"/>
                  </a:lnTo>
                  <a:lnTo>
                    <a:pt x="90535" y="7716"/>
                  </a:lnTo>
                  <a:lnTo>
                    <a:pt x="82737" y="3302"/>
                  </a:lnTo>
                  <a:lnTo>
                    <a:pt x="74145" y="757"/>
                  </a:lnTo>
                  <a:lnTo>
                    <a:pt x="65132" y="0"/>
                  </a:lnTo>
                  <a:lnTo>
                    <a:pt x="56175" y="997"/>
                  </a:lnTo>
                  <a:lnTo>
                    <a:pt x="47528" y="3554"/>
                  </a:lnTo>
                  <a:lnTo>
                    <a:pt x="39251" y="7368"/>
                  </a:lnTo>
                  <a:lnTo>
                    <a:pt x="31307" y="12137"/>
                  </a:lnTo>
                  <a:lnTo>
                    <a:pt x="23636" y="17607"/>
                  </a:lnTo>
                  <a:lnTo>
                    <a:pt x="16501" y="23906"/>
                  </a:lnTo>
                  <a:lnTo>
                    <a:pt x="10461" y="31497"/>
                  </a:lnTo>
                  <a:lnTo>
                    <a:pt x="5736" y="40529"/>
                  </a:lnTo>
                  <a:lnTo>
                    <a:pt x="2393" y="50696"/>
                  </a:lnTo>
                  <a:lnTo>
                    <a:pt x="516" y="61438"/>
                  </a:lnTo>
                  <a:lnTo>
                    <a:pt x="0" y="72362"/>
                  </a:lnTo>
                  <a:lnTo>
                    <a:pt x="771" y="83120"/>
                  </a:lnTo>
                  <a:lnTo>
                    <a:pt x="2876" y="93337"/>
                  </a:lnTo>
                  <a:lnTo>
                    <a:pt x="6218" y="102871"/>
                  </a:lnTo>
                  <a:lnTo>
                    <a:pt x="10749" y="111762"/>
                  </a:lnTo>
                  <a:lnTo>
                    <a:pt x="16538" y="120129"/>
                  </a:lnTo>
                  <a:lnTo>
                    <a:pt x="23512" y="128086"/>
                  </a:lnTo>
                  <a:lnTo>
                    <a:pt x="31635" y="135415"/>
                  </a:lnTo>
                  <a:lnTo>
                    <a:pt x="40990" y="141586"/>
                  </a:lnTo>
                  <a:lnTo>
                    <a:pt x="51501" y="146395"/>
                  </a:lnTo>
                  <a:lnTo>
                    <a:pt x="62813" y="149623"/>
                  </a:lnTo>
                  <a:lnTo>
                    <a:pt x="74398" y="150891"/>
                  </a:lnTo>
                  <a:lnTo>
                    <a:pt x="85921" y="150190"/>
                  </a:lnTo>
                  <a:lnTo>
                    <a:pt x="96993" y="147913"/>
                  </a:lnTo>
                  <a:lnTo>
                    <a:pt x="108286" y="144347"/>
                  </a:lnTo>
                  <a:lnTo>
                    <a:pt x="121904" y="138063"/>
                  </a:lnTo>
                  <a:lnTo>
                    <a:pt x="141503" y="126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948601" y="1831958"/>
              <a:ext cx="73700" cy="347442"/>
            </a:xfrm>
            <a:custGeom>
              <a:avLst/>
              <a:gdLst/>
              <a:ahLst/>
              <a:cxnLst/>
              <a:rect l="0" t="0" r="0" b="0"/>
              <a:pathLst>
                <a:path w="73700" h="347442">
                  <a:moveTo>
                    <a:pt x="0" y="0"/>
                  </a:moveTo>
                  <a:lnTo>
                    <a:pt x="66" y="14736"/>
                  </a:lnTo>
                  <a:lnTo>
                    <a:pt x="707" y="29287"/>
                  </a:lnTo>
                  <a:lnTo>
                    <a:pt x="1999" y="45073"/>
                  </a:lnTo>
                  <a:lnTo>
                    <a:pt x="3686" y="61788"/>
                  </a:lnTo>
                  <a:lnTo>
                    <a:pt x="5354" y="78633"/>
                  </a:lnTo>
                  <a:lnTo>
                    <a:pt x="6771" y="95109"/>
                  </a:lnTo>
                  <a:lnTo>
                    <a:pt x="8042" y="110898"/>
                  </a:lnTo>
                  <a:lnTo>
                    <a:pt x="9501" y="125721"/>
                  </a:lnTo>
                  <a:lnTo>
                    <a:pt x="11334" y="139535"/>
                  </a:lnTo>
                  <a:lnTo>
                    <a:pt x="13566" y="152470"/>
                  </a:lnTo>
                  <a:lnTo>
                    <a:pt x="16142" y="164712"/>
                  </a:lnTo>
                  <a:lnTo>
                    <a:pt x="18989" y="176450"/>
                  </a:lnTo>
                  <a:lnTo>
                    <a:pt x="22038" y="188321"/>
                  </a:lnTo>
                  <a:lnTo>
                    <a:pt x="25230" y="201356"/>
                  </a:lnTo>
                  <a:lnTo>
                    <a:pt x="28522" y="216016"/>
                  </a:lnTo>
                  <a:lnTo>
                    <a:pt x="31886" y="231933"/>
                  </a:lnTo>
                  <a:lnTo>
                    <a:pt x="35296" y="248228"/>
                  </a:lnTo>
                  <a:lnTo>
                    <a:pt x="38744" y="264325"/>
                  </a:lnTo>
                  <a:lnTo>
                    <a:pt x="42382" y="279690"/>
                  </a:lnTo>
                  <a:lnTo>
                    <a:pt x="46509" y="293694"/>
                  </a:lnTo>
                  <a:lnTo>
                    <a:pt x="51243" y="306132"/>
                  </a:lnTo>
                  <a:lnTo>
                    <a:pt x="56239" y="316853"/>
                  </a:lnTo>
                  <a:lnTo>
                    <a:pt x="61281" y="326619"/>
                  </a:lnTo>
                  <a:lnTo>
                    <a:pt x="66810" y="336288"/>
                  </a:lnTo>
                  <a:lnTo>
                    <a:pt x="73699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853844" y="1958300"/>
              <a:ext cx="221100" cy="52644"/>
            </a:xfrm>
            <a:custGeom>
              <a:avLst/>
              <a:gdLst/>
              <a:ahLst/>
              <a:cxnLst/>
              <a:rect l="0" t="0" r="0" b="0"/>
              <a:pathLst>
                <a:path w="221100" h="52644">
                  <a:moveTo>
                    <a:pt x="221099" y="0"/>
                  </a:moveTo>
                  <a:lnTo>
                    <a:pt x="212230" y="2934"/>
                  </a:lnTo>
                  <a:lnTo>
                    <a:pt x="203244" y="5716"/>
                  </a:lnTo>
                  <a:lnTo>
                    <a:pt x="193248" y="8611"/>
                  </a:lnTo>
                  <a:lnTo>
                    <a:pt x="182268" y="11479"/>
                  </a:lnTo>
                  <a:lnTo>
                    <a:pt x="170456" y="13995"/>
                  </a:lnTo>
                  <a:lnTo>
                    <a:pt x="157993" y="16011"/>
                  </a:lnTo>
                  <a:lnTo>
                    <a:pt x="144883" y="17696"/>
                  </a:lnTo>
                  <a:lnTo>
                    <a:pt x="130953" y="19439"/>
                  </a:lnTo>
                  <a:lnTo>
                    <a:pt x="116188" y="21465"/>
                  </a:lnTo>
                  <a:lnTo>
                    <a:pt x="101020" y="23827"/>
                  </a:lnTo>
                  <a:lnTo>
                    <a:pt x="86218" y="26492"/>
                  </a:lnTo>
                  <a:lnTo>
                    <a:pt x="72193" y="29398"/>
                  </a:lnTo>
                  <a:lnTo>
                    <a:pt x="59067" y="32526"/>
                  </a:lnTo>
                  <a:lnTo>
                    <a:pt x="45347" y="36316"/>
                  </a:lnTo>
                  <a:lnTo>
                    <a:pt x="27595" y="4221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096000" y="2084642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5" y="25847"/>
                  </a:lnTo>
                  <a:lnTo>
                    <a:pt x="11656" y="34967"/>
                  </a:lnTo>
                  <a:lnTo>
                    <a:pt x="14820" y="44463"/>
                  </a:lnTo>
                  <a:lnTo>
                    <a:pt x="18084" y="54241"/>
                  </a:lnTo>
                  <a:lnTo>
                    <a:pt x="21463" y="63772"/>
                  </a:lnTo>
                  <a:lnTo>
                    <a:pt x="25453" y="73035"/>
                  </a:lnTo>
                  <a:lnTo>
                    <a:pt x="31521" y="82843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106528" y="196882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00032" y="2042528"/>
              <a:ext cx="91332" cy="148497"/>
            </a:xfrm>
            <a:custGeom>
              <a:avLst/>
              <a:gdLst/>
              <a:ahLst/>
              <a:cxnLst/>
              <a:rect l="0" t="0" r="0" b="0"/>
              <a:pathLst>
                <a:path w="91332" h="148497">
                  <a:moveTo>
                    <a:pt x="53895" y="0"/>
                  </a:moveTo>
                  <a:lnTo>
                    <a:pt x="45160" y="5935"/>
                  </a:lnTo>
                  <a:lnTo>
                    <a:pt x="37454" y="12139"/>
                  </a:lnTo>
                  <a:lnTo>
                    <a:pt x="30056" y="19240"/>
                  </a:lnTo>
                  <a:lnTo>
                    <a:pt x="22968" y="27353"/>
                  </a:lnTo>
                  <a:lnTo>
                    <a:pt x="16437" y="36647"/>
                  </a:lnTo>
                  <a:lnTo>
                    <a:pt x="10574" y="47095"/>
                  </a:lnTo>
                  <a:lnTo>
                    <a:pt x="5656" y="58520"/>
                  </a:lnTo>
                  <a:lnTo>
                    <a:pt x="2182" y="70707"/>
                  </a:lnTo>
                  <a:lnTo>
                    <a:pt x="299" y="83446"/>
                  </a:lnTo>
                  <a:lnTo>
                    <a:pt x="0" y="96253"/>
                  </a:lnTo>
                  <a:lnTo>
                    <a:pt x="1313" y="108390"/>
                  </a:lnTo>
                  <a:lnTo>
                    <a:pt x="4092" y="119503"/>
                  </a:lnTo>
                  <a:lnTo>
                    <a:pt x="8398" y="129268"/>
                  </a:lnTo>
                  <a:lnTo>
                    <a:pt x="14561" y="137231"/>
                  </a:lnTo>
                  <a:lnTo>
                    <a:pt x="22586" y="143312"/>
                  </a:lnTo>
                  <a:lnTo>
                    <a:pt x="31888" y="147261"/>
                  </a:lnTo>
                  <a:lnTo>
                    <a:pt x="41509" y="148496"/>
                  </a:lnTo>
                  <a:lnTo>
                    <a:pt x="50859" y="146957"/>
                  </a:lnTo>
                  <a:lnTo>
                    <a:pt x="59574" y="143010"/>
                  </a:lnTo>
                  <a:lnTo>
                    <a:pt x="67348" y="137165"/>
                  </a:lnTo>
                  <a:lnTo>
                    <a:pt x="74123" y="129901"/>
                  </a:lnTo>
                  <a:lnTo>
                    <a:pt x="79858" y="121451"/>
                  </a:lnTo>
                  <a:lnTo>
                    <a:pt x="84427" y="111811"/>
                  </a:lnTo>
                  <a:lnTo>
                    <a:pt x="87872" y="101076"/>
                  </a:lnTo>
                  <a:lnTo>
                    <a:pt x="90206" y="89598"/>
                  </a:lnTo>
                  <a:lnTo>
                    <a:pt x="91331" y="77894"/>
                  </a:lnTo>
                  <a:lnTo>
                    <a:pt x="91312" y="66290"/>
                  </a:lnTo>
                  <a:lnTo>
                    <a:pt x="90298" y="55159"/>
                  </a:lnTo>
                  <a:lnTo>
                    <a:pt x="88241" y="43821"/>
                  </a:lnTo>
                  <a:lnTo>
                    <a:pt x="83845" y="30165"/>
                  </a:lnTo>
                  <a:lnTo>
                    <a:pt x="7495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306570" y="2016399"/>
              <a:ext cx="242156" cy="215643"/>
            </a:xfrm>
            <a:custGeom>
              <a:avLst/>
              <a:gdLst/>
              <a:ahLst/>
              <a:cxnLst/>
              <a:rect l="0" t="0" r="0" b="0"/>
              <a:pathLst>
                <a:path w="242156" h="215643">
                  <a:moveTo>
                    <a:pt x="0" y="57715"/>
                  </a:moveTo>
                  <a:lnTo>
                    <a:pt x="5800" y="66650"/>
                  </a:lnTo>
                  <a:lnTo>
                    <a:pt x="10724" y="76277"/>
                  </a:lnTo>
                  <a:lnTo>
                    <a:pt x="15232" y="87555"/>
                  </a:lnTo>
                  <a:lnTo>
                    <a:pt x="19625" y="99877"/>
                  </a:lnTo>
                  <a:lnTo>
                    <a:pt x="24287" y="112060"/>
                  </a:lnTo>
                  <a:lnTo>
                    <a:pt x="29397" y="123430"/>
                  </a:lnTo>
                  <a:lnTo>
                    <a:pt x="34803" y="133987"/>
                  </a:lnTo>
                  <a:lnTo>
                    <a:pt x="40126" y="144135"/>
                  </a:lnTo>
                  <a:lnTo>
                    <a:pt x="45101" y="154097"/>
                  </a:lnTo>
                  <a:lnTo>
                    <a:pt x="47944" y="161224"/>
                  </a:lnTo>
                  <a:lnTo>
                    <a:pt x="47259" y="162141"/>
                  </a:lnTo>
                  <a:lnTo>
                    <a:pt x="44865" y="157999"/>
                  </a:lnTo>
                  <a:lnTo>
                    <a:pt x="41813" y="150449"/>
                  </a:lnTo>
                  <a:lnTo>
                    <a:pt x="38497" y="140669"/>
                  </a:lnTo>
                  <a:lnTo>
                    <a:pt x="35076" y="129437"/>
                  </a:lnTo>
                  <a:lnTo>
                    <a:pt x="31943" y="117420"/>
                  </a:lnTo>
                  <a:lnTo>
                    <a:pt x="29739" y="105254"/>
                  </a:lnTo>
                  <a:lnTo>
                    <a:pt x="28737" y="93280"/>
                  </a:lnTo>
                  <a:lnTo>
                    <a:pt x="28877" y="81606"/>
                  </a:lnTo>
                  <a:lnTo>
                    <a:pt x="29958" y="70223"/>
                  </a:lnTo>
                  <a:lnTo>
                    <a:pt x="31762" y="59078"/>
                  </a:lnTo>
                  <a:lnTo>
                    <a:pt x="34261" y="48117"/>
                  </a:lnTo>
                  <a:lnTo>
                    <a:pt x="37607" y="37289"/>
                  </a:lnTo>
                  <a:lnTo>
                    <a:pt x="41822" y="26573"/>
                  </a:lnTo>
                  <a:lnTo>
                    <a:pt x="46957" y="16597"/>
                  </a:lnTo>
                  <a:lnTo>
                    <a:pt x="53160" y="8567"/>
                  </a:lnTo>
                  <a:lnTo>
                    <a:pt x="60405" y="2997"/>
                  </a:lnTo>
                  <a:lnTo>
                    <a:pt x="68373" y="74"/>
                  </a:lnTo>
                  <a:lnTo>
                    <a:pt x="76559" y="0"/>
                  </a:lnTo>
                  <a:lnTo>
                    <a:pt x="84655" y="2583"/>
                  </a:lnTo>
                  <a:lnTo>
                    <a:pt x="92547" y="7366"/>
                  </a:lnTo>
                  <a:lnTo>
                    <a:pt x="100225" y="13840"/>
                  </a:lnTo>
                  <a:lnTo>
                    <a:pt x="107723" y="21554"/>
                  </a:lnTo>
                  <a:lnTo>
                    <a:pt x="115080" y="30151"/>
                  </a:lnTo>
                  <a:lnTo>
                    <a:pt x="122334" y="39365"/>
                  </a:lnTo>
                  <a:lnTo>
                    <a:pt x="129510" y="49004"/>
                  </a:lnTo>
                  <a:lnTo>
                    <a:pt x="136466" y="58933"/>
                  </a:lnTo>
                  <a:lnTo>
                    <a:pt x="142911" y="69058"/>
                  </a:lnTo>
                  <a:lnTo>
                    <a:pt x="148732" y="79321"/>
                  </a:lnTo>
                  <a:lnTo>
                    <a:pt x="154132" y="89842"/>
                  </a:lnTo>
                  <a:lnTo>
                    <a:pt x="159525" y="100897"/>
                  </a:lnTo>
                  <a:lnTo>
                    <a:pt x="165156" y="112589"/>
                  </a:lnTo>
                  <a:lnTo>
                    <a:pt x="171093" y="124544"/>
                  </a:lnTo>
                  <a:lnTo>
                    <a:pt x="177311" y="136036"/>
                  </a:lnTo>
                  <a:lnTo>
                    <a:pt x="183761" y="146694"/>
                  </a:lnTo>
                  <a:lnTo>
                    <a:pt x="190551" y="156647"/>
                  </a:lnTo>
                  <a:lnTo>
                    <a:pt x="197940" y="166325"/>
                  </a:lnTo>
                  <a:lnTo>
                    <a:pt x="206009" y="176008"/>
                  </a:lnTo>
                  <a:lnTo>
                    <a:pt x="214239" y="185360"/>
                  </a:lnTo>
                  <a:lnTo>
                    <a:pt x="222414" y="194427"/>
                  </a:lnTo>
                  <a:lnTo>
                    <a:pt x="231254" y="204010"/>
                  </a:lnTo>
                  <a:lnTo>
                    <a:pt x="242155" y="215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803684" y="3374607"/>
            <a:ext cx="714722" cy="740038"/>
            <a:chOff x="803684" y="3374607"/>
            <a:chExt cx="714722" cy="740038"/>
          </a:xfrm>
        </p:grpSpPr>
        <p:sp>
          <p:nvSpPr>
            <p:cNvPr id="81" name="Freeform 80"/>
            <p:cNvSpPr/>
            <p:nvPr/>
          </p:nvSpPr>
          <p:spPr>
            <a:xfrm>
              <a:off x="803684" y="3505989"/>
              <a:ext cx="250372" cy="608656"/>
            </a:xfrm>
            <a:custGeom>
              <a:avLst/>
              <a:gdLst/>
              <a:ahLst/>
              <a:cxnLst/>
              <a:rect l="0" t="0" r="0" b="0"/>
              <a:pathLst>
                <a:path w="250372" h="608656">
                  <a:moveTo>
                    <a:pt x="228108" y="0"/>
                  </a:moveTo>
                  <a:lnTo>
                    <a:pt x="222174" y="5868"/>
                  </a:lnTo>
                  <a:lnTo>
                    <a:pt x="215969" y="11433"/>
                  </a:lnTo>
                  <a:lnTo>
                    <a:pt x="208873" y="17241"/>
                  </a:lnTo>
                  <a:lnTo>
                    <a:pt x="200933" y="23667"/>
                  </a:lnTo>
                  <a:lnTo>
                    <a:pt x="192286" y="31294"/>
                  </a:lnTo>
                  <a:lnTo>
                    <a:pt x="183097" y="40328"/>
                  </a:lnTo>
                  <a:lnTo>
                    <a:pt x="173670" y="50655"/>
                  </a:lnTo>
                  <a:lnTo>
                    <a:pt x="164429" y="62031"/>
                  </a:lnTo>
                  <a:lnTo>
                    <a:pt x="155589" y="74195"/>
                  </a:lnTo>
                  <a:lnTo>
                    <a:pt x="147181" y="86769"/>
                  </a:lnTo>
                  <a:lnTo>
                    <a:pt x="139148" y="99275"/>
                  </a:lnTo>
                  <a:lnTo>
                    <a:pt x="131405" y="111468"/>
                  </a:lnTo>
                  <a:lnTo>
                    <a:pt x="123712" y="123620"/>
                  </a:lnTo>
                  <a:lnTo>
                    <a:pt x="115699" y="136385"/>
                  </a:lnTo>
                  <a:lnTo>
                    <a:pt x="107201" y="150081"/>
                  </a:lnTo>
                  <a:lnTo>
                    <a:pt x="98543" y="164383"/>
                  </a:lnTo>
                  <a:lnTo>
                    <a:pt x="90416" y="178530"/>
                  </a:lnTo>
                  <a:lnTo>
                    <a:pt x="83176" y="192085"/>
                  </a:lnTo>
                  <a:lnTo>
                    <a:pt x="76841" y="204949"/>
                  </a:lnTo>
                  <a:lnTo>
                    <a:pt x="71278" y="217194"/>
                  </a:lnTo>
                  <a:lnTo>
                    <a:pt x="66315" y="228946"/>
                  </a:lnTo>
                  <a:lnTo>
                    <a:pt x="61795" y="240330"/>
                  </a:lnTo>
                  <a:lnTo>
                    <a:pt x="57591" y="251448"/>
                  </a:lnTo>
                  <a:lnTo>
                    <a:pt x="53609" y="262380"/>
                  </a:lnTo>
                  <a:lnTo>
                    <a:pt x="49779" y="273181"/>
                  </a:lnTo>
                  <a:lnTo>
                    <a:pt x="46053" y="283894"/>
                  </a:lnTo>
                  <a:lnTo>
                    <a:pt x="42399" y="294547"/>
                  </a:lnTo>
                  <a:lnTo>
                    <a:pt x="38792" y="305158"/>
                  </a:lnTo>
                  <a:lnTo>
                    <a:pt x="35217" y="315742"/>
                  </a:lnTo>
                  <a:lnTo>
                    <a:pt x="31664" y="326309"/>
                  </a:lnTo>
                  <a:lnTo>
                    <a:pt x="28125" y="336862"/>
                  </a:lnTo>
                  <a:lnTo>
                    <a:pt x="24596" y="347407"/>
                  </a:lnTo>
                  <a:lnTo>
                    <a:pt x="21074" y="357947"/>
                  </a:lnTo>
                  <a:lnTo>
                    <a:pt x="17556" y="368483"/>
                  </a:lnTo>
                  <a:lnTo>
                    <a:pt x="14040" y="379016"/>
                  </a:lnTo>
                  <a:lnTo>
                    <a:pt x="10532" y="389562"/>
                  </a:lnTo>
                  <a:lnTo>
                    <a:pt x="7192" y="400611"/>
                  </a:lnTo>
                  <a:lnTo>
                    <a:pt x="4329" y="413086"/>
                  </a:lnTo>
                  <a:lnTo>
                    <a:pt x="2077" y="427366"/>
                  </a:lnTo>
                  <a:lnTo>
                    <a:pt x="565" y="443026"/>
                  </a:lnTo>
                  <a:lnTo>
                    <a:pt x="0" y="459148"/>
                  </a:lnTo>
                  <a:lnTo>
                    <a:pt x="399" y="475133"/>
                  </a:lnTo>
                  <a:lnTo>
                    <a:pt x="1633" y="490593"/>
                  </a:lnTo>
                  <a:lnTo>
                    <a:pt x="3524" y="505194"/>
                  </a:lnTo>
                  <a:lnTo>
                    <a:pt x="5905" y="518859"/>
                  </a:lnTo>
                  <a:lnTo>
                    <a:pt x="8637" y="531696"/>
                  </a:lnTo>
                  <a:lnTo>
                    <a:pt x="11616" y="543871"/>
                  </a:lnTo>
                  <a:lnTo>
                    <a:pt x="14775" y="555547"/>
                  </a:lnTo>
                  <a:lnTo>
                    <a:pt x="18387" y="566696"/>
                  </a:lnTo>
                  <a:lnTo>
                    <a:pt x="23030" y="577119"/>
                  </a:lnTo>
                  <a:lnTo>
                    <a:pt x="28937" y="586749"/>
                  </a:lnTo>
                  <a:lnTo>
                    <a:pt x="36024" y="595182"/>
                  </a:lnTo>
                  <a:lnTo>
                    <a:pt x="44077" y="601636"/>
                  </a:lnTo>
                  <a:lnTo>
                    <a:pt x="52866" y="605861"/>
                  </a:lnTo>
                  <a:lnTo>
                    <a:pt x="62190" y="608070"/>
                  </a:lnTo>
                  <a:lnTo>
                    <a:pt x="71894" y="608655"/>
                  </a:lnTo>
                  <a:lnTo>
                    <a:pt x="81862" y="608015"/>
                  </a:lnTo>
                  <a:lnTo>
                    <a:pt x="92011" y="606487"/>
                  </a:lnTo>
                  <a:lnTo>
                    <a:pt x="102284" y="604334"/>
                  </a:lnTo>
                  <a:lnTo>
                    <a:pt x="112637" y="601735"/>
                  </a:lnTo>
                  <a:lnTo>
                    <a:pt x="122878" y="598502"/>
                  </a:lnTo>
                  <a:lnTo>
                    <a:pt x="132681" y="594114"/>
                  </a:lnTo>
                  <a:lnTo>
                    <a:pt x="141909" y="588380"/>
                  </a:lnTo>
                  <a:lnTo>
                    <a:pt x="150751" y="581408"/>
                  </a:lnTo>
                  <a:lnTo>
                    <a:pt x="159608" y="573431"/>
                  </a:lnTo>
                  <a:lnTo>
                    <a:pt x="168714" y="564694"/>
                  </a:lnTo>
                  <a:lnTo>
                    <a:pt x="177967" y="555404"/>
                  </a:lnTo>
                  <a:lnTo>
                    <a:pt x="187032" y="545723"/>
                  </a:lnTo>
                  <a:lnTo>
                    <a:pt x="195725" y="535766"/>
                  </a:lnTo>
                  <a:lnTo>
                    <a:pt x="204020" y="525454"/>
                  </a:lnTo>
                  <a:lnTo>
                    <a:pt x="211970" y="514539"/>
                  </a:lnTo>
                  <a:lnTo>
                    <a:pt x="219645" y="502938"/>
                  </a:lnTo>
                  <a:lnTo>
                    <a:pt x="226952" y="490875"/>
                  </a:lnTo>
                  <a:lnTo>
                    <a:pt x="233639" y="478777"/>
                  </a:lnTo>
                  <a:lnTo>
                    <a:pt x="239612" y="466890"/>
                  </a:lnTo>
                  <a:lnTo>
                    <a:pt x="244606" y="454958"/>
                  </a:lnTo>
                  <a:lnTo>
                    <a:pt x="248131" y="442349"/>
                  </a:lnTo>
                  <a:lnTo>
                    <a:pt x="250049" y="428760"/>
                  </a:lnTo>
                  <a:lnTo>
                    <a:pt x="250371" y="414532"/>
                  </a:lnTo>
                  <a:lnTo>
                    <a:pt x="249074" y="400434"/>
                  </a:lnTo>
                  <a:lnTo>
                    <a:pt x="246304" y="386932"/>
                  </a:lnTo>
                  <a:lnTo>
                    <a:pt x="242005" y="374783"/>
                  </a:lnTo>
                  <a:lnTo>
                    <a:pt x="235847" y="365146"/>
                  </a:lnTo>
                  <a:lnTo>
                    <a:pt x="227821" y="358422"/>
                  </a:lnTo>
                  <a:lnTo>
                    <a:pt x="218348" y="354519"/>
                  </a:lnTo>
                  <a:lnTo>
                    <a:pt x="208080" y="353240"/>
                  </a:lnTo>
                  <a:lnTo>
                    <a:pt x="197474" y="354193"/>
                  </a:lnTo>
                  <a:lnTo>
                    <a:pt x="186761" y="357066"/>
                  </a:lnTo>
                  <a:lnTo>
                    <a:pt x="176043" y="361717"/>
                  </a:lnTo>
                  <a:lnTo>
                    <a:pt x="165354" y="367916"/>
                  </a:lnTo>
                  <a:lnTo>
                    <a:pt x="154703" y="375514"/>
                  </a:lnTo>
                  <a:lnTo>
                    <a:pt x="144084" y="384515"/>
                  </a:lnTo>
                  <a:lnTo>
                    <a:pt x="133496" y="394794"/>
                  </a:lnTo>
                  <a:lnTo>
                    <a:pt x="123096" y="406120"/>
                  </a:lnTo>
                  <a:lnTo>
                    <a:pt x="113185" y="418247"/>
                  </a:lnTo>
                  <a:lnTo>
                    <a:pt x="103888" y="430959"/>
                  </a:lnTo>
                  <a:lnTo>
                    <a:pt x="95171" y="444088"/>
                  </a:lnTo>
                  <a:lnTo>
                    <a:pt x="86930" y="457508"/>
                  </a:lnTo>
                  <a:lnTo>
                    <a:pt x="79055" y="471118"/>
                  </a:lnTo>
                  <a:lnTo>
                    <a:pt x="71559" y="484635"/>
                  </a:lnTo>
                  <a:lnTo>
                    <a:pt x="63735" y="499117"/>
                  </a:lnTo>
                  <a:lnTo>
                    <a:pt x="53773" y="518072"/>
                  </a:lnTo>
                  <a:lnTo>
                    <a:pt x="38595" y="547482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167636" y="3374607"/>
              <a:ext cx="151821" cy="289311"/>
            </a:xfrm>
            <a:custGeom>
              <a:avLst/>
              <a:gdLst/>
              <a:ahLst/>
              <a:cxnLst/>
              <a:rect l="0" t="0" r="0" b="0"/>
              <a:pathLst>
                <a:path w="151821" h="289311">
                  <a:moveTo>
                    <a:pt x="137897" y="141911"/>
                  </a:moveTo>
                  <a:lnTo>
                    <a:pt x="140831" y="130175"/>
                  </a:lnTo>
                  <a:lnTo>
                    <a:pt x="143613" y="119046"/>
                  </a:lnTo>
                  <a:lnTo>
                    <a:pt x="146504" y="107453"/>
                  </a:lnTo>
                  <a:lnTo>
                    <a:pt x="149198" y="95464"/>
                  </a:lnTo>
                  <a:lnTo>
                    <a:pt x="151067" y="83453"/>
                  </a:lnTo>
                  <a:lnTo>
                    <a:pt x="151820" y="71655"/>
                  </a:lnTo>
                  <a:lnTo>
                    <a:pt x="151334" y="60301"/>
                  </a:lnTo>
                  <a:lnTo>
                    <a:pt x="149484" y="49681"/>
                  </a:lnTo>
                  <a:lnTo>
                    <a:pt x="146343" y="39879"/>
                  </a:lnTo>
                  <a:lnTo>
                    <a:pt x="141962" y="30977"/>
                  </a:lnTo>
                  <a:lnTo>
                    <a:pt x="136281" y="23136"/>
                  </a:lnTo>
                  <a:lnTo>
                    <a:pt x="129384" y="16346"/>
                  </a:lnTo>
                  <a:lnTo>
                    <a:pt x="121313" y="10615"/>
                  </a:lnTo>
                  <a:lnTo>
                    <a:pt x="111994" y="6054"/>
                  </a:lnTo>
                  <a:lnTo>
                    <a:pt x="101507" y="2624"/>
                  </a:lnTo>
                  <a:lnTo>
                    <a:pt x="90211" y="471"/>
                  </a:lnTo>
                  <a:lnTo>
                    <a:pt x="78638" y="0"/>
                  </a:lnTo>
                  <a:lnTo>
                    <a:pt x="67119" y="1282"/>
                  </a:lnTo>
                  <a:lnTo>
                    <a:pt x="55945" y="4261"/>
                  </a:lnTo>
                  <a:lnTo>
                    <a:pt x="45442" y="8927"/>
                  </a:lnTo>
                  <a:lnTo>
                    <a:pt x="35717" y="15107"/>
                  </a:lnTo>
                  <a:lnTo>
                    <a:pt x="26865" y="22679"/>
                  </a:lnTo>
                  <a:lnTo>
                    <a:pt x="19058" y="31656"/>
                  </a:lnTo>
                  <a:lnTo>
                    <a:pt x="12294" y="41910"/>
                  </a:lnTo>
                  <a:lnTo>
                    <a:pt x="6749" y="53048"/>
                  </a:lnTo>
                  <a:lnTo>
                    <a:pt x="2848" y="64516"/>
                  </a:lnTo>
                  <a:lnTo>
                    <a:pt x="668" y="75968"/>
                  </a:lnTo>
                  <a:lnTo>
                    <a:pt x="0" y="87266"/>
                  </a:lnTo>
                  <a:lnTo>
                    <a:pt x="531" y="98386"/>
                  </a:lnTo>
                  <a:lnTo>
                    <a:pt x="1964" y="109347"/>
                  </a:lnTo>
                  <a:lnTo>
                    <a:pt x="4211" y="120183"/>
                  </a:lnTo>
                  <a:lnTo>
                    <a:pt x="7389" y="130926"/>
                  </a:lnTo>
                  <a:lnTo>
                    <a:pt x="11497" y="141588"/>
                  </a:lnTo>
                  <a:lnTo>
                    <a:pt x="16729" y="151699"/>
                  </a:lnTo>
                  <a:lnTo>
                    <a:pt x="23529" y="160351"/>
                  </a:lnTo>
                  <a:lnTo>
                    <a:pt x="31989" y="167157"/>
                  </a:lnTo>
                  <a:lnTo>
                    <a:pt x="41587" y="171894"/>
                  </a:lnTo>
                  <a:lnTo>
                    <a:pt x="51406" y="174257"/>
                  </a:lnTo>
                  <a:lnTo>
                    <a:pt x="60895" y="174325"/>
                  </a:lnTo>
                  <a:lnTo>
                    <a:pt x="69873" y="172456"/>
                  </a:lnTo>
                  <a:lnTo>
                    <a:pt x="78355" y="169085"/>
                  </a:lnTo>
                  <a:lnTo>
                    <a:pt x="86423" y="164599"/>
                  </a:lnTo>
                  <a:lnTo>
                    <a:pt x="94011" y="159151"/>
                  </a:lnTo>
                  <a:lnTo>
                    <a:pt x="100895" y="152672"/>
                  </a:lnTo>
                  <a:lnTo>
                    <a:pt x="107012" y="145200"/>
                  </a:lnTo>
                  <a:lnTo>
                    <a:pt x="112444" y="136725"/>
                  </a:lnTo>
                  <a:lnTo>
                    <a:pt x="117328" y="127126"/>
                  </a:lnTo>
                  <a:lnTo>
                    <a:pt x="121807" y="116533"/>
                  </a:lnTo>
                  <a:lnTo>
                    <a:pt x="126207" y="108316"/>
                  </a:lnTo>
                  <a:lnTo>
                    <a:pt x="130272" y="106700"/>
                  </a:lnTo>
                  <a:lnTo>
                    <a:pt x="133152" y="110661"/>
                  </a:lnTo>
                  <a:lnTo>
                    <a:pt x="134965" y="118319"/>
                  </a:lnTo>
                  <a:lnTo>
                    <a:pt x="136071" y="128307"/>
                  </a:lnTo>
                  <a:lnTo>
                    <a:pt x="136746" y="139751"/>
                  </a:lnTo>
                  <a:lnTo>
                    <a:pt x="137163" y="152115"/>
                  </a:lnTo>
                  <a:lnTo>
                    <a:pt x="137425" y="165064"/>
                  </a:lnTo>
                  <a:lnTo>
                    <a:pt x="137590" y="178390"/>
                  </a:lnTo>
                  <a:lnTo>
                    <a:pt x="137701" y="191956"/>
                  </a:lnTo>
                  <a:lnTo>
                    <a:pt x="137943" y="205512"/>
                  </a:lnTo>
                  <a:lnTo>
                    <a:pt x="138636" y="218698"/>
                  </a:lnTo>
                  <a:lnTo>
                    <a:pt x="139914" y="231338"/>
                  </a:lnTo>
                  <a:lnTo>
                    <a:pt x="141595" y="243184"/>
                  </a:lnTo>
                  <a:lnTo>
                    <a:pt x="143436" y="255089"/>
                  </a:lnTo>
                  <a:lnTo>
                    <a:pt x="145603" y="269214"/>
                  </a:lnTo>
                  <a:lnTo>
                    <a:pt x="148426" y="28931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116020" y="3590217"/>
              <a:ext cx="357970" cy="189514"/>
            </a:xfrm>
            <a:custGeom>
              <a:avLst/>
              <a:gdLst/>
              <a:ahLst/>
              <a:cxnLst/>
              <a:rect l="0" t="0" r="0" b="0"/>
              <a:pathLst>
                <a:path w="357970" h="189514">
                  <a:moveTo>
                    <a:pt x="357969" y="0"/>
                  </a:moveTo>
                  <a:lnTo>
                    <a:pt x="349168" y="5868"/>
                  </a:lnTo>
                  <a:lnTo>
                    <a:pt x="340821" y="11432"/>
                  </a:lnTo>
                  <a:lnTo>
                    <a:pt x="332122" y="17232"/>
                  </a:lnTo>
                  <a:lnTo>
                    <a:pt x="323001" y="23312"/>
                  </a:lnTo>
                  <a:lnTo>
                    <a:pt x="313506" y="29642"/>
                  </a:lnTo>
                  <a:lnTo>
                    <a:pt x="303714" y="36165"/>
                  </a:lnTo>
                  <a:lnTo>
                    <a:pt x="293701" y="42669"/>
                  </a:lnTo>
                  <a:lnTo>
                    <a:pt x="283527" y="48803"/>
                  </a:lnTo>
                  <a:lnTo>
                    <a:pt x="273236" y="54412"/>
                  </a:lnTo>
                  <a:lnTo>
                    <a:pt x="262699" y="59669"/>
                  </a:lnTo>
                  <a:lnTo>
                    <a:pt x="251633" y="64965"/>
                  </a:lnTo>
                  <a:lnTo>
                    <a:pt x="239926" y="70532"/>
                  </a:lnTo>
                  <a:lnTo>
                    <a:pt x="227622" y="76424"/>
                  </a:lnTo>
                  <a:lnTo>
                    <a:pt x="214830" y="82613"/>
                  </a:lnTo>
                  <a:lnTo>
                    <a:pt x="201673" y="89039"/>
                  </a:lnTo>
                  <a:lnTo>
                    <a:pt x="188414" y="95643"/>
                  </a:lnTo>
                  <a:lnTo>
                    <a:pt x="175439" y="102376"/>
                  </a:lnTo>
                  <a:lnTo>
                    <a:pt x="162932" y="109195"/>
                  </a:lnTo>
                  <a:lnTo>
                    <a:pt x="150737" y="115908"/>
                  </a:lnTo>
                  <a:lnTo>
                    <a:pt x="138476" y="122189"/>
                  </a:lnTo>
                  <a:lnTo>
                    <a:pt x="125931" y="127895"/>
                  </a:lnTo>
                  <a:lnTo>
                    <a:pt x="113217" y="133048"/>
                  </a:lnTo>
                  <a:lnTo>
                    <a:pt x="100674" y="137743"/>
                  </a:lnTo>
                  <a:lnTo>
                    <a:pt x="88493" y="142093"/>
                  </a:lnTo>
                  <a:lnTo>
                    <a:pt x="76703" y="146354"/>
                  </a:lnTo>
                  <a:lnTo>
                    <a:pt x="65252" y="150909"/>
                  </a:lnTo>
                  <a:lnTo>
                    <a:pt x="54079" y="155937"/>
                  </a:lnTo>
                  <a:lnTo>
                    <a:pt x="43373" y="161332"/>
                  </a:lnTo>
                  <a:lnTo>
                    <a:pt x="32433" y="167428"/>
                  </a:lnTo>
                  <a:lnTo>
                    <a:pt x="19176" y="17588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237750" y="3821844"/>
              <a:ext cx="4613" cy="210571"/>
            </a:xfrm>
            <a:custGeom>
              <a:avLst/>
              <a:gdLst/>
              <a:ahLst/>
              <a:cxnLst/>
              <a:rect l="0" t="0" r="0" b="0"/>
              <a:pathLst>
                <a:path w="4613" h="210571">
                  <a:moveTo>
                    <a:pt x="4612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6" y="35322"/>
                  </a:lnTo>
                  <a:lnTo>
                    <a:pt x="1326" y="46114"/>
                  </a:lnTo>
                  <a:lnTo>
                    <a:pt x="2141" y="58408"/>
                  </a:lnTo>
                  <a:lnTo>
                    <a:pt x="2825" y="71900"/>
                  </a:lnTo>
                  <a:lnTo>
                    <a:pt x="3352" y="86019"/>
                  </a:lnTo>
                  <a:lnTo>
                    <a:pt x="3738" y="100364"/>
                  </a:lnTo>
                  <a:lnTo>
                    <a:pt x="4012" y="114740"/>
                  </a:lnTo>
                  <a:lnTo>
                    <a:pt x="4204" y="129070"/>
                  </a:lnTo>
                  <a:lnTo>
                    <a:pt x="4336" y="143322"/>
                  </a:lnTo>
                  <a:lnTo>
                    <a:pt x="4426" y="157088"/>
                  </a:lnTo>
                  <a:lnTo>
                    <a:pt x="4497" y="171028"/>
                  </a:lnTo>
                  <a:lnTo>
                    <a:pt x="4556" y="187485"/>
                  </a:lnTo>
                  <a:lnTo>
                    <a:pt x="4612" y="21057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349828" y="3792150"/>
              <a:ext cx="168578" cy="191951"/>
            </a:xfrm>
            <a:custGeom>
              <a:avLst/>
              <a:gdLst/>
              <a:ahLst/>
              <a:cxnLst/>
              <a:rect l="0" t="0" r="0" b="0"/>
              <a:pathLst>
                <a:path w="168578" h="191951">
                  <a:moveTo>
                    <a:pt x="60990" y="29694"/>
                  </a:moveTo>
                  <a:lnTo>
                    <a:pt x="55056" y="24094"/>
                  </a:lnTo>
                  <a:lnTo>
                    <a:pt x="48851" y="21091"/>
                  </a:lnTo>
                  <a:lnTo>
                    <a:pt x="41764" y="20483"/>
                  </a:lnTo>
                  <a:lnTo>
                    <a:pt x="34170" y="22014"/>
                  </a:lnTo>
                  <a:lnTo>
                    <a:pt x="26820" y="25598"/>
                  </a:lnTo>
                  <a:lnTo>
                    <a:pt x="20136" y="30994"/>
                  </a:lnTo>
                  <a:lnTo>
                    <a:pt x="14361" y="38011"/>
                  </a:lnTo>
                  <a:lnTo>
                    <a:pt x="9712" y="46602"/>
                  </a:lnTo>
                  <a:lnTo>
                    <a:pt x="6185" y="56600"/>
                  </a:lnTo>
                  <a:lnTo>
                    <a:pt x="3613" y="67902"/>
                  </a:lnTo>
                  <a:lnTo>
                    <a:pt x="1789" y="80544"/>
                  </a:lnTo>
                  <a:lnTo>
                    <a:pt x="528" y="94406"/>
                  </a:lnTo>
                  <a:lnTo>
                    <a:pt x="0" y="108781"/>
                  </a:lnTo>
                  <a:lnTo>
                    <a:pt x="701" y="122511"/>
                  </a:lnTo>
                  <a:lnTo>
                    <a:pt x="2804" y="134999"/>
                  </a:lnTo>
                  <a:lnTo>
                    <a:pt x="6182" y="146179"/>
                  </a:lnTo>
                  <a:lnTo>
                    <a:pt x="10592" y="156230"/>
                  </a:lnTo>
                  <a:lnTo>
                    <a:pt x="15790" y="165390"/>
                  </a:lnTo>
                  <a:lnTo>
                    <a:pt x="21890" y="173560"/>
                  </a:lnTo>
                  <a:lnTo>
                    <a:pt x="29341" y="180312"/>
                  </a:lnTo>
                  <a:lnTo>
                    <a:pt x="38274" y="185521"/>
                  </a:lnTo>
                  <a:lnTo>
                    <a:pt x="48375" y="189191"/>
                  </a:lnTo>
                  <a:lnTo>
                    <a:pt x="59071" y="191289"/>
                  </a:lnTo>
                  <a:lnTo>
                    <a:pt x="69964" y="191950"/>
                  </a:lnTo>
                  <a:lnTo>
                    <a:pt x="80701" y="191105"/>
                  </a:lnTo>
                  <a:lnTo>
                    <a:pt x="90904" y="188419"/>
                  </a:lnTo>
                  <a:lnTo>
                    <a:pt x="100428" y="183877"/>
                  </a:lnTo>
                  <a:lnTo>
                    <a:pt x="109314" y="177896"/>
                  </a:lnTo>
                  <a:lnTo>
                    <a:pt x="117676" y="171127"/>
                  </a:lnTo>
                  <a:lnTo>
                    <a:pt x="125635" y="164017"/>
                  </a:lnTo>
                  <a:lnTo>
                    <a:pt x="133134" y="156636"/>
                  </a:lnTo>
                  <a:lnTo>
                    <a:pt x="139953" y="148775"/>
                  </a:lnTo>
                  <a:lnTo>
                    <a:pt x="146023" y="140341"/>
                  </a:lnTo>
                  <a:lnTo>
                    <a:pt x="151422" y="131372"/>
                  </a:lnTo>
                  <a:lnTo>
                    <a:pt x="156283" y="121965"/>
                  </a:lnTo>
                  <a:lnTo>
                    <a:pt x="160730" y="112225"/>
                  </a:lnTo>
                  <a:lnTo>
                    <a:pt x="164548" y="102243"/>
                  </a:lnTo>
                  <a:lnTo>
                    <a:pt x="167207" y="92088"/>
                  </a:lnTo>
                  <a:lnTo>
                    <a:pt x="168514" y="81813"/>
                  </a:lnTo>
                  <a:lnTo>
                    <a:pt x="168577" y="71457"/>
                  </a:lnTo>
                  <a:lnTo>
                    <a:pt x="167632" y="61045"/>
                  </a:lnTo>
                  <a:lnTo>
                    <a:pt x="165917" y="50599"/>
                  </a:lnTo>
                  <a:lnTo>
                    <a:pt x="163479" y="40295"/>
                  </a:lnTo>
                  <a:lnTo>
                    <a:pt x="160173" y="30450"/>
                  </a:lnTo>
                  <a:lnTo>
                    <a:pt x="155984" y="21212"/>
                  </a:lnTo>
                  <a:lnTo>
                    <a:pt x="150867" y="13043"/>
                  </a:lnTo>
                  <a:lnTo>
                    <a:pt x="144676" y="6766"/>
                  </a:lnTo>
                  <a:lnTo>
                    <a:pt x="137434" y="2660"/>
                  </a:lnTo>
                  <a:lnTo>
                    <a:pt x="129300" y="531"/>
                  </a:lnTo>
                  <a:lnTo>
                    <a:pt x="120468" y="0"/>
                  </a:lnTo>
                  <a:lnTo>
                    <a:pt x="111131" y="675"/>
                  </a:lnTo>
                  <a:lnTo>
                    <a:pt x="101697" y="2264"/>
                  </a:lnTo>
                  <a:lnTo>
                    <a:pt x="91764" y="4835"/>
                  </a:lnTo>
                  <a:lnTo>
                    <a:pt x="79346" y="9725"/>
                  </a:lnTo>
                  <a:lnTo>
                    <a:pt x="60990" y="1916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3065082" y="3582070"/>
            <a:ext cx="662007" cy="724086"/>
            <a:chOff x="3065082" y="3582070"/>
            <a:chExt cx="662007" cy="724086"/>
          </a:xfrm>
        </p:grpSpPr>
        <p:sp>
          <p:nvSpPr>
            <p:cNvPr id="87" name="Freeform 86"/>
            <p:cNvSpPr/>
            <p:nvPr/>
          </p:nvSpPr>
          <p:spPr>
            <a:xfrm>
              <a:off x="3269750" y="3663917"/>
              <a:ext cx="25670" cy="579068"/>
            </a:xfrm>
            <a:custGeom>
              <a:avLst/>
              <a:gdLst/>
              <a:ahLst/>
              <a:cxnLst/>
              <a:rect l="0" t="0" r="0" b="0"/>
              <a:pathLst>
                <a:path w="25670" h="579068">
                  <a:moveTo>
                    <a:pt x="4612" y="0"/>
                  </a:moveTo>
                  <a:lnTo>
                    <a:pt x="1813" y="8801"/>
                  </a:lnTo>
                  <a:lnTo>
                    <a:pt x="310" y="17147"/>
                  </a:lnTo>
                  <a:lnTo>
                    <a:pt x="0" y="25865"/>
                  </a:lnTo>
                  <a:lnTo>
                    <a:pt x="506" y="35677"/>
                  </a:lnTo>
                  <a:lnTo>
                    <a:pt x="1326" y="47765"/>
                  </a:lnTo>
                  <a:lnTo>
                    <a:pt x="2142" y="62557"/>
                  </a:lnTo>
                  <a:lnTo>
                    <a:pt x="2825" y="79354"/>
                  </a:lnTo>
                  <a:lnTo>
                    <a:pt x="3351" y="96769"/>
                  </a:lnTo>
                  <a:lnTo>
                    <a:pt x="3742" y="113925"/>
                  </a:lnTo>
                  <a:lnTo>
                    <a:pt x="4190" y="130659"/>
                  </a:lnTo>
                  <a:lnTo>
                    <a:pt x="5030" y="147253"/>
                  </a:lnTo>
                  <a:lnTo>
                    <a:pt x="6410" y="163924"/>
                  </a:lnTo>
                  <a:lnTo>
                    <a:pt x="8153" y="180593"/>
                  </a:lnTo>
                  <a:lnTo>
                    <a:pt x="9862" y="196958"/>
                  </a:lnTo>
                  <a:lnTo>
                    <a:pt x="11307" y="212870"/>
                  </a:lnTo>
                  <a:lnTo>
                    <a:pt x="12427" y="228492"/>
                  </a:lnTo>
                  <a:lnTo>
                    <a:pt x="13253" y="244201"/>
                  </a:lnTo>
                  <a:lnTo>
                    <a:pt x="13848" y="260215"/>
                  </a:lnTo>
                  <a:lnTo>
                    <a:pt x="14435" y="276581"/>
                  </a:lnTo>
                  <a:lnTo>
                    <a:pt x="15368" y="293261"/>
                  </a:lnTo>
                  <a:lnTo>
                    <a:pt x="16812" y="310190"/>
                  </a:lnTo>
                  <a:lnTo>
                    <a:pt x="18597" y="327305"/>
                  </a:lnTo>
                  <a:lnTo>
                    <a:pt x="20334" y="344554"/>
                  </a:lnTo>
                  <a:lnTo>
                    <a:pt x="21797" y="361894"/>
                  </a:lnTo>
                  <a:lnTo>
                    <a:pt x="22930" y="379131"/>
                  </a:lnTo>
                  <a:lnTo>
                    <a:pt x="23765" y="395937"/>
                  </a:lnTo>
                  <a:lnTo>
                    <a:pt x="24362" y="412177"/>
                  </a:lnTo>
                  <a:lnTo>
                    <a:pt x="24779" y="428203"/>
                  </a:lnTo>
                  <a:lnTo>
                    <a:pt x="25066" y="444723"/>
                  </a:lnTo>
                  <a:lnTo>
                    <a:pt x="25263" y="462093"/>
                  </a:lnTo>
                  <a:lnTo>
                    <a:pt x="25396" y="480015"/>
                  </a:lnTo>
                  <a:lnTo>
                    <a:pt x="25486" y="497746"/>
                  </a:lnTo>
                  <a:lnTo>
                    <a:pt x="25546" y="514841"/>
                  </a:lnTo>
                  <a:lnTo>
                    <a:pt x="25588" y="530610"/>
                  </a:lnTo>
                  <a:lnTo>
                    <a:pt x="25619" y="545509"/>
                  </a:lnTo>
                  <a:lnTo>
                    <a:pt x="25645" y="560839"/>
                  </a:lnTo>
                  <a:lnTo>
                    <a:pt x="25669" y="579067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065082" y="3632331"/>
              <a:ext cx="198753" cy="395272"/>
            </a:xfrm>
            <a:custGeom>
              <a:avLst/>
              <a:gdLst/>
              <a:ahLst/>
              <a:cxnLst/>
              <a:rect l="0" t="0" r="0" b="0"/>
              <a:pathLst>
                <a:path w="198753" h="395272">
                  <a:moveTo>
                    <a:pt x="198752" y="263213"/>
                  </a:moveTo>
                  <a:lnTo>
                    <a:pt x="189951" y="269080"/>
                  </a:lnTo>
                  <a:lnTo>
                    <a:pt x="181604" y="274644"/>
                  </a:lnTo>
                  <a:lnTo>
                    <a:pt x="172910" y="280444"/>
                  </a:lnTo>
                  <a:lnTo>
                    <a:pt x="163961" y="286525"/>
                  </a:lnTo>
                  <a:lnTo>
                    <a:pt x="155115" y="292854"/>
                  </a:lnTo>
                  <a:lnTo>
                    <a:pt x="146576" y="299383"/>
                  </a:lnTo>
                  <a:lnTo>
                    <a:pt x="138388" y="306058"/>
                  </a:lnTo>
                  <a:lnTo>
                    <a:pt x="130510" y="312841"/>
                  </a:lnTo>
                  <a:lnTo>
                    <a:pt x="122875" y="319699"/>
                  </a:lnTo>
                  <a:lnTo>
                    <a:pt x="115257" y="326608"/>
                  </a:lnTo>
                  <a:lnTo>
                    <a:pt x="107295" y="333553"/>
                  </a:lnTo>
                  <a:lnTo>
                    <a:pt x="98822" y="340523"/>
                  </a:lnTo>
                  <a:lnTo>
                    <a:pt x="89841" y="347508"/>
                  </a:lnTo>
                  <a:lnTo>
                    <a:pt x="80434" y="354505"/>
                  </a:lnTo>
                  <a:lnTo>
                    <a:pt x="70701" y="361509"/>
                  </a:lnTo>
                  <a:lnTo>
                    <a:pt x="60896" y="368518"/>
                  </a:lnTo>
                  <a:lnTo>
                    <a:pt x="51393" y="375530"/>
                  </a:lnTo>
                  <a:lnTo>
                    <a:pt x="42374" y="382527"/>
                  </a:lnTo>
                  <a:lnTo>
                    <a:pt x="33845" y="388851"/>
                  </a:lnTo>
                  <a:lnTo>
                    <a:pt x="25730" y="393275"/>
                  </a:lnTo>
                  <a:lnTo>
                    <a:pt x="17950" y="395271"/>
                  </a:lnTo>
                  <a:lnTo>
                    <a:pt x="10912" y="394641"/>
                  </a:lnTo>
                  <a:lnTo>
                    <a:pt x="5468" y="391176"/>
                  </a:lnTo>
                  <a:lnTo>
                    <a:pt x="1957" y="385065"/>
                  </a:lnTo>
                  <a:lnTo>
                    <a:pt x="244" y="376759"/>
                  </a:lnTo>
                  <a:lnTo>
                    <a:pt x="0" y="366767"/>
                  </a:lnTo>
                  <a:lnTo>
                    <a:pt x="871" y="355542"/>
                  </a:lnTo>
                  <a:lnTo>
                    <a:pt x="2556" y="343604"/>
                  </a:lnTo>
                  <a:lnTo>
                    <a:pt x="4815" y="331527"/>
                  </a:lnTo>
                  <a:lnTo>
                    <a:pt x="7475" y="319616"/>
                  </a:lnTo>
                  <a:lnTo>
                    <a:pt x="10411" y="307483"/>
                  </a:lnTo>
                  <a:lnTo>
                    <a:pt x="13533" y="294199"/>
                  </a:lnTo>
                  <a:lnTo>
                    <a:pt x="16783" y="279341"/>
                  </a:lnTo>
                  <a:lnTo>
                    <a:pt x="20119" y="263443"/>
                  </a:lnTo>
                  <a:lnTo>
                    <a:pt x="23511" y="247686"/>
                  </a:lnTo>
                  <a:lnTo>
                    <a:pt x="26943" y="232750"/>
                  </a:lnTo>
                  <a:lnTo>
                    <a:pt x="30400" y="218638"/>
                  </a:lnTo>
                  <a:lnTo>
                    <a:pt x="33875" y="204948"/>
                  </a:lnTo>
                  <a:lnTo>
                    <a:pt x="37361" y="191362"/>
                  </a:lnTo>
                  <a:lnTo>
                    <a:pt x="40856" y="177408"/>
                  </a:lnTo>
                  <a:lnTo>
                    <a:pt x="44355" y="162420"/>
                  </a:lnTo>
                  <a:lnTo>
                    <a:pt x="47857" y="146146"/>
                  </a:lnTo>
                  <a:lnTo>
                    <a:pt x="51362" y="128992"/>
                  </a:lnTo>
                  <a:lnTo>
                    <a:pt x="54869" y="111792"/>
                  </a:lnTo>
                  <a:lnTo>
                    <a:pt x="58372" y="95046"/>
                  </a:lnTo>
                  <a:lnTo>
                    <a:pt x="61719" y="78919"/>
                  </a:lnTo>
                  <a:lnTo>
                    <a:pt x="64943" y="61509"/>
                  </a:lnTo>
                  <a:lnTo>
                    <a:pt x="68326" y="37941"/>
                  </a:lnTo>
                  <a:lnTo>
                    <a:pt x="72410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21761" y="3582070"/>
              <a:ext cx="235024" cy="256778"/>
            </a:xfrm>
            <a:custGeom>
              <a:avLst/>
              <a:gdLst/>
              <a:ahLst/>
              <a:cxnLst/>
              <a:rect l="0" t="0" r="0" b="0"/>
              <a:pathLst>
                <a:path w="235024" h="256778">
                  <a:moveTo>
                    <a:pt x="94757" y="71318"/>
                  </a:moveTo>
                  <a:lnTo>
                    <a:pt x="86022" y="76918"/>
                  </a:lnTo>
                  <a:lnTo>
                    <a:pt x="78316" y="79921"/>
                  </a:lnTo>
                  <a:lnTo>
                    <a:pt x="70935" y="80501"/>
                  </a:lnTo>
                  <a:lnTo>
                    <a:pt x="64476" y="77921"/>
                  </a:lnTo>
                  <a:lnTo>
                    <a:pt x="60419" y="71890"/>
                  </a:lnTo>
                  <a:lnTo>
                    <a:pt x="59337" y="64255"/>
                  </a:lnTo>
                  <a:lnTo>
                    <a:pt x="60739" y="55802"/>
                  </a:lnTo>
                  <a:lnTo>
                    <a:pt x="63944" y="46787"/>
                  </a:lnTo>
                  <a:lnTo>
                    <a:pt x="68563" y="37512"/>
                  </a:lnTo>
                  <a:lnTo>
                    <a:pt x="74502" y="28392"/>
                  </a:lnTo>
                  <a:lnTo>
                    <a:pt x="81617" y="19657"/>
                  </a:lnTo>
                  <a:lnTo>
                    <a:pt x="89688" y="11833"/>
                  </a:lnTo>
                  <a:lnTo>
                    <a:pt x="98486" y="5792"/>
                  </a:lnTo>
                  <a:lnTo>
                    <a:pt x="107816" y="1850"/>
                  </a:lnTo>
                  <a:lnTo>
                    <a:pt x="117523" y="0"/>
                  </a:lnTo>
                  <a:lnTo>
                    <a:pt x="127493" y="190"/>
                  </a:lnTo>
                  <a:lnTo>
                    <a:pt x="137629" y="2180"/>
                  </a:lnTo>
                  <a:lnTo>
                    <a:pt x="147385" y="6108"/>
                  </a:lnTo>
                  <a:lnTo>
                    <a:pt x="155796" y="12541"/>
                  </a:lnTo>
                  <a:lnTo>
                    <a:pt x="162446" y="21562"/>
                  </a:lnTo>
                  <a:lnTo>
                    <a:pt x="167249" y="32515"/>
                  </a:lnTo>
                  <a:lnTo>
                    <a:pt x="170188" y="44315"/>
                  </a:lnTo>
                  <a:lnTo>
                    <a:pt x="171456" y="56247"/>
                  </a:lnTo>
                  <a:lnTo>
                    <a:pt x="171208" y="68000"/>
                  </a:lnTo>
                  <a:lnTo>
                    <a:pt x="169463" y="79491"/>
                  </a:lnTo>
                  <a:lnTo>
                    <a:pt x="166430" y="90708"/>
                  </a:lnTo>
                  <a:lnTo>
                    <a:pt x="164445" y="100771"/>
                  </a:lnTo>
                  <a:lnTo>
                    <a:pt x="166137" y="108218"/>
                  </a:lnTo>
                  <a:lnTo>
                    <a:pt x="170651" y="113161"/>
                  </a:lnTo>
                  <a:lnTo>
                    <a:pt x="176899" y="116872"/>
                  </a:lnTo>
                  <a:lnTo>
                    <a:pt x="183977" y="120512"/>
                  </a:lnTo>
                  <a:lnTo>
                    <a:pt x="191349" y="124645"/>
                  </a:lnTo>
                  <a:lnTo>
                    <a:pt x="198765" y="129417"/>
                  </a:lnTo>
                  <a:lnTo>
                    <a:pt x="206130" y="134776"/>
                  </a:lnTo>
                  <a:lnTo>
                    <a:pt x="213411" y="140617"/>
                  </a:lnTo>
                  <a:lnTo>
                    <a:pt x="220285" y="147150"/>
                  </a:lnTo>
                  <a:lnTo>
                    <a:pt x="226150" y="154892"/>
                  </a:lnTo>
                  <a:lnTo>
                    <a:pt x="230754" y="164021"/>
                  </a:lnTo>
                  <a:lnTo>
                    <a:pt x="233846" y="174253"/>
                  </a:lnTo>
                  <a:lnTo>
                    <a:pt x="235023" y="185036"/>
                  </a:lnTo>
                  <a:lnTo>
                    <a:pt x="234251" y="195984"/>
                  </a:lnTo>
                  <a:lnTo>
                    <a:pt x="231631" y="206587"/>
                  </a:lnTo>
                  <a:lnTo>
                    <a:pt x="227214" y="216168"/>
                  </a:lnTo>
                  <a:lnTo>
                    <a:pt x="221210" y="224456"/>
                  </a:lnTo>
                  <a:lnTo>
                    <a:pt x="213927" y="231528"/>
                  </a:lnTo>
                  <a:lnTo>
                    <a:pt x="205677" y="237601"/>
                  </a:lnTo>
                  <a:lnTo>
                    <a:pt x="196720" y="242909"/>
                  </a:lnTo>
                  <a:lnTo>
                    <a:pt x="187097" y="247494"/>
                  </a:lnTo>
                  <a:lnTo>
                    <a:pt x="176653" y="251210"/>
                  </a:lnTo>
                  <a:lnTo>
                    <a:pt x="165367" y="254043"/>
                  </a:lnTo>
                  <a:lnTo>
                    <a:pt x="153347" y="255948"/>
                  </a:lnTo>
                  <a:lnTo>
                    <a:pt x="140745" y="256777"/>
                  </a:lnTo>
                  <a:lnTo>
                    <a:pt x="127707" y="256555"/>
                  </a:lnTo>
                  <a:lnTo>
                    <a:pt x="114187" y="255440"/>
                  </a:lnTo>
                  <a:lnTo>
                    <a:pt x="99973" y="253628"/>
                  </a:lnTo>
                  <a:lnTo>
                    <a:pt x="85016" y="251306"/>
                  </a:lnTo>
                  <a:lnTo>
                    <a:pt x="69772" y="248771"/>
                  </a:lnTo>
                  <a:lnTo>
                    <a:pt x="53412" y="246190"/>
                  </a:lnTo>
                  <a:lnTo>
                    <a:pt x="32262" y="243339"/>
                  </a:lnTo>
                  <a:lnTo>
                    <a:pt x="0" y="239774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369119" y="3895543"/>
              <a:ext cx="357970" cy="42116"/>
            </a:xfrm>
            <a:custGeom>
              <a:avLst/>
              <a:gdLst/>
              <a:ahLst/>
              <a:cxnLst/>
              <a:rect l="0" t="0" r="0" b="0"/>
              <a:pathLst>
                <a:path w="357970" h="42116">
                  <a:moveTo>
                    <a:pt x="357969" y="1"/>
                  </a:moveTo>
                  <a:lnTo>
                    <a:pt x="346234" y="0"/>
                  </a:lnTo>
                  <a:lnTo>
                    <a:pt x="335105" y="0"/>
                  </a:lnTo>
                  <a:lnTo>
                    <a:pt x="323506" y="0"/>
                  </a:lnTo>
                  <a:lnTo>
                    <a:pt x="311345" y="0"/>
                  </a:lnTo>
                  <a:lnTo>
                    <a:pt x="298685" y="0"/>
                  </a:lnTo>
                  <a:lnTo>
                    <a:pt x="285630" y="5"/>
                  </a:lnTo>
                  <a:lnTo>
                    <a:pt x="272278" y="178"/>
                  </a:lnTo>
                  <a:lnTo>
                    <a:pt x="258712" y="826"/>
                  </a:lnTo>
                  <a:lnTo>
                    <a:pt x="244997" y="2079"/>
                  </a:lnTo>
                  <a:lnTo>
                    <a:pt x="231178" y="3905"/>
                  </a:lnTo>
                  <a:lnTo>
                    <a:pt x="217288" y="6202"/>
                  </a:lnTo>
                  <a:lnTo>
                    <a:pt x="203349" y="8857"/>
                  </a:lnTo>
                  <a:lnTo>
                    <a:pt x="189378" y="11776"/>
                  </a:lnTo>
                  <a:lnTo>
                    <a:pt x="175385" y="14881"/>
                  </a:lnTo>
                  <a:lnTo>
                    <a:pt x="161377" y="18110"/>
                  </a:lnTo>
                  <a:lnTo>
                    <a:pt x="147359" y="21261"/>
                  </a:lnTo>
                  <a:lnTo>
                    <a:pt x="133334" y="23996"/>
                  </a:lnTo>
                  <a:lnTo>
                    <a:pt x="119309" y="26173"/>
                  </a:lnTo>
                  <a:lnTo>
                    <a:pt x="105451" y="27973"/>
                  </a:lnTo>
                  <a:lnTo>
                    <a:pt x="92065" y="29797"/>
                  </a:lnTo>
                  <a:lnTo>
                    <a:pt x="79282" y="31873"/>
                  </a:lnTo>
                  <a:lnTo>
                    <a:pt x="66944" y="34110"/>
                  </a:lnTo>
                  <a:lnTo>
                    <a:pt x="53169" y="36393"/>
                  </a:lnTo>
                  <a:lnTo>
                    <a:pt x="33391" y="38929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558632" y="4000829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31585" y="0"/>
                  </a:moveTo>
                  <a:lnTo>
                    <a:pt x="28718" y="8935"/>
                  </a:lnTo>
                  <a:lnTo>
                    <a:pt x="26577" y="18562"/>
                  </a:lnTo>
                  <a:lnTo>
                    <a:pt x="24974" y="29854"/>
                  </a:lnTo>
                  <a:lnTo>
                    <a:pt x="23793" y="42694"/>
                  </a:lnTo>
                  <a:lnTo>
                    <a:pt x="22944" y="56822"/>
                  </a:lnTo>
                  <a:lnTo>
                    <a:pt x="22347" y="71942"/>
                  </a:lnTo>
                  <a:lnTo>
                    <a:pt x="21933" y="87631"/>
                  </a:lnTo>
                  <a:lnTo>
                    <a:pt x="21648" y="103371"/>
                  </a:lnTo>
                  <a:lnTo>
                    <a:pt x="21451" y="118871"/>
                  </a:lnTo>
                  <a:lnTo>
                    <a:pt x="21147" y="133884"/>
                  </a:lnTo>
                  <a:lnTo>
                    <a:pt x="20410" y="148126"/>
                  </a:lnTo>
                  <a:lnTo>
                    <a:pt x="19102" y="161525"/>
                  </a:lnTo>
                  <a:lnTo>
                    <a:pt x="17410" y="174339"/>
                  </a:lnTo>
                  <a:lnTo>
                    <a:pt x="15735" y="187025"/>
                  </a:lnTo>
                  <a:lnTo>
                    <a:pt x="14310" y="199863"/>
                  </a:lnTo>
                  <a:lnTo>
                    <a:pt x="13032" y="212945"/>
                  </a:lnTo>
                  <a:lnTo>
                    <a:pt x="11569" y="226268"/>
                  </a:lnTo>
                  <a:lnTo>
                    <a:pt x="9737" y="239777"/>
                  </a:lnTo>
                  <a:lnTo>
                    <a:pt x="7666" y="253011"/>
                  </a:lnTo>
                  <a:lnTo>
                    <a:pt x="5512" y="266520"/>
                  </a:lnTo>
                  <a:lnTo>
                    <a:pt x="3083" y="28261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37202" y="3979772"/>
              <a:ext cx="121431" cy="208415"/>
            </a:xfrm>
            <a:custGeom>
              <a:avLst/>
              <a:gdLst/>
              <a:ahLst/>
              <a:cxnLst/>
              <a:rect l="0" t="0" r="0" b="0"/>
              <a:pathLst>
                <a:path w="121431" h="208415">
                  <a:moveTo>
                    <a:pt x="121430" y="157927"/>
                  </a:moveTo>
                  <a:lnTo>
                    <a:pt x="112628" y="160928"/>
                  </a:lnTo>
                  <a:lnTo>
                    <a:pt x="104282" y="164351"/>
                  </a:lnTo>
                  <a:lnTo>
                    <a:pt x="95587" y="168547"/>
                  </a:lnTo>
                  <a:lnTo>
                    <a:pt x="86639" y="173446"/>
                  </a:lnTo>
                  <a:lnTo>
                    <a:pt x="77793" y="178928"/>
                  </a:lnTo>
                  <a:lnTo>
                    <a:pt x="69250" y="184854"/>
                  </a:lnTo>
                  <a:lnTo>
                    <a:pt x="60888" y="190943"/>
                  </a:lnTo>
                  <a:lnTo>
                    <a:pt x="52362" y="196793"/>
                  </a:lnTo>
                  <a:lnTo>
                    <a:pt x="43488" y="202186"/>
                  </a:lnTo>
                  <a:lnTo>
                    <a:pt x="34562" y="206448"/>
                  </a:lnTo>
                  <a:lnTo>
                    <a:pt x="26249" y="208414"/>
                  </a:lnTo>
                  <a:lnTo>
                    <a:pt x="18885" y="207651"/>
                  </a:lnTo>
                  <a:lnTo>
                    <a:pt x="12635" y="204204"/>
                  </a:lnTo>
                  <a:lnTo>
                    <a:pt x="7660" y="198234"/>
                  </a:lnTo>
                  <a:lnTo>
                    <a:pt x="3915" y="190114"/>
                  </a:lnTo>
                  <a:lnTo>
                    <a:pt x="1367" y="180462"/>
                  </a:lnTo>
                  <a:lnTo>
                    <a:pt x="90" y="170016"/>
                  </a:lnTo>
                  <a:lnTo>
                    <a:pt x="0" y="159252"/>
                  </a:lnTo>
                  <a:lnTo>
                    <a:pt x="733" y="148080"/>
                  </a:lnTo>
                  <a:lnTo>
                    <a:pt x="1755" y="135982"/>
                  </a:lnTo>
                  <a:lnTo>
                    <a:pt x="2738" y="122733"/>
                  </a:lnTo>
                  <a:lnTo>
                    <a:pt x="3717" y="108562"/>
                  </a:lnTo>
                  <a:lnTo>
                    <a:pt x="4982" y="93971"/>
                  </a:lnTo>
                  <a:lnTo>
                    <a:pt x="6680" y="79309"/>
                  </a:lnTo>
                  <a:lnTo>
                    <a:pt x="8660" y="64950"/>
                  </a:lnTo>
                  <a:lnTo>
                    <a:pt x="10743" y="49743"/>
                  </a:lnTo>
                  <a:lnTo>
                    <a:pt x="13116" y="30124"/>
                  </a:lnTo>
                  <a:lnTo>
                    <a:pt x="16145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053679" y="3379647"/>
            <a:ext cx="1010736" cy="736996"/>
            <a:chOff x="5053679" y="3379647"/>
            <a:chExt cx="1010736" cy="736996"/>
          </a:xfrm>
        </p:grpSpPr>
        <p:sp>
          <p:nvSpPr>
            <p:cNvPr id="94" name="Freeform 93"/>
            <p:cNvSpPr/>
            <p:nvPr/>
          </p:nvSpPr>
          <p:spPr>
            <a:xfrm>
              <a:off x="5053679" y="3621803"/>
              <a:ext cx="10529" cy="494840"/>
            </a:xfrm>
            <a:custGeom>
              <a:avLst/>
              <a:gdLst/>
              <a:ahLst/>
              <a:cxnLst/>
              <a:rect l="0" t="0" r="0" b="0"/>
              <a:pathLst>
                <a:path w="10529" h="494840">
                  <a:moveTo>
                    <a:pt x="10528" y="0"/>
                  </a:moveTo>
                  <a:lnTo>
                    <a:pt x="7662" y="14803"/>
                  </a:lnTo>
                  <a:lnTo>
                    <a:pt x="5519" y="29994"/>
                  </a:lnTo>
                  <a:lnTo>
                    <a:pt x="3916" y="47085"/>
                  </a:lnTo>
                  <a:lnTo>
                    <a:pt x="2736" y="66007"/>
                  </a:lnTo>
                  <a:lnTo>
                    <a:pt x="1887" y="86464"/>
                  </a:lnTo>
                  <a:lnTo>
                    <a:pt x="1290" y="108104"/>
                  </a:lnTo>
                  <a:lnTo>
                    <a:pt x="876" y="130123"/>
                  </a:lnTo>
                  <a:lnTo>
                    <a:pt x="591" y="151348"/>
                  </a:lnTo>
                  <a:lnTo>
                    <a:pt x="398" y="171217"/>
                  </a:lnTo>
                  <a:lnTo>
                    <a:pt x="267" y="190180"/>
                  </a:lnTo>
                  <a:lnTo>
                    <a:pt x="179" y="209368"/>
                  </a:lnTo>
                  <a:lnTo>
                    <a:pt x="120" y="229419"/>
                  </a:lnTo>
                  <a:lnTo>
                    <a:pt x="80" y="249992"/>
                  </a:lnTo>
                  <a:lnTo>
                    <a:pt x="53" y="270059"/>
                  </a:lnTo>
                  <a:lnTo>
                    <a:pt x="35" y="289052"/>
                  </a:lnTo>
                  <a:lnTo>
                    <a:pt x="24" y="307214"/>
                  </a:lnTo>
                  <a:lnTo>
                    <a:pt x="15" y="325310"/>
                  </a:lnTo>
                  <a:lnTo>
                    <a:pt x="10" y="343811"/>
                  </a:lnTo>
                  <a:lnTo>
                    <a:pt x="7" y="362694"/>
                  </a:lnTo>
                  <a:lnTo>
                    <a:pt x="5" y="381617"/>
                  </a:lnTo>
                  <a:lnTo>
                    <a:pt x="3" y="400341"/>
                  </a:lnTo>
                  <a:lnTo>
                    <a:pt x="2" y="418428"/>
                  </a:lnTo>
                  <a:lnTo>
                    <a:pt x="1" y="437154"/>
                  </a:lnTo>
                  <a:lnTo>
                    <a:pt x="0" y="460398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146194" y="3701847"/>
              <a:ext cx="341480" cy="410101"/>
            </a:xfrm>
            <a:custGeom>
              <a:avLst/>
              <a:gdLst/>
              <a:ahLst/>
              <a:cxnLst/>
              <a:rect l="0" t="0" r="0" b="0"/>
              <a:pathLst>
                <a:path w="341480" h="410101">
                  <a:moveTo>
                    <a:pt x="181225" y="4184"/>
                  </a:moveTo>
                  <a:lnTo>
                    <a:pt x="172424" y="7185"/>
                  </a:lnTo>
                  <a:lnTo>
                    <a:pt x="164078" y="10607"/>
                  </a:lnTo>
                  <a:lnTo>
                    <a:pt x="155379" y="14808"/>
                  </a:lnTo>
                  <a:lnTo>
                    <a:pt x="146258" y="19880"/>
                  </a:lnTo>
                  <a:lnTo>
                    <a:pt x="136763" y="26010"/>
                  </a:lnTo>
                  <a:lnTo>
                    <a:pt x="126971" y="33194"/>
                  </a:lnTo>
                  <a:lnTo>
                    <a:pt x="116956" y="41281"/>
                  </a:lnTo>
                  <a:lnTo>
                    <a:pt x="106783" y="50076"/>
                  </a:lnTo>
                  <a:lnTo>
                    <a:pt x="96501" y="59392"/>
                  </a:lnTo>
                  <a:lnTo>
                    <a:pt x="86309" y="68916"/>
                  </a:lnTo>
                  <a:lnTo>
                    <a:pt x="76540" y="78229"/>
                  </a:lnTo>
                  <a:lnTo>
                    <a:pt x="67340" y="87134"/>
                  </a:lnTo>
                  <a:lnTo>
                    <a:pt x="58687" y="96096"/>
                  </a:lnTo>
                  <a:lnTo>
                    <a:pt x="50488" y="106098"/>
                  </a:lnTo>
                  <a:lnTo>
                    <a:pt x="42643" y="117609"/>
                  </a:lnTo>
                  <a:lnTo>
                    <a:pt x="35221" y="130444"/>
                  </a:lnTo>
                  <a:lnTo>
                    <a:pt x="28455" y="144057"/>
                  </a:lnTo>
                  <a:lnTo>
                    <a:pt x="22420" y="158036"/>
                  </a:lnTo>
                  <a:lnTo>
                    <a:pt x="17045" y="172320"/>
                  </a:lnTo>
                  <a:lnTo>
                    <a:pt x="12200" y="187114"/>
                  </a:lnTo>
                  <a:lnTo>
                    <a:pt x="7764" y="202502"/>
                  </a:lnTo>
                  <a:lnTo>
                    <a:pt x="3954" y="218274"/>
                  </a:lnTo>
                  <a:lnTo>
                    <a:pt x="1299" y="234022"/>
                  </a:lnTo>
                  <a:lnTo>
                    <a:pt x="0" y="249508"/>
                  </a:lnTo>
                  <a:lnTo>
                    <a:pt x="112" y="264671"/>
                  </a:lnTo>
                  <a:lnTo>
                    <a:pt x="1707" y="279539"/>
                  </a:lnTo>
                  <a:lnTo>
                    <a:pt x="4671" y="294165"/>
                  </a:lnTo>
                  <a:lnTo>
                    <a:pt x="8763" y="308445"/>
                  </a:lnTo>
                  <a:lnTo>
                    <a:pt x="13718" y="322121"/>
                  </a:lnTo>
                  <a:lnTo>
                    <a:pt x="19305" y="335097"/>
                  </a:lnTo>
                  <a:lnTo>
                    <a:pt x="25342" y="347270"/>
                  </a:lnTo>
                  <a:lnTo>
                    <a:pt x="31693" y="358452"/>
                  </a:lnTo>
                  <a:lnTo>
                    <a:pt x="38264" y="368637"/>
                  </a:lnTo>
                  <a:lnTo>
                    <a:pt x="45151" y="377800"/>
                  </a:lnTo>
                  <a:lnTo>
                    <a:pt x="52614" y="385815"/>
                  </a:lnTo>
                  <a:lnTo>
                    <a:pt x="60754" y="392723"/>
                  </a:lnTo>
                  <a:lnTo>
                    <a:pt x="69679" y="398533"/>
                  </a:lnTo>
                  <a:lnTo>
                    <a:pt x="79581" y="403146"/>
                  </a:lnTo>
                  <a:lnTo>
                    <a:pt x="90473" y="406616"/>
                  </a:lnTo>
                  <a:lnTo>
                    <a:pt x="102382" y="408965"/>
                  </a:lnTo>
                  <a:lnTo>
                    <a:pt x="115431" y="410100"/>
                  </a:lnTo>
                  <a:lnTo>
                    <a:pt x="129577" y="410083"/>
                  </a:lnTo>
                  <a:lnTo>
                    <a:pt x="144482" y="408936"/>
                  </a:lnTo>
                  <a:lnTo>
                    <a:pt x="159632" y="406572"/>
                  </a:lnTo>
                  <a:lnTo>
                    <a:pt x="174705" y="403055"/>
                  </a:lnTo>
                  <a:lnTo>
                    <a:pt x="189417" y="398576"/>
                  </a:lnTo>
                  <a:lnTo>
                    <a:pt x="203451" y="393354"/>
                  </a:lnTo>
                  <a:lnTo>
                    <a:pt x="216698" y="387584"/>
                  </a:lnTo>
                  <a:lnTo>
                    <a:pt x="229068" y="381421"/>
                  </a:lnTo>
                  <a:lnTo>
                    <a:pt x="240391" y="374987"/>
                  </a:lnTo>
                  <a:lnTo>
                    <a:pt x="250678" y="368354"/>
                  </a:lnTo>
                  <a:lnTo>
                    <a:pt x="260080" y="361256"/>
                  </a:lnTo>
                  <a:lnTo>
                    <a:pt x="268789" y="353120"/>
                  </a:lnTo>
                  <a:lnTo>
                    <a:pt x="276986" y="343714"/>
                  </a:lnTo>
                  <a:lnTo>
                    <a:pt x="284816" y="333124"/>
                  </a:lnTo>
                  <a:lnTo>
                    <a:pt x="292388" y="321566"/>
                  </a:lnTo>
                  <a:lnTo>
                    <a:pt x="299777" y="309267"/>
                  </a:lnTo>
                  <a:lnTo>
                    <a:pt x="306876" y="296263"/>
                  </a:lnTo>
                  <a:lnTo>
                    <a:pt x="313417" y="282402"/>
                  </a:lnTo>
                  <a:lnTo>
                    <a:pt x="319296" y="267673"/>
                  </a:lnTo>
                  <a:lnTo>
                    <a:pt x="324566" y="252189"/>
                  </a:lnTo>
                  <a:lnTo>
                    <a:pt x="329339" y="236110"/>
                  </a:lnTo>
                  <a:lnTo>
                    <a:pt x="333727" y="219592"/>
                  </a:lnTo>
                  <a:lnTo>
                    <a:pt x="337506" y="202923"/>
                  </a:lnTo>
                  <a:lnTo>
                    <a:pt x="340138" y="186507"/>
                  </a:lnTo>
                  <a:lnTo>
                    <a:pt x="341427" y="170544"/>
                  </a:lnTo>
                  <a:lnTo>
                    <a:pt x="341479" y="155215"/>
                  </a:lnTo>
                  <a:lnTo>
                    <a:pt x="340526" y="140761"/>
                  </a:lnTo>
                  <a:lnTo>
                    <a:pt x="338806" y="127223"/>
                  </a:lnTo>
                  <a:lnTo>
                    <a:pt x="336363" y="114486"/>
                  </a:lnTo>
                  <a:lnTo>
                    <a:pt x="333056" y="102384"/>
                  </a:lnTo>
                  <a:lnTo>
                    <a:pt x="328870" y="90757"/>
                  </a:lnTo>
                  <a:lnTo>
                    <a:pt x="323925" y="79471"/>
                  </a:lnTo>
                  <a:lnTo>
                    <a:pt x="318381" y="68425"/>
                  </a:lnTo>
                  <a:lnTo>
                    <a:pt x="312387" y="57550"/>
                  </a:lnTo>
                  <a:lnTo>
                    <a:pt x="305905" y="46957"/>
                  </a:lnTo>
                  <a:lnTo>
                    <a:pt x="298722" y="36918"/>
                  </a:lnTo>
                  <a:lnTo>
                    <a:pt x="290769" y="27545"/>
                  </a:lnTo>
                  <a:lnTo>
                    <a:pt x="281800" y="19116"/>
                  </a:lnTo>
                  <a:lnTo>
                    <a:pt x="271337" y="12132"/>
                  </a:lnTo>
                  <a:lnTo>
                    <a:pt x="259265" y="6739"/>
                  </a:lnTo>
                  <a:lnTo>
                    <a:pt x="246089" y="2931"/>
                  </a:lnTo>
                  <a:lnTo>
                    <a:pt x="232714" y="734"/>
                  </a:lnTo>
                  <a:lnTo>
                    <a:pt x="219680" y="0"/>
                  </a:lnTo>
                  <a:lnTo>
                    <a:pt x="206999" y="623"/>
                  </a:lnTo>
                  <a:lnTo>
                    <a:pt x="194345" y="2628"/>
                  </a:lnTo>
                  <a:lnTo>
                    <a:pt x="181514" y="5900"/>
                  </a:lnTo>
                  <a:lnTo>
                    <a:pt x="168856" y="10290"/>
                  </a:lnTo>
                  <a:lnTo>
                    <a:pt x="155854" y="16337"/>
                  </a:lnTo>
                  <a:lnTo>
                    <a:pt x="140243" y="26806"/>
                  </a:lnTo>
                  <a:lnTo>
                    <a:pt x="118054" y="4629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698334" y="3379647"/>
              <a:ext cx="121023" cy="210571"/>
            </a:xfrm>
            <a:custGeom>
              <a:avLst/>
              <a:gdLst/>
              <a:ahLst/>
              <a:cxnLst/>
              <a:rect l="0" t="0" r="0" b="0"/>
              <a:pathLst>
                <a:path w="121023" h="210571">
                  <a:moveTo>
                    <a:pt x="113396" y="0"/>
                  </a:moveTo>
                  <a:lnTo>
                    <a:pt x="104595" y="2934"/>
                  </a:lnTo>
                  <a:lnTo>
                    <a:pt x="96249" y="5716"/>
                  </a:lnTo>
                  <a:lnTo>
                    <a:pt x="87545" y="8612"/>
                  </a:lnTo>
                  <a:lnTo>
                    <a:pt x="78252" y="11479"/>
                  </a:lnTo>
                  <a:lnTo>
                    <a:pt x="68108" y="13995"/>
                  </a:lnTo>
                  <a:lnTo>
                    <a:pt x="57072" y="16015"/>
                  </a:lnTo>
                  <a:lnTo>
                    <a:pt x="45578" y="17873"/>
                  </a:lnTo>
                  <a:lnTo>
                    <a:pt x="34404" y="20265"/>
                  </a:lnTo>
                  <a:lnTo>
                    <a:pt x="23982" y="23549"/>
                  </a:lnTo>
                  <a:lnTo>
                    <a:pt x="14869" y="27909"/>
                  </a:lnTo>
                  <a:lnTo>
                    <a:pt x="7885" y="33519"/>
                  </a:lnTo>
                  <a:lnTo>
                    <a:pt x="3269" y="40339"/>
                  </a:lnTo>
                  <a:lnTo>
                    <a:pt x="780" y="48343"/>
                  </a:lnTo>
                  <a:lnTo>
                    <a:pt x="0" y="57611"/>
                  </a:lnTo>
                  <a:lnTo>
                    <a:pt x="505" y="68061"/>
                  </a:lnTo>
                  <a:lnTo>
                    <a:pt x="1940" y="79331"/>
                  </a:lnTo>
                  <a:lnTo>
                    <a:pt x="4031" y="90886"/>
                  </a:lnTo>
                  <a:lnTo>
                    <a:pt x="6583" y="102373"/>
                  </a:lnTo>
                  <a:lnTo>
                    <a:pt x="9637" y="112840"/>
                  </a:lnTo>
                  <a:lnTo>
                    <a:pt x="14199" y="120514"/>
                  </a:lnTo>
                  <a:lnTo>
                    <a:pt x="20895" y="124804"/>
                  </a:lnTo>
                  <a:lnTo>
                    <a:pt x="28932" y="126688"/>
                  </a:lnTo>
                  <a:lnTo>
                    <a:pt x="38154" y="127302"/>
                  </a:lnTo>
                  <a:lnTo>
                    <a:pt x="48345" y="127526"/>
                  </a:lnTo>
                  <a:lnTo>
                    <a:pt x="59039" y="128023"/>
                  </a:lnTo>
                  <a:lnTo>
                    <a:pt x="69899" y="129086"/>
                  </a:lnTo>
                  <a:lnTo>
                    <a:pt x="80596" y="130910"/>
                  </a:lnTo>
                  <a:lnTo>
                    <a:pt x="90763" y="133714"/>
                  </a:lnTo>
                  <a:lnTo>
                    <a:pt x="100246" y="137524"/>
                  </a:lnTo>
                  <a:lnTo>
                    <a:pt x="108592" y="142365"/>
                  </a:lnTo>
                  <a:lnTo>
                    <a:pt x="114995" y="148362"/>
                  </a:lnTo>
                  <a:lnTo>
                    <a:pt x="119179" y="155464"/>
                  </a:lnTo>
                  <a:lnTo>
                    <a:pt x="121022" y="163334"/>
                  </a:lnTo>
                  <a:lnTo>
                    <a:pt x="120298" y="171454"/>
                  </a:lnTo>
                  <a:lnTo>
                    <a:pt x="117139" y="179495"/>
                  </a:lnTo>
                  <a:lnTo>
                    <a:pt x="111782" y="187011"/>
                  </a:lnTo>
                  <a:lnTo>
                    <a:pt x="104384" y="193372"/>
                  </a:lnTo>
                  <a:lnTo>
                    <a:pt x="95232" y="198350"/>
                  </a:lnTo>
                  <a:lnTo>
                    <a:pt x="84725" y="202055"/>
                  </a:lnTo>
                  <a:lnTo>
                    <a:pt x="71945" y="205116"/>
                  </a:lnTo>
                  <a:lnTo>
                    <a:pt x="52423" y="207801"/>
                  </a:lnTo>
                  <a:lnTo>
                    <a:pt x="18640" y="21057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885430" y="3400704"/>
              <a:ext cx="108851" cy="200043"/>
            </a:xfrm>
            <a:custGeom>
              <a:avLst/>
              <a:gdLst/>
              <a:ahLst/>
              <a:cxnLst/>
              <a:rect l="0" t="0" r="0" b="0"/>
              <a:pathLst>
                <a:path w="108851" h="200043">
                  <a:moveTo>
                    <a:pt x="0" y="0"/>
                  </a:moveTo>
                  <a:lnTo>
                    <a:pt x="11735" y="0"/>
                  </a:lnTo>
                  <a:lnTo>
                    <a:pt x="22864" y="0"/>
                  </a:lnTo>
                  <a:lnTo>
                    <a:pt x="34462" y="0"/>
                  </a:lnTo>
                  <a:lnTo>
                    <a:pt x="46624" y="0"/>
                  </a:lnTo>
                  <a:lnTo>
                    <a:pt x="59284" y="0"/>
                  </a:lnTo>
                  <a:lnTo>
                    <a:pt x="72317" y="14"/>
                  </a:lnTo>
                  <a:lnTo>
                    <a:pt x="84805" y="532"/>
                  </a:lnTo>
                  <a:lnTo>
                    <a:pt x="95128" y="2477"/>
                  </a:lnTo>
                  <a:lnTo>
                    <a:pt x="102572" y="6242"/>
                  </a:lnTo>
                  <a:lnTo>
                    <a:pt x="107091" y="11891"/>
                  </a:lnTo>
                  <a:lnTo>
                    <a:pt x="108850" y="19429"/>
                  </a:lnTo>
                  <a:lnTo>
                    <a:pt x="108255" y="28645"/>
                  </a:lnTo>
                  <a:lnTo>
                    <a:pt x="105809" y="39053"/>
                  </a:lnTo>
                  <a:lnTo>
                    <a:pt x="101984" y="50015"/>
                  </a:lnTo>
                  <a:lnTo>
                    <a:pt x="97170" y="61120"/>
                  </a:lnTo>
                  <a:lnTo>
                    <a:pt x="91826" y="72183"/>
                  </a:lnTo>
                  <a:lnTo>
                    <a:pt x="86474" y="83143"/>
                  </a:lnTo>
                  <a:lnTo>
                    <a:pt x="81392" y="93996"/>
                  </a:lnTo>
                  <a:lnTo>
                    <a:pt x="76488" y="104760"/>
                  </a:lnTo>
                  <a:lnTo>
                    <a:pt x="71428" y="115455"/>
                  </a:lnTo>
                  <a:lnTo>
                    <a:pt x="66024" y="126098"/>
                  </a:lnTo>
                  <a:lnTo>
                    <a:pt x="60410" y="136706"/>
                  </a:lnTo>
                  <a:lnTo>
                    <a:pt x="54941" y="147289"/>
                  </a:lnTo>
                  <a:lnTo>
                    <a:pt x="49820" y="157840"/>
                  </a:lnTo>
                  <a:lnTo>
                    <a:pt x="45231" y="167911"/>
                  </a:lnTo>
                  <a:lnTo>
                    <a:pt x="40964" y="177605"/>
                  </a:lnTo>
                  <a:lnTo>
                    <a:pt x="36648" y="187773"/>
                  </a:lnTo>
                  <a:lnTo>
                    <a:pt x="31585" y="200042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653803" y="3579689"/>
              <a:ext cx="410612" cy="84229"/>
            </a:xfrm>
            <a:custGeom>
              <a:avLst/>
              <a:gdLst/>
              <a:ahLst/>
              <a:cxnLst/>
              <a:rect l="0" t="0" r="0" b="0"/>
              <a:pathLst>
                <a:path w="410612" h="84229">
                  <a:moveTo>
                    <a:pt x="410611" y="0"/>
                  </a:moveTo>
                  <a:lnTo>
                    <a:pt x="398876" y="2867"/>
                  </a:lnTo>
                  <a:lnTo>
                    <a:pt x="387747" y="5008"/>
                  </a:lnTo>
                  <a:lnTo>
                    <a:pt x="376144" y="6611"/>
                  </a:lnTo>
                  <a:lnTo>
                    <a:pt x="363811" y="7792"/>
                  </a:lnTo>
                  <a:lnTo>
                    <a:pt x="350502" y="8641"/>
                  </a:lnTo>
                  <a:lnTo>
                    <a:pt x="336197" y="9248"/>
                  </a:lnTo>
                  <a:lnTo>
                    <a:pt x="321193" y="10007"/>
                  </a:lnTo>
                  <a:lnTo>
                    <a:pt x="305979" y="11588"/>
                  </a:lnTo>
                  <a:lnTo>
                    <a:pt x="290862" y="14284"/>
                  </a:lnTo>
                  <a:lnTo>
                    <a:pt x="275949" y="17893"/>
                  </a:lnTo>
                  <a:lnTo>
                    <a:pt x="261252" y="21926"/>
                  </a:lnTo>
                  <a:lnTo>
                    <a:pt x="246730" y="26039"/>
                  </a:lnTo>
                  <a:lnTo>
                    <a:pt x="232181" y="29917"/>
                  </a:lnTo>
                  <a:lnTo>
                    <a:pt x="217260" y="33208"/>
                  </a:lnTo>
                  <a:lnTo>
                    <a:pt x="201812" y="35789"/>
                  </a:lnTo>
                  <a:lnTo>
                    <a:pt x="186012" y="37877"/>
                  </a:lnTo>
                  <a:lnTo>
                    <a:pt x="170251" y="39900"/>
                  </a:lnTo>
                  <a:lnTo>
                    <a:pt x="154760" y="42119"/>
                  </a:lnTo>
                  <a:lnTo>
                    <a:pt x="139596" y="44612"/>
                  </a:lnTo>
                  <a:lnTo>
                    <a:pt x="124727" y="47366"/>
                  </a:lnTo>
                  <a:lnTo>
                    <a:pt x="110101" y="50332"/>
                  </a:lnTo>
                  <a:lnTo>
                    <a:pt x="95821" y="53460"/>
                  </a:lnTo>
                  <a:lnTo>
                    <a:pt x="82145" y="56706"/>
                  </a:lnTo>
                  <a:lnTo>
                    <a:pt x="69168" y="60036"/>
                  </a:lnTo>
                  <a:lnTo>
                    <a:pt x="56898" y="63463"/>
                  </a:lnTo>
                  <a:lnTo>
                    <a:pt x="43918" y="67494"/>
                  </a:lnTo>
                  <a:lnTo>
                    <a:pt x="26852" y="7359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641106" y="3759333"/>
              <a:ext cx="93657" cy="294139"/>
            </a:xfrm>
            <a:custGeom>
              <a:avLst/>
              <a:gdLst/>
              <a:ahLst/>
              <a:cxnLst/>
              <a:rect l="0" t="0" r="0" b="0"/>
              <a:pathLst>
                <a:path w="93657" h="294139">
                  <a:moveTo>
                    <a:pt x="86396" y="73040"/>
                  </a:moveTo>
                  <a:lnTo>
                    <a:pt x="89263" y="64171"/>
                  </a:lnTo>
                  <a:lnTo>
                    <a:pt x="91405" y="55184"/>
                  </a:lnTo>
                  <a:lnTo>
                    <a:pt x="92994" y="45203"/>
                  </a:lnTo>
                  <a:lnTo>
                    <a:pt x="93656" y="34740"/>
                  </a:lnTo>
                  <a:lnTo>
                    <a:pt x="92560" y="24874"/>
                  </a:lnTo>
                  <a:lnTo>
                    <a:pt x="89398" y="16185"/>
                  </a:lnTo>
                  <a:lnTo>
                    <a:pt x="84336" y="9069"/>
                  </a:lnTo>
                  <a:lnTo>
                    <a:pt x="77730" y="3974"/>
                  </a:lnTo>
                  <a:lnTo>
                    <a:pt x="69960" y="936"/>
                  </a:lnTo>
                  <a:lnTo>
                    <a:pt x="61509" y="0"/>
                  </a:lnTo>
                  <a:lnTo>
                    <a:pt x="52932" y="1401"/>
                  </a:lnTo>
                  <a:lnTo>
                    <a:pt x="44546" y="5043"/>
                  </a:lnTo>
                  <a:lnTo>
                    <a:pt x="36614" y="10568"/>
                  </a:lnTo>
                  <a:lnTo>
                    <a:pt x="29434" y="17556"/>
                  </a:lnTo>
                  <a:lnTo>
                    <a:pt x="23085" y="25621"/>
                  </a:lnTo>
                  <a:lnTo>
                    <a:pt x="17483" y="34457"/>
                  </a:lnTo>
                  <a:lnTo>
                    <a:pt x="12477" y="43833"/>
                  </a:lnTo>
                  <a:lnTo>
                    <a:pt x="7929" y="53580"/>
                  </a:lnTo>
                  <a:lnTo>
                    <a:pt x="4041" y="63582"/>
                  </a:lnTo>
                  <a:lnTo>
                    <a:pt x="1335" y="73756"/>
                  </a:lnTo>
                  <a:lnTo>
                    <a:pt x="0" y="84047"/>
                  </a:lnTo>
                  <a:lnTo>
                    <a:pt x="88" y="94417"/>
                  </a:lnTo>
                  <a:lnTo>
                    <a:pt x="1668" y="104839"/>
                  </a:lnTo>
                  <a:lnTo>
                    <a:pt x="4626" y="115278"/>
                  </a:lnTo>
                  <a:lnTo>
                    <a:pt x="8883" y="125068"/>
                  </a:lnTo>
                  <a:lnTo>
                    <a:pt x="14480" y="132971"/>
                  </a:lnTo>
                  <a:lnTo>
                    <a:pt x="21313" y="138461"/>
                  </a:lnTo>
                  <a:lnTo>
                    <a:pt x="29001" y="141501"/>
                  </a:lnTo>
                  <a:lnTo>
                    <a:pt x="36998" y="142185"/>
                  </a:lnTo>
                  <a:lnTo>
                    <a:pt x="44963" y="140826"/>
                  </a:lnTo>
                  <a:lnTo>
                    <a:pt x="52596" y="137678"/>
                  </a:lnTo>
                  <a:lnTo>
                    <a:pt x="59570" y="132841"/>
                  </a:lnTo>
                  <a:lnTo>
                    <a:pt x="65785" y="126598"/>
                  </a:lnTo>
                  <a:lnTo>
                    <a:pt x="71608" y="121894"/>
                  </a:lnTo>
                  <a:lnTo>
                    <a:pt x="76818" y="122297"/>
                  </a:lnTo>
                  <a:lnTo>
                    <a:pt x="80465" y="127044"/>
                  </a:lnTo>
                  <a:lnTo>
                    <a:pt x="82740" y="134825"/>
                  </a:lnTo>
                  <a:lnTo>
                    <a:pt x="83952" y="144667"/>
                  </a:lnTo>
                  <a:lnTo>
                    <a:pt x="84146" y="155897"/>
                  </a:lnTo>
                  <a:lnTo>
                    <a:pt x="83415" y="168057"/>
                  </a:lnTo>
                  <a:lnTo>
                    <a:pt x="82086" y="180840"/>
                  </a:lnTo>
                  <a:lnTo>
                    <a:pt x="80643" y="194041"/>
                  </a:lnTo>
                  <a:lnTo>
                    <a:pt x="79371" y="207516"/>
                  </a:lnTo>
                  <a:lnTo>
                    <a:pt x="78361" y="221143"/>
                  </a:lnTo>
                  <a:lnTo>
                    <a:pt x="77498" y="236457"/>
                  </a:lnTo>
                  <a:lnTo>
                    <a:pt x="76710" y="258156"/>
                  </a:lnTo>
                  <a:lnTo>
                    <a:pt x="75868" y="29413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762862" y="3811316"/>
              <a:ext cx="124809" cy="229629"/>
            </a:xfrm>
            <a:custGeom>
              <a:avLst/>
              <a:gdLst/>
              <a:ahLst/>
              <a:cxnLst/>
              <a:rect l="0" t="0" r="0" b="0"/>
              <a:pathLst>
                <a:path w="124809" h="229629">
                  <a:moveTo>
                    <a:pt x="90982" y="0"/>
                  </a:moveTo>
                  <a:lnTo>
                    <a:pt x="82248" y="3000"/>
                  </a:lnTo>
                  <a:lnTo>
                    <a:pt x="74541" y="6423"/>
                  </a:lnTo>
                  <a:lnTo>
                    <a:pt x="67139" y="10624"/>
                  </a:lnTo>
                  <a:lnTo>
                    <a:pt x="59879" y="15696"/>
                  </a:lnTo>
                  <a:lnTo>
                    <a:pt x="52700" y="21826"/>
                  </a:lnTo>
                  <a:lnTo>
                    <a:pt x="45579" y="29010"/>
                  </a:lnTo>
                  <a:lnTo>
                    <a:pt x="38661" y="37097"/>
                  </a:lnTo>
                  <a:lnTo>
                    <a:pt x="32242" y="45892"/>
                  </a:lnTo>
                  <a:lnTo>
                    <a:pt x="26445" y="55213"/>
                  </a:lnTo>
                  <a:lnTo>
                    <a:pt x="21230" y="64909"/>
                  </a:lnTo>
                  <a:lnTo>
                    <a:pt x="16494" y="74871"/>
                  </a:lnTo>
                  <a:lnTo>
                    <a:pt x="12126" y="85019"/>
                  </a:lnTo>
                  <a:lnTo>
                    <a:pt x="8191" y="95461"/>
                  </a:lnTo>
                  <a:lnTo>
                    <a:pt x="4921" y="106463"/>
                  </a:lnTo>
                  <a:lnTo>
                    <a:pt x="2391" y="118123"/>
                  </a:lnTo>
                  <a:lnTo>
                    <a:pt x="692" y="130226"/>
                  </a:lnTo>
                  <a:lnTo>
                    <a:pt x="0" y="142351"/>
                  </a:lnTo>
                  <a:lnTo>
                    <a:pt x="319" y="154242"/>
                  </a:lnTo>
                  <a:lnTo>
                    <a:pt x="1669" y="165667"/>
                  </a:lnTo>
                  <a:lnTo>
                    <a:pt x="4171" y="176340"/>
                  </a:lnTo>
                  <a:lnTo>
                    <a:pt x="7784" y="186183"/>
                  </a:lnTo>
                  <a:lnTo>
                    <a:pt x="12497" y="195284"/>
                  </a:lnTo>
                  <a:lnTo>
                    <a:pt x="18409" y="203791"/>
                  </a:lnTo>
                  <a:lnTo>
                    <a:pt x="25462" y="211838"/>
                  </a:lnTo>
                  <a:lnTo>
                    <a:pt x="33467" y="219056"/>
                  </a:lnTo>
                  <a:lnTo>
                    <a:pt x="42211" y="224622"/>
                  </a:lnTo>
                  <a:lnTo>
                    <a:pt x="51494" y="228206"/>
                  </a:lnTo>
                  <a:lnTo>
                    <a:pt x="60998" y="229628"/>
                  </a:lnTo>
                  <a:lnTo>
                    <a:pt x="70297" y="228612"/>
                  </a:lnTo>
                  <a:lnTo>
                    <a:pt x="79175" y="225258"/>
                  </a:lnTo>
                  <a:lnTo>
                    <a:pt x="87440" y="219940"/>
                  </a:lnTo>
                  <a:lnTo>
                    <a:pt x="94845" y="213098"/>
                  </a:lnTo>
                  <a:lnTo>
                    <a:pt x="101345" y="205124"/>
                  </a:lnTo>
                  <a:lnTo>
                    <a:pt x="107049" y="196011"/>
                  </a:lnTo>
                  <a:lnTo>
                    <a:pt x="112123" y="185386"/>
                  </a:lnTo>
                  <a:lnTo>
                    <a:pt x="116716" y="173169"/>
                  </a:lnTo>
                  <a:lnTo>
                    <a:pt x="120634" y="159710"/>
                  </a:lnTo>
                  <a:lnTo>
                    <a:pt x="123361" y="145606"/>
                  </a:lnTo>
                  <a:lnTo>
                    <a:pt x="124713" y="131270"/>
                  </a:lnTo>
                  <a:lnTo>
                    <a:pt x="124808" y="117069"/>
                  </a:lnTo>
                  <a:lnTo>
                    <a:pt x="123882" y="103386"/>
                  </a:lnTo>
                  <a:lnTo>
                    <a:pt x="122178" y="90378"/>
                  </a:lnTo>
                  <a:lnTo>
                    <a:pt x="119576" y="78169"/>
                  </a:lnTo>
                  <a:lnTo>
                    <a:pt x="115628" y="66954"/>
                  </a:lnTo>
                  <a:lnTo>
                    <a:pt x="110208" y="56754"/>
                  </a:lnTo>
                  <a:lnTo>
                    <a:pt x="103931" y="47920"/>
                  </a:lnTo>
                  <a:lnTo>
                    <a:pt x="97361" y="40457"/>
                  </a:lnTo>
                  <a:lnTo>
                    <a:pt x="89920" y="34827"/>
                  </a:lnTo>
                  <a:lnTo>
                    <a:pt x="80454" y="31585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918558" y="3821844"/>
              <a:ext cx="130731" cy="220805"/>
            </a:xfrm>
            <a:custGeom>
              <a:avLst/>
              <a:gdLst/>
              <a:ahLst/>
              <a:cxnLst/>
              <a:rect l="0" t="0" r="0" b="0"/>
              <a:pathLst>
                <a:path w="130731" h="220805">
                  <a:moveTo>
                    <a:pt x="72157" y="21057"/>
                  </a:moveTo>
                  <a:lnTo>
                    <a:pt x="63422" y="18392"/>
                  </a:lnTo>
                  <a:lnTo>
                    <a:pt x="55716" y="18170"/>
                  </a:lnTo>
                  <a:lnTo>
                    <a:pt x="48318" y="20457"/>
                  </a:lnTo>
                  <a:lnTo>
                    <a:pt x="41230" y="24856"/>
                  </a:lnTo>
                  <a:lnTo>
                    <a:pt x="34700" y="30956"/>
                  </a:lnTo>
                  <a:lnTo>
                    <a:pt x="28827" y="38358"/>
                  </a:lnTo>
                  <a:lnTo>
                    <a:pt x="23563" y="46715"/>
                  </a:lnTo>
                  <a:lnTo>
                    <a:pt x="18793" y="55752"/>
                  </a:lnTo>
                  <a:lnTo>
                    <a:pt x="14403" y="65270"/>
                  </a:lnTo>
                  <a:lnTo>
                    <a:pt x="10453" y="75284"/>
                  </a:lnTo>
                  <a:lnTo>
                    <a:pt x="7173" y="85996"/>
                  </a:lnTo>
                  <a:lnTo>
                    <a:pt x="4631" y="97467"/>
                  </a:lnTo>
                  <a:lnTo>
                    <a:pt x="2755" y="109611"/>
                  </a:lnTo>
                  <a:lnTo>
                    <a:pt x="1412" y="122297"/>
                  </a:lnTo>
                  <a:lnTo>
                    <a:pt x="476" y="135383"/>
                  </a:lnTo>
                  <a:lnTo>
                    <a:pt x="0" y="148594"/>
                  </a:lnTo>
                  <a:lnTo>
                    <a:pt x="204" y="161537"/>
                  </a:lnTo>
                  <a:lnTo>
                    <a:pt x="1165" y="174009"/>
                  </a:lnTo>
                  <a:lnTo>
                    <a:pt x="3132" y="185671"/>
                  </a:lnTo>
                  <a:lnTo>
                    <a:pt x="6588" y="195978"/>
                  </a:lnTo>
                  <a:lnTo>
                    <a:pt x="11658" y="204752"/>
                  </a:lnTo>
                  <a:lnTo>
                    <a:pt x="18166" y="211813"/>
                  </a:lnTo>
                  <a:lnTo>
                    <a:pt x="25822" y="216816"/>
                  </a:lnTo>
                  <a:lnTo>
                    <a:pt x="34341" y="219768"/>
                  </a:lnTo>
                  <a:lnTo>
                    <a:pt x="43483" y="220804"/>
                  </a:lnTo>
                  <a:lnTo>
                    <a:pt x="53063" y="219995"/>
                  </a:lnTo>
                  <a:lnTo>
                    <a:pt x="62943" y="217562"/>
                  </a:lnTo>
                  <a:lnTo>
                    <a:pt x="72865" y="213660"/>
                  </a:lnTo>
                  <a:lnTo>
                    <a:pt x="82452" y="208301"/>
                  </a:lnTo>
                  <a:lnTo>
                    <a:pt x="91526" y="201620"/>
                  </a:lnTo>
                  <a:lnTo>
                    <a:pt x="99925" y="193695"/>
                  </a:lnTo>
                  <a:lnTo>
                    <a:pt x="107421" y="184472"/>
                  </a:lnTo>
                  <a:lnTo>
                    <a:pt x="113977" y="174045"/>
                  </a:lnTo>
                  <a:lnTo>
                    <a:pt x="119549" y="162620"/>
                  </a:lnTo>
                  <a:lnTo>
                    <a:pt x="124002" y="150426"/>
                  </a:lnTo>
                  <a:lnTo>
                    <a:pt x="127365" y="137674"/>
                  </a:lnTo>
                  <a:lnTo>
                    <a:pt x="129642" y="124688"/>
                  </a:lnTo>
                  <a:lnTo>
                    <a:pt x="130730" y="111897"/>
                  </a:lnTo>
                  <a:lnTo>
                    <a:pt x="130680" y="99517"/>
                  </a:lnTo>
                  <a:lnTo>
                    <a:pt x="129512" y="87577"/>
                  </a:lnTo>
                  <a:lnTo>
                    <a:pt x="127133" y="76020"/>
                  </a:lnTo>
                  <a:lnTo>
                    <a:pt x="123603" y="64770"/>
                  </a:lnTo>
                  <a:lnTo>
                    <a:pt x="118945" y="54079"/>
                  </a:lnTo>
                  <a:lnTo>
                    <a:pt x="113069" y="44497"/>
                  </a:lnTo>
                  <a:lnTo>
                    <a:pt x="106042" y="36236"/>
                  </a:lnTo>
                  <a:lnTo>
                    <a:pt x="98054" y="29197"/>
                  </a:lnTo>
                  <a:lnTo>
                    <a:pt x="89321" y="23153"/>
                  </a:lnTo>
                  <a:lnTo>
                    <a:pt x="80054" y="17867"/>
                  </a:lnTo>
                  <a:lnTo>
                    <a:pt x="70866" y="13285"/>
                  </a:lnTo>
                  <a:lnTo>
                    <a:pt x="61869" y="9081"/>
                  </a:lnTo>
                  <a:lnTo>
                    <a:pt x="52278" y="4883"/>
                  </a:lnTo>
                  <a:lnTo>
                    <a:pt x="40571" y="0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7264663" y="3400704"/>
            <a:ext cx="715939" cy="715939"/>
            <a:chOff x="7264663" y="3400704"/>
            <a:chExt cx="715939" cy="715939"/>
          </a:xfrm>
        </p:grpSpPr>
        <p:sp>
          <p:nvSpPr>
            <p:cNvPr id="103" name="Freeform 102"/>
            <p:cNvSpPr/>
            <p:nvPr/>
          </p:nvSpPr>
          <p:spPr>
            <a:xfrm>
              <a:off x="7264663" y="3600746"/>
              <a:ext cx="10530" cy="515897"/>
            </a:xfrm>
            <a:custGeom>
              <a:avLst/>
              <a:gdLst/>
              <a:ahLst/>
              <a:cxnLst/>
              <a:rect l="0" t="0" r="0" b="0"/>
              <a:pathLst>
                <a:path w="10530" h="515897">
                  <a:moveTo>
                    <a:pt x="10529" y="0"/>
                  </a:moveTo>
                  <a:lnTo>
                    <a:pt x="10529" y="11802"/>
                  </a:lnTo>
                  <a:lnTo>
                    <a:pt x="10529" y="23571"/>
                  </a:lnTo>
                  <a:lnTo>
                    <a:pt x="10529" y="36461"/>
                  </a:lnTo>
                  <a:lnTo>
                    <a:pt x="10529" y="50309"/>
                  </a:lnTo>
                  <a:lnTo>
                    <a:pt x="10529" y="64637"/>
                  </a:lnTo>
                  <a:lnTo>
                    <a:pt x="10529" y="79116"/>
                  </a:lnTo>
                  <a:lnTo>
                    <a:pt x="10529" y="93912"/>
                  </a:lnTo>
                  <a:lnTo>
                    <a:pt x="10529" y="109584"/>
                  </a:lnTo>
                  <a:lnTo>
                    <a:pt x="10529" y="126376"/>
                  </a:lnTo>
                  <a:lnTo>
                    <a:pt x="10529" y="143906"/>
                  </a:lnTo>
                  <a:lnTo>
                    <a:pt x="10529" y="161372"/>
                  </a:lnTo>
                  <a:lnTo>
                    <a:pt x="10529" y="178317"/>
                  </a:lnTo>
                  <a:lnTo>
                    <a:pt x="10529" y="194949"/>
                  </a:lnTo>
                  <a:lnTo>
                    <a:pt x="10529" y="211943"/>
                  </a:lnTo>
                  <a:lnTo>
                    <a:pt x="10524" y="229663"/>
                  </a:lnTo>
                  <a:lnTo>
                    <a:pt x="10352" y="247836"/>
                  </a:lnTo>
                  <a:lnTo>
                    <a:pt x="9703" y="265743"/>
                  </a:lnTo>
                  <a:lnTo>
                    <a:pt x="8455" y="282987"/>
                  </a:lnTo>
                  <a:lnTo>
                    <a:pt x="6801" y="299821"/>
                  </a:lnTo>
                  <a:lnTo>
                    <a:pt x="5154" y="316951"/>
                  </a:lnTo>
                  <a:lnTo>
                    <a:pt x="3750" y="334768"/>
                  </a:lnTo>
                  <a:lnTo>
                    <a:pt x="2658" y="353175"/>
                  </a:lnTo>
                  <a:lnTo>
                    <a:pt x="1850" y="371771"/>
                  </a:lnTo>
                  <a:lnTo>
                    <a:pt x="1271" y="390286"/>
                  </a:lnTo>
                  <a:lnTo>
                    <a:pt x="866" y="408619"/>
                  </a:lnTo>
                  <a:lnTo>
                    <a:pt x="587" y="426760"/>
                  </a:lnTo>
                  <a:lnTo>
                    <a:pt x="396" y="444717"/>
                  </a:lnTo>
                  <a:lnTo>
                    <a:pt x="265" y="461767"/>
                  </a:lnTo>
                  <a:lnTo>
                    <a:pt x="164" y="478137"/>
                  </a:lnTo>
                  <a:lnTo>
                    <a:pt x="81" y="495266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338362" y="3621803"/>
              <a:ext cx="278229" cy="482189"/>
            </a:xfrm>
            <a:custGeom>
              <a:avLst/>
              <a:gdLst/>
              <a:ahLst/>
              <a:cxnLst/>
              <a:rect l="0" t="0" r="0" b="0"/>
              <a:pathLst>
                <a:path w="278229" h="482189">
                  <a:moveTo>
                    <a:pt x="126342" y="0"/>
                  </a:moveTo>
                  <a:lnTo>
                    <a:pt x="120474" y="5934"/>
                  </a:lnTo>
                  <a:lnTo>
                    <a:pt x="114910" y="12139"/>
                  </a:lnTo>
                  <a:lnTo>
                    <a:pt x="109111" y="19235"/>
                  </a:lnTo>
                  <a:lnTo>
                    <a:pt x="103030" y="27175"/>
                  </a:lnTo>
                  <a:lnTo>
                    <a:pt x="96701" y="35821"/>
                  </a:lnTo>
                  <a:lnTo>
                    <a:pt x="90173" y="45016"/>
                  </a:lnTo>
                  <a:lnTo>
                    <a:pt x="83497" y="54616"/>
                  </a:lnTo>
                  <a:lnTo>
                    <a:pt x="76714" y="64505"/>
                  </a:lnTo>
                  <a:lnTo>
                    <a:pt x="69867" y="74527"/>
                  </a:lnTo>
                  <a:lnTo>
                    <a:pt x="63386" y="82126"/>
                  </a:lnTo>
                  <a:lnTo>
                    <a:pt x="58701" y="84294"/>
                  </a:lnTo>
                  <a:lnTo>
                    <a:pt x="57009" y="82304"/>
                  </a:lnTo>
                  <a:lnTo>
                    <a:pt x="57989" y="77910"/>
                  </a:lnTo>
                  <a:lnTo>
                    <a:pt x="61089" y="72240"/>
                  </a:lnTo>
                  <a:lnTo>
                    <a:pt x="66010" y="65913"/>
                  </a:lnTo>
                  <a:lnTo>
                    <a:pt x="72449" y="59261"/>
                  </a:lnTo>
                  <a:lnTo>
                    <a:pt x="80240" y="52775"/>
                  </a:lnTo>
                  <a:lnTo>
                    <a:pt x="89385" y="47151"/>
                  </a:lnTo>
                  <a:lnTo>
                    <a:pt x="99763" y="42696"/>
                  </a:lnTo>
                  <a:lnTo>
                    <a:pt x="110989" y="39531"/>
                  </a:lnTo>
                  <a:lnTo>
                    <a:pt x="122518" y="37769"/>
                  </a:lnTo>
                  <a:lnTo>
                    <a:pt x="134007" y="37330"/>
                  </a:lnTo>
                  <a:lnTo>
                    <a:pt x="145161" y="38151"/>
                  </a:lnTo>
                  <a:lnTo>
                    <a:pt x="155651" y="40290"/>
                  </a:lnTo>
                  <a:lnTo>
                    <a:pt x="165367" y="43655"/>
                  </a:lnTo>
                  <a:lnTo>
                    <a:pt x="174215" y="48200"/>
                  </a:lnTo>
                  <a:lnTo>
                    <a:pt x="182018" y="54000"/>
                  </a:lnTo>
                  <a:lnTo>
                    <a:pt x="188785" y="60979"/>
                  </a:lnTo>
                  <a:lnTo>
                    <a:pt x="194501" y="69107"/>
                  </a:lnTo>
                  <a:lnTo>
                    <a:pt x="199050" y="78465"/>
                  </a:lnTo>
                  <a:lnTo>
                    <a:pt x="202477" y="88978"/>
                  </a:lnTo>
                  <a:lnTo>
                    <a:pt x="204797" y="100292"/>
                  </a:lnTo>
                  <a:lnTo>
                    <a:pt x="205914" y="111878"/>
                  </a:lnTo>
                  <a:lnTo>
                    <a:pt x="205889" y="123409"/>
                  </a:lnTo>
                  <a:lnTo>
                    <a:pt x="204906" y="134761"/>
                  </a:lnTo>
                  <a:lnTo>
                    <a:pt x="203185" y="145916"/>
                  </a:lnTo>
                  <a:lnTo>
                    <a:pt x="200914" y="156901"/>
                  </a:lnTo>
                  <a:lnTo>
                    <a:pt x="198084" y="167753"/>
                  </a:lnTo>
                  <a:lnTo>
                    <a:pt x="194508" y="178506"/>
                  </a:lnTo>
                  <a:lnTo>
                    <a:pt x="190138" y="189185"/>
                  </a:lnTo>
                  <a:lnTo>
                    <a:pt x="185068" y="199646"/>
                  </a:lnTo>
                  <a:lnTo>
                    <a:pt x="179441" y="209598"/>
                  </a:lnTo>
                  <a:lnTo>
                    <a:pt x="173407" y="218870"/>
                  </a:lnTo>
                  <a:lnTo>
                    <a:pt x="167558" y="225701"/>
                  </a:lnTo>
                  <a:lnTo>
                    <a:pt x="164801" y="227999"/>
                  </a:lnTo>
                  <a:lnTo>
                    <a:pt x="167470" y="227326"/>
                  </a:lnTo>
                  <a:lnTo>
                    <a:pt x="173912" y="226077"/>
                  </a:lnTo>
                  <a:lnTo>
                    <a:pt x="182786" y="225409"/>
                  </a:lnTo>
                  <a:lnTo>
                    <a:pt x="193297" y="225635"/>
                  </a:lnTo>
                  <a:lnTo>
                    <a:pt x="204602" y="226878"/>
                  </a:lnTo>
                  <a:lnTo>
                    <a:pt x="215728" y="229287"/>
                  </a:lnTo>
                  <a:lnTo>
                    <a:pt x="226170" y="232828"/>
                  </a:lnTo>
                  <a:lnTo>
                    <a:pt x="235826" y="237489"/>
                  </a:lnTo>
                  <a:lnTo>
                    <a:pt x="244781" y="243364"/>
                  </a:lnTo>
                  <a:lnTo>
                    <a:pt x="253169" y="250399"/>
                  </a:lnTo>
                  <a:lnTo>
                    <a:pt x="260806" y="258731"/>
                  </a:lnTo>
                  <a:lnTo>
                    <a:pt x="267191" y="268760"/>
                  </a:lnTo>
                  <a:lnTo>
                    <a:pt x="272151" y="280546"/>
                  </a:lnTo>
                  <a:lnTo>
                    <a:pt x="275655" y="293867"/>
                  </a:lnTo>
                  <a:lnTo>
                    <a:pt x="277639" y="308405"/>
                  </a:lnTo>
                  <a:lnTo>
                    <a:pt x="278228" y="323841"/>
                  </a:lnTo>
                  <a:lnTo>
                    <a:pt x="277505" y="339593"/>
                  </a:lnTo>
                  <a:lnTo>
                    <a:pt x="275432" y="354855"/>
                  </a:lnTo>
                  <a:lnTo>
                    <a:pt x="272116" y="369220"/>
                  </a:lnTo>
                  <a:lnTo>
                    <a:pt x="267773" y="382490"/>
                  </a:lnTo>
                  <a:lnTo>
                    <a:pt x="262642" y="394492"/>
                  </a:lnTo>
                  <a:lnTo>
                    <a:pt x="256927" y="405274"/>
                  </a:lnTo>
                  <a:lnTo>
                    <a:pt x="250635" y="415195"/>
                  </a:lnTo>
                  <a:lnTo>
                    <a:pt x="243579" y="424793"/>
                  </a:lnTo>
                  <a:lnTo>
                    <a:pt x="235721" y="434400"/>
                  </a:lnTo>
                  <a:lnTo>
                    <a:pt x="227156" y="443821"/>
                  </a:lnTo>
                  <a:lnTo>
                    <a:pt x="218028" y="452469"/>
                  </a:lnTo>
                  <a:lnTo>
                    <a:pt x="208475" y="460059"/>
                  </a:lnTo>
                  <a:lnTo>
                    <a:pt x="198448" y="466459"/>
                  </a:lnTo>
                  <a:lnTo>
                    <a:pt x="187732" y="471534"/>
                  </a:lnTo>
                  <a:lnTo>
                    <a:pt x="176264" y="475351"/>
                  </a:lnTo>
                  <a:lnTo>
                    <a:pt x="164121" y="478118"/>
                  </a:lnTo>
                  <a:lnTo>
                    <a:pt x="151438" y="480074"/>
                  </a:lnTo>
                  <a:lnTo>
                    <a:pt x="138350" y="481428"/>
                  </a:lnTo>
                  <a:lnTo>
                    <a:pt x="124967" y="482188"/>
                  </a:lnTo>
                  <a:lnTo>
                    <a:pt x="111377" y="482175"/>
                  </a:lnTo>
                  <a:lnTo>
                    <a:pt x="97643" y="481357"/>
                  </a:lnTo>
                  <a:lnTo>
                    <a:pt x="83810" y="479995"/>
                  </a:lnTo>
                  <a:lnTo>
                    <a:pt x="69910" y="478541"/>
                  </a:lnTo>
                  <a:lnTo>
                    <a:pt x="55983" y="477269"/>
                  </a:lnTo>
                  <a:lnTo>
                    <a:pt x="42650" y="476261"/>
                  </a:lnTo>
                  <a:lnTo>
                    <a:pt x="29799" y="475401"/>
                  </a:lnTo>
                  <a:lnTo>
                    <a:pt x="16301" y="474618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791088" y="3400704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7661" y="8935"/>
                  </a:lnTo>
                  <a:lnTo>
                    <a:pt x="5519" y="18563"/>
                  </a:lnTo>
                  <a:lnTo>
                    <a:pt x="3916" y="29850"/>
                  </a:lnTo>
                  <a:lnTo>
                    <a:pt x="2735" y="42517"/>
                  </a:lnTo>
                  <a:lnTo>
                    <a:pt x="1886" y="55997"/>
                  </a:lnTo>
                  <a:lnTo>
                    <a:pt x="1294" y="69864"/>
                  </a:lnTo>
                  <a:lnTo>
                    <a:pt x="1053" y="83727"/>
                  </a:lnTo>
                  <a:lnTo>
                    <a:pt x="1416" y="97170"/>
                  </a:lnTo>
                  <a:lnTo>
                    <a:pt x="2468" y="110018"/>
                  </a:lnTo>
                  <a:lnTo>
                    <a:pt x="3817" y="122287"/>
                  </a:lnTo>
                  <a:lnTo>
                    <a:pt x="4729" y="134072"/>
                  </a:lnTo>
                  <a:lnTo>
                    <a:pt x="4823" y="145473"/>
                  </a:lnTo>
                  <a:lnTo>
                    <a:pt x="4218" y="156135"/>
                  </a:lnTo>
                  <a:lnTo>
                    <a:pt x="3288" y="166299"/>
                  </a:lnTo>
                  <a:lnTo>
                    <a:pt x="1947" y="17685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633161" y="3653388"/>
              <a:ext cx="347441" cy="84229"/>
            </a:xfrm>
            <a:custGeom>
              <a:avLst/>
              <a:gdLst/>
              <a:ahLst/>
              <a:cxnLst/>
              <a:rect l="0" t="0" r="0" b="0"/>
              <a:pathLst>
                <a:path w="347441" h="84229">
                  <a:moveTo>
                    <a:pt x="347440" y="0"/>
                  </a:moveTo>
                  <a:lnTo>
                    <a:pt x="332771" y="2867"/>
                  </a:lnTo>
                  <a:lnTo>
                    <a:pt x="318859" y="5009"/>
                  </a:lnTo>
                  <a:lnTo>
                    <a:pt x="304371" y="6617"/>
                  </a:lnTo>
                  <a:lnTo>
                    <a:pt x="289515" y="7970"/>
                  </a:lnTo>
                  <a:lnTo>
                    <a:pt x="274987" y="9467"/>
                  </a:lnTo>
                  <a:lnTo>
                    <a:pt x="261169" y="11318"/>
                  </a:lnTo>
                  <a:lnTo>
                    <a:pt x="247957" y="13557"/>
                  </a:lnTo>
                  <a:lnTo>
                    <a:pt x="234945" y="16138"/>
                  </a:lnTo>
                  <a:lnTo>
                    <a:pt x="221860" y="18988"/>
                  </a:lnTo>
                  <a:lnTo>
                    <a:pt x="208599" y="22037"/>
                  </a:lnTo>
                  <a:lnTo>
                    <a:pt x="195148" y="25230"/>
                  </a:lnTo>
                  <a:lnTo>
                    <a:pt x="181542" y="28523"/>
                  </a:lnTo>
                  <a:lnTo>
                    <a:pt x="167978" y="31886"/>
                  </a:lnTo>
                  <a:lnTo>
                    <a:pt x="154798" y="35297"/>
                  </a:lnTo>
                  <a:lnTo>
                    <a:pt x="142158" y="38740"/>
                  </a:lnTo>
                  <a:lnTo>
                    <a:pt x="130044" y="42205"/>
                  </a:lnTo>
                  <a:lnTo>
                    <a:pt x="118368" y="45684"/>
                  </a:lnTo>
                  <a:lnTo>
                    <a:pt x="107032" y="49173"/>
                  </a:lnTo>
                  <a:lnTo>
                    <a:pt x="95941" y="52669"/>
                  </a:lnTo>
                  <a:lnTo>
                    <a:pt x="85029" y="56170"/>
                  </a:lnTo>
                  <a:lnTo>
                    <a:pt x="74238" y="59674"/>
                  </a:lnTo>
                  <a:lnTo>
                    <a:pt x="63532" y="63179"/>
                  </a:lnTo>
                  <a:lnTo>
                    <a:pt x="52885" y="66686"/>
                  </a:lnTo>
                  <a:lnTo>
                    <a:pt x="42289" y="70189"/>
                  </a:lnTo>
                  <a:lnTo>
                    <a:pt x="32188" y="73537"/>
                  </a:lnTo>
                  <a:lnTo>
                    <a:pt x="22472" y="76761"/>
                  </a:lnTo>
                  <a:lnTo>
                    <a:pt x="12286" y="8014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692018" y="3790319"/>
              <a:ext cx="88542" cy="263153"/>
            </a:xfrm>
            <a:custGeom>
              <a:avLst/>
              <a:gdLst/>
              <a:ahLst/>
              <a:cxnLst/>
              <a:rect l="0" t="0" r="0" b="0"/>
              <a:pathLst>
                <a:path w="88542" h="263153">
                  <a:moveTo>
                    <a:pt x="88541" y="73639"/>
                  </a:moveTo>
                  <a:lnTo>
                    <a:pt x="88475" y="61971"/>
                  </a:lnTo>
                  <a:lnTo>
                    <a:pt x="87835" y="51482"/>
                  </a:lnTo>
                  <a:lnTo>
                    <a:pt x="86528" y="41190"/>
                  </a:lnTo>
                  <a:lnTo>
                    <a:pt x="84323" y="31234"/>
                  </a:lnTo>
                  <a:lnTo>
                    <a:pt x="80710" y="22187"/>
                  </a:lnTo>
                  <a:lnTo>
                    <a:pt x="75537" y="14313"/>
                  </a:lnTo>
                  <a:lnTo>
                    <a:pt x="68962" y="7882"/>
                  </a:lnTo>
                  <a:lnTo>
                    <a:pt x="61262" y="3313"/>
                  </a:lnTo>
                  <a:lnTo>
                    <a:pt x="52719" y="661"/>
                  </a:lnTo>
                  <a:lnTo>
                    <a:pt x="43732" y="0"/>
                  </a:lnTo>
                  <a:lnTo>
                    <a:pt x="34787" y="1592"/>
                  </a:lnTo>
                  <a:lnTo>
                    <a:pt x="26155" y="5371"/>
                  </a:lnTo>
                  <a:lnTo>
                    <a:pt x="18227" y="11160"/>
                  </a:lnTo>
                  <a:lnTo>
                    <a:pt x="11580" y="18856"/>
                  </a:lnTo>
                  <a:lnTo>
                    <a:pt x="6413" y="28211"/>
                  </a:lnTo>
                  <a:lnTo>
                    <a:pt x="2758" y="38728"/>
                  </a:lnTo>
                  <a:lnTo>
                    <a:pt x="662" y="49770"/>
                  </a:lnTo>
                  <a:lnTo>
                    <a:pt x="0" y="60914"/>
                  </a:lnTo>
                  <a:lnTo>
                    <a:pt x="841" y="71326"/>
                  </a:lnTo>
                  <a:lnTo>
                    <a:pt x="3524" y="79721"/>
                  </a:lnTo>
                  <a:lnTo>
                    <a:pt x="8063" y="85576"/>
                  </a:lnTo>
                  <a:lnTo>
                    <a:pt x="14044" y="88878"/>
                  </a:lnTo>
                  <a:lnTo>
                    <a:pt x="20811" y="89747"/>
                  </a:lnTo>
                  <a:lnTo>
                    <a:pt x="27911" y="88515"/>
                  </a:lnTo>
                  <a:lnTo>
                    <a:pt x="34946" y="85455"/>
                  </a:lnTo>
                  <a:lnTo>
                    <a:pt x="41509" y="80677"/>
                  </a:lnTo>
                  <a:lnTo>
                    <a:pt x="47439" y="74457"/>
                  </a:lnTo>
                  <a:lnTo>
                    <a:pt x="52872" y="69197"/>
                  </a:lnTo>
                  <a:lnTo>
                    <a:pt x="57578" y="68361"/>
                  </a:lnTo>
                  <a:lnTo>
                    <a:pt x="60981" y="72187"/>
                  </a:lnTo>
                  <a:lnTo>
                    <a:pt x="63244" y="79487"/>
                  </a:lnTo>
                  <a:lnTo>
                    <a:pt x="64714" y="89120"/>
                  </a:lnTo>
                  <a:lnTo>
                    <a:pt x="65668" y="100278"/>
                  </a:lnTo>
                  <a:lnTo>
                    <a:pt x="66289" y="112425"/>
                  </a:lnTo>
                  <a:lnTo>
                    <a:pt x="66696" y="125222"/>
                  </a:lnTo>
                  <a:lnTo>
                    <a:pt x="66962" y="138610"/>
                  </a:lnTo>
                  <a:lnTo>
                    <a:pt x="67140" y="152752"/>
                  </a:lnTo>
                  <a:lnTo>
                    <a:pt x="67260" y="167673"/>
                  </a:lnTo>
                  <a:lnTo>
                    <a:pt x="67510" y="182951"/>
                  </a:lnTo>
                  <a:lnTo>
                    <a:pt x="68209" y="197829"/>
                  </a:lnTo>
                  <a:lnTo>
                    <a:pt x="69491" y="211897"/>
                  </a:lnTo>
                  <a:lnTo>
                    <a:pt x="71175" y="224656"/>
                  </a:lnTo>
                  <a:lnTo>
                    <a:pt x="73019" y="236602"/>
                  </a:lnTo>
                  <a:lnTo>
                    <a:pt x="75188" y="248779"/>
                  </a:lnTo>
                  <a:lnTo>
                    <a:pt x="78013" y="263152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780559" y="3814029"/>
              <a:ext cx="147400" cy="239443"/>
            </a:xfrm>
            <a:custGeom>
              <a:avLst/>
              <a:gdLst/>
              <a:ahLst/>
              <a:cxnLst/>
              <a:rect l="0" t="0" r="0" b="0"/>
              <a:pathLst>
                <a:path w="147400" h="239443">
                  <a:moveTo>
                    <a:pt x="147399" y="7815"/>
                  </a:moveTo>
                  <a:lnTo>
                    <a:pt x="138530" y="4948"/>
                  </a:lnTo>
                  <a:lnTo>
                    <a:pt x="129544" y="2807"/>
                  </a:lnTo>
                  <a:lnTo>
                    <a:pt x="119553" y="1208"/>
                  </a:lnTo>
                  <a:lnTo>
                    <a:pt x="108745" y="200"/>
                  </a:lnTo>
                  <a:lnTo>
                    <a:pt x="97582" y="0"/>
                  </a:lnTo>
                  <a:lnTo>
                    <a:pt x="86391" y="669"/>
                  </a:lnTo>
                  <a:lnTo>
                    <a:pt x="75797" y="2599"/>
                  </a:lnTo>
                  <a:lnTo>
                    <a:pt x="66758" y="6556"/>
                  </a:lnTo>
                  <a:lnTo>
                    <a:pt x="59656" y="12778"/>
                  </a:lnTo>
                  <a:lnTo>
                    <a:pt x="54535" y="21042"/>
                  </a:lnTo>
                  <a:lnTo>
                    <a:pt x="51376" y="30948"/>
                  </a:lnTo>
                  <a:lnTo>
                    <a:pt x="49947" y="42091"/>
                  </a:lnTo>
                  <a:lnTo>
                    <a:pt x="49748" y="54130"/>
                  </a:lnTo>
                  <a:lnTo>
                    <a:pt x="50127" y="66801"/>
                  </a:lnTo>
                  <a:lnTo>
                    <a:pt x="50692" y="79879"/>
                  </a:lnTo>
                  <a:lnTo>
                    <a:pt x="52156" y="92089"/>
                  </a:lnTo>
                  <a:lnTo>
                    <a:pt x="56263" y="100258"/>
                  </a:lnTo>
                  <a:lnTo>
                    <a:pt x="62976" y="103127"/>
                  </a:lnTo>
                  <a:lnTo>
                    <a:pt x="70788" y="102833"/>
                  </a:lnTo>
                  <a:lnTo>
                    <a:pt x="79206" y="101444"/>
                  </a:lnTo>
                  <a:lnTo>
                    <a:pt x="88128" y="100686"/>
                  </a:lnTo>
                  <a:lnTo>
                    <a:pt x="97463" y="101350"/>
                  </a:lnTo>
                  <a:lnTo>
                    <a:pt x="106799" y="103699"/>
                  </a:lnTo>
                  <a:lnTo>
                    <a:pt x="115437" y="107835"/>
                  </a:lnTo>
                  <a:lnTo>
                    <a:pt x="123048" y="113604"/>
                  </a:lnTo>
                  <a:lnTo>
                    <a:pt x="129644" y="120706"/>
                  </a:lnTo>
                  <a:lnTo>
                    <a:pt x="135389" y="128823"/>
                  </a:lnTo>
                  <a:lnTo>
                    <a:pt x="140463" y="137681"/>
                  </a:lnTo>
                  <a:lnTo>
                    <a:pt x="144549" y="147065"/>
                  </a:lnTo>
                  <a:lnTo>
                    <a:pt x="146865" y="156815"/>
                  </a:lnTo>
                  <a:lnTo>
                    <a:pt x="147126" y="166813"/>
                  </a:lnTo>
                  <a:lnTo>
                    <a:pt x="145506" y="176814"/>
                  </a:lnTo>
                  <a:lnTo>
                    <a:pt x="142361" y="186456"/>
                  </a:lnTo>
                  <a:lnTo>
                    <a:pt x="138046" y="195562"/>
                  </a:lnTo>
                  <a:lnTo>
                    <a:pt x="132386" y="203812"/>
                  </a:lnTo>
                  <a:lnTo>
                    <a:pt x="124708" y="210676"/>
                  </a:lnTo>
                  <a:lnTo>
                    <a:pt x="114807" y="215994"/>
                  </a:lnTo>
                  <a:lnTo>
                    <a:pt x="103075" y="219922"/>
                  </a:lnTo>
                  <a:lnTo>
                    <a:pt x="90212" y="222731"/>
                  </a:lnTo>
                  <a:lnTo>
                    <a:pt x="76754" y="224704"/>
                  </a:lnTo>
                  <a:lnTo>
                    <a:pt x="63224" y="226267"/>
                  </a:lnTo>
                  <a:lnTo>
                    <a:pt x="48673" y="228248"/>
                  </a:lnTo>
                  <a:lnTo>
                    <a:pt x="29596" y="231943"/>
                  </a:lnTo>
                  <a:lnTo>
                    <a:pt x="0" y="239442"/>
                  </a:lnTo>
                </a:path>
              </a:pathLst>
            </a:custGeom>
            <a:ln w="38100" cap="flat" cmpd="sng" algn="ctr">
              <a:solidFill>
                <a:srgbClr val="FFAD5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8279171" y="779108"/>
            <a:ext cx="1757214" cy="1105494"/>
            <a:chOff x="8279171" y="779108"/>
            <a:chExt cx="1757214" cy="1105494"/>
          </a:xfrm>
        </p:grpSpPr>
        <p:sp>
          <p:nvSpPr>
            <p:cNvPr id="110" name="Freeform 109"/>
            <p:cNvSpPr/>
            <p:nvPr/>
          </p:nvSpPr>
          <p:spPr>
            <a:xfrm>
              <a:off x="8793317" y="779108"/>
              <a:ext cx="1181850" cy="158042"/>
            </a:xfrm>
            <a:custGeom>
              <a:avLst/>
              <a:gdLst/>
              <a:ahLst/>
              <a:cxnLst/>
              <a:rect l="0" t="0" r="0" b="0"/>
              <a:pathLst>
                <a:path w="1181850" h="158042">
                  <a:moveTo>
                    <a:pt x="1177170" y="10529"/>
                  </a:moveTo>
                  <a:lnTo>
                    <a:pt x="1177237" y="25198"/>
                  </a:lnTo>
                  <a:lnTo>
                    <a:pt x="1177877" y="39109"/>
                  </a:lnTo>
                  <a:lnTo>
                    <a:pt x="1179165" y="53602"/>
                  </a:lnTo>
                  <a:lnTo>
                    <a:pt x="1180679" y="68631"/>
                  </a:lnTo>
                  <a:lnTo>
                    <a:pt x="1181698" y="83808"/>
                  </a:lnTo>
                  <a:lnTo>
                    <a:pt x="1181849" y="98861"/>
                  </a:lnTo>
                  <a:lnTo>
                    <a:pt x="1180777" y="113207"/>
                  </a:lnTo>
                  <a:lnTo>
                    <a:pt x="1177995" y="125922"/>
                  </a:lnTo>
                  <a:lnTo>
                    <a:pt x="1173411" y="136641"/>
                  </a:lnTo>
                  <a:lnTo>
                    <a:pt x="1167247" y="145174"/>
                  </a:lnTo>
                  <a:lnTo>
                    <a:pt x="1159830" y="151246"/>
                  </a:lnTo>
                  <a:lnTo>
                    <a:pt x="1151462" y="154965"/>
                  </a:lnTo>
                  <a:lnTo>
                    <a:pt x="1141912" y="156873"/>
                  </a:lnTo>
                  <a:lnTo>
                    <a:pt x="1130462" y="157722"/>
                  </a:lnTo>
                  <a:lnTo>
                    <a:pt x="1116877" y="158041"/>
                  </a:lnTo>
                  <a:lnTo>
                    <a:pt x="1101686" y="157957"/>
                  </a:lnTo>
                  <a:lnTo>
                    <a:pt x="1085881" y="157303"/>
                  </a:lnTo>
                  <a:lnTo>
                    <a:pt x="1070097" y="156019"/>
                  </a:lnTo>
                  <a:lnTo>
                    <a:pt x="1054433" y="154326"/>
                  </a:lnTo>
                  <a:lnTo>
                    <a:pt x="1038630" y="152644"/>
                  </a:lnTo>
                  <a:lnTo>
                    <a:pt x="1022527" y="151214"/>
                  </a:lnTo>
                  <a:lnTo>
                    <a:pt x="1006255" y="150102"/>
                  </a:lnTo>
                  <a:lnTo>
                    <a:pt x="990164" y="149280"/>
                  </a:lnTo>
                  <a:lnTo>
                    <a:pt x="974444" y="148687"/>
                  </a:lnTo>
                  <a:lnTo>
                    <a:pt x="959122" y="148103"/>
                  </a:lnTo>
                  <a:lnTo>
                    <a:pt x="944147" y="147170"/>
                  </a:lnTo>
                  <a:lnTo>
                    <a:pt x="929439" y="145727"/>
                  </a:lnTo>
                  <a:lnTo>
                    <a:pt x="914766" y="143943"/>
                  </a:lnTo>
                  <a:lnTo>
                    <a:pt x="899760" y="142205"/>
                  </a:lnTo>
                  <a:lnTo>
                    <a:pt x="884251" y="140743"/>
                  </a:lnTo>
                  <a:lnTo>
                    <a:pt x="868242" y="139610"/>
                  </a:lnTo>
                  <a:lnTo>
                    <a:pt x="851807" y="138775"/>
                  </a:lnTo>
                  <a:lnTo>
                    <a:pt x="835047" y="138174"/>
                  </a:lnTo>
                  <a:lnTo>
                    <a:pt x="818045" y="137584"/>
                  </a:lnTo>
                  <a:lnTo>
                    <a:pt x="800872" y="136648"/>
                  </a:lnTo>
                  <a:lnTo>
                    <a:pt x="783585" y="135203"/>
                  </a:lnTo>
                  <a:lnTo>
                    <a:pt x="766383" y="133417"/>
                  </a:lnTo>
                  <a:lnTo>
                    <a:pt x="749600" y="131679"/>
                  </a:lnTo>
                  <a:lnTo>
                    <a:pt x="733379" y="130216"/>
                  </a:lnTo>
                  <a:lnTo>
                    <a:pt x="717538" y="129082"/>
                  </a:lnTo>
                  <a:lnTo>
                    <a:pt x="701673" y="128247"/>
                  </a:lnTo>
                  <a:lnTo>
                    <a:pt x="685551" y="127651"/>
                  </a:lnTo>
                  <a:lnTo>
                    <a:pt x="669113" y="127233"/>
                  </a:lnTo>
                  <a:lnTo>
                    <a:pt x="652384" y="126946"/>
                  </a:lnTo>
                  <a:lnTo>
                    <a:pt x="635426" y="126749"/>
                  </a:lnTo>
                  <a:lnTo>
                    <a:pt x="618460" y="126616"/>
                  </a:lnTo>
                  <a:lnTo>
                    <a:pt x="601845" y="126526"/>
                  </a:lnTo>
                  <a:lnTo>
                    <a:pt x="585739" y="126465"/>
                  </a:lnTo>
                  <a:lnTo>
                    <a:pt x="569975" y="126425"/>
                  </a:lnTo>
                  <a:lnTo>
                    <a:pt x="554164" y="126397"/>
                  </a:lnTo>
                  <a:lnTo>
                    <a:pt x="538079" y="126379"/>
                  </a:lnTo>
                  <a:lnTo>
                    <a:pt x="521664" y="126367"/>
                  </a:lnTo>
                  <a:lnTo>
                    <a:pt x="504951" y="126359"/>
                  </a:lnTo>
                  <a:lnTo>
                    <a:pt x="488000" y="126353"/>
                  </a:lnTo>
                  <a:lnTo>
                    <a:pt x="470870" y="126350"/>
                  </a:lnTo>
                  <a:lnTo>
                    <a:pt x="453610" y="126347"/>
                  </a:lnTo>
                  <a:lnTo>
                    <a:pt x="436262" y="126346"/>
                  </a:lnTo>
                  <a:lnTo>
                    <a:pt x="419022" y="126344"/>
                  </a:lnTo>
                  <a:lnTo>
                    <a:pt x="402212" y="126344"/>
                  </a:lnTo>
                  <a:lnTo>
                    <a:pt x="385980" y="126343"/>
                  </a:lnTo>
                  <a:lnTo>
                    <a:pt x="370299" y="126343"/>
                  </a:lnTo>
                  <a:lnTo>
                    <a:pt x="355074" y="126343"/>
                  </a:lnTo>
                  <a:lnTo>
                    <a:pt x="340202" y="126343"/>
                  </a:lnTo>
                  <a:lnTo>
                    <a:pt x="325583" y="126343"/>
                  </a:lnTo>
                  <a:lnTo>
                    <a:pt x="311149" y="126342"/>
                  </a:lnTo>
                  <a:lnTo>
                    <a:pt x="296841" y="126342"/>
                  </a:lnTo>
                  <a:lnTo>
                    <a:pt x="282621" y="126342"/>
                  </a:lnTo>
                  <a:lnTo>
                    <a:pt x="268460" y="126342"/>
                  </a:lnTo>
                  <a:lnTo>
                    <a:pt x="254343" y="126347"/>
                  </a:lnTo>
                  <a:lnTo>
                    <a:pt x="240423" y="126520"/>
                  </a:lnTo>
                  <a:lnTo>
                    <a:pt x="226996" y="127168"/>
                  </a:lnTo>
                  <a:lnTo>
                    <a:pt x="214182" y="128417"/>
                  </a:lnTo>
                  <a:lnTo>
                    <a:pt x="201779" y="130069"/>
                  </a:lnTo>
                  <a:lnTo>
                    <a:pt x="189378" y="131718"/>
                  </a:lnTo>
                  <a:lnTo>
                    <a:pt x="176732" y="133120"/>
                  </a:lnTo>
                  <a:lnTo>
                    <a:pt x="163609" y="134213"/>
                  </a:lnTo>
                  <a:lnTo>
                    <a:pt x="149727" y="135021"/>
                  </a:lnTo>
                  <a:lnTo>
                    <a:pt x="135021" y="135604"/>
                  </a:lnTo>
                  <a:lnTo>
                    <a:pt x="119907" y="136182"/>
                  </a:lnTo>
                  <a:lnTo>
                    <a:pt x="105147" y="137109"/>
                  </a:lnTo>
                  <a:lnTo>
                    <a:pt x="91150" y="138554"/>
                  </a:lnTo>
                  <a:lnTo>
                    <a:pt x="77974" y="140509"/>
                  </a:lnTo>
                  <a:lnTo>
                    <a:pt x="65512" y="142893"/>
                  </a:lnTo>
                  <a:lnTo>
                    <a:pt x="53615" y="145594"/>
                  </a:lnTo>
                  <a:lnTo>
                    <a:pt x="42304" y="148034"/>
                  </a:lnTo>
                  <a:lnTo>
                    <a:pt x="31765" y="149220"/>
                  </a:lnTo>
                  <a:lnTo>
                    <a:pt x="22054" y="148703"/>
                  </a:lnTo>
                  <a:lnTo>
                    <a:pt x="13566" y="146216"/>
                  </a:lnTo>
                  <a:lnTo>
                    <a:pt x="7073" y="141422"/>
                  </a:lnTo>
                  <a:lnTo>
                    <a:pt x="2822" y="134378"/>
                  </a:lnTo>
                  <a:lnTo>
                    <a:pt x="596" y="125428"/>
                  </a:lnTo>
                  <a:lnTo>
                    <a:pt x="0" y="114996"/>
                  </a:lnTo>
                  <a:lnTo>
                    <a:pt x="633" y="103463"/>
                  </a:lnTo>
                  <a:lnTo>
                    <a:pt x="2153" y="90977"/>
                  </a:lnTo>
                  <a:lnTo>
                    <a:pt x="4304" y="77467"/>
                  </a:lnTo>
                  <a:lnTo>
                    <a:pt x="6887" y="62995"/>
                  </a:lnTo>
                  <a:lnTo>
                    <a:pt x="9611" y="48476"/>
                  </a:lnTo>
                  <a:lnTo>
                    <a:pt x="12347" y="34170"/>
                  </a:lnTo>
                  <a:lnTo>
                    <a:pt x="15334" y="18822"/>
                  </a:lnTo>
                  <a:lnTo>
                    <a:pt x="190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317720" y="873865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7661" y="11735"/>
                  </a:lnTo>
                  <a:lnTo>
                    <a:pt x="5520" y="22864"/>
                  </a:lnTo>
                  <a:lnTo>
                    <a:pt x="3917" y="34462"/>
                  </a:lnTo>
                  <a:lnTo>
                    <a:pt x="2736" y="46623"/>
                  </a:lnTo>
                  <a:lnTo>
                    <a:pt x="1888" y="59283"/>
                  </a:lnTo>
                  <a:lnTo>
                    <a:pt x="1294" y="72339"/>
                  </a:lnTo>
                  <a:lnTo>
                    <a:pt x="1053" y="85691"/>
                  </a:lnTo>
                  <a:lnTo>
                    <a:pt x="1418" y="99256"/>
                  </a:lnTo>
                  <a:lnTo>
                    <a:pt x="2468" y="112967"/>
                  </a:lnTo>
                  <a:lnTo>
                    <a:pt x="3817" y="126613"/>
                  </a:lnTo>
                  <a:lnTo>
                    <a:pt x="4728" y="139855"/>
                  </a:lnTo>
                  <a:lnTo>
                    <a:pt x="4824" y="152531"/>
                  </a:lnTo>
                  <a:lnTo>
                    <a:pt x="4217" y="164400"/>
                  </a:lnTo>
                  <a:lnTo>
                    <a:pt x="3287" y="176322"/>
                  </a:lnTo>
                  <a:lnTo>
                    <a:pt x="1947" y="19046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433327" y="1158134"/>
              <a:ext cx="259317" cy="252685"/>
            </a:xfrm>
            <a:custGeom>
              <a:avLst/>
              <a:gdLst/>
              <a:ahLst/>
              <a:cxnLst/>
              <a:rect l="0" t="0" r="0" b="0"/>
              <a:pathLst>
                <a:path w="259317" h="252685">
                  <a:moveTo>
                    <a:pt x="0" y="252684"/>
                  </a:moveTo>
                  <a:lnTo>
                    <a:pt x="0" y="240882"/>
                  </a:lnTo>
                  <a:lnTo>
                    <a:pt x="0" y="229113"/>
                  </a:lnTo>
                  <a:lnTo>
                    <a:pt x="0" y="216223"/>
                  </a:lnTo>
                  <a:lnTo>
                    <a:pt x="0" y="202375"/>
                  </a:lnTo>
                  <a:lnTo>
                    <a:pt x="0" y="188046"/>
                  </a:lnTo>
                  <a:lnTo>
                    <a:pt x="4" y="173577"/>
                  </a:lnTo>
                  <a:lnTo>
                    <a:pt x="177" y="159127"/>
                  </a:lnTo>
                  <a:lnTo>
                    <a:pt x="825" y="144751"/>
                  </a:lnTo>
                  <a:lnTo>
                    <a:pt x="2074" y="130452"/>
                  </a:lnTo>
                  <a:lnTo>
                    <a:pt x="3727" y="116055"/>
                  </a:lnTo>
                  <a:lnTo>
                    <a:pt x="5374" y="101236"/>
                  </a:lnTo>
                  <a:lnTo>
                    <a:pt x="6782" y="85863"/>
                  </a:lnTo>
                  <a:lnTo>
                    <a:pt x="8047" y="70282"/>
                  </a:lnTo>
                  <a:lnTo>
                    <a:pt x="9504" y="55201"/>
                  </a:lnTo>
                  <a:lnTo>
                    <a:pt x="11348" y="41013"/>
                  </a:lnTo>
                  <a:lnTo>
                    <a:pt x="14036" y="28820"/>
                  </a:lnTo>
                  <a:lnTo>
                    <a:pt x="18078" y="21780"/>
                  </a:lnTo>
                  <a:lnTo>
                    <a:pt x="22796" y="21532"/>
                  </a:lnTo>
                  <a:lnTo>
                    <a:pt x="27212" y="26100"/>
                  </a:lnTo>
                  <a:lnTo>
                    <a:pt x="31388" y="33645"/>
                  </a:lnTo>
                  <a:lnTo>
                    <a:pt x="35783" y="42805"/>
                  </a:lnTo>
                  <a:lnTo>
                    <a:pt x="40649" y="52762"/>
                  </a:lnTo>
                  <a:lnTo>
                    <a:pt x="46025" y="63253"/>
                  </a:lnTo>
                  <a:lnTo>
                    <a:pt x="51844" y="74377"/>
                  </a:lnTo>
                  <a:lnTo>
                    <a:pt x="58009" y="86166"/>
                  </a:lnTo>
                  <a:lnTo>
                    <a:pt x="64434" y="98547"/>
                  </a:lnTo>
                  <a:lnTo>
                    <a:pt x="71043" y="111400"/>
                  </a:lnTo>
                  <a:lnTo>
                    <a:pt x="77783" y="124603"/>
                  </a:lnTo>
                  <a:lnTo>
                    <a:pt x="84614" y="137896"/>
                  </a:lnTo>
                  <a:lnTo>
                    <a:pt x="91505" y="150894"/>
                  </a:lnTo>
                  <a:lnTo>
                    <a:pt x="98439" y="163413"/>
                  </a:lnTo>
                  <a:lnTo>
                    <a:pt x="105399" y="175446"/>
                  </a:lnTo>
                  <a:lnTo>
                    <a:pt x="112381" y="187067"/>
                  </a:lnTo>
                  <a:lnTo>
                    <a:pt x="119379" y="198358"/>
                  </a:lnTo>
                  <a:lnTo>
                    <a:pt x="126552" y="209078"/>
                  </a:lnTo>
                  <a:lnTo>
                    <a:pt x="134208" y="218679"/>
                  </a:lnTo>
                  <a:lnTo>
                    <a:pt x="142477" y="226943"/>
                  </a:lnTo>
                  <a:lnTo>
                    <a:pt x="151490" y="233644"/>
                  </a:lnTo>
                  <a:lnTo>
                    <a:pt x="161450" y="238398"/>
                  </a:lnTo>
                  <a:lnTo>
                    <a:pt x="172367" y="241180"/>
                  </a:lnTo>
                  <a:lnTo>
                    <a:pt x="183784" y="242100"/>
                  </a:lnTo>
                  <a:lnTo>
                    <a:pt x="194905" y="241213"/>
                  </a:lnTo>
                  <a:lnTo>
                    <a:pt x="205302" y="238722"/>
                  </a:lnTo>
                  <a:lnTo>
                    <a:pt x="214739" y="234611"/>
                  </a:lnTo>
                  <a:lnTo>
                    <a:pt x="223005" y="228580"/>
                  </a:lnTo>
                  <a:lnTo>
                    <a:pt x="230117" y="220630"/>
                  </a:lnTo>
                  <a:lnTo>
                    <a:pt x="236250" y="210868"/>
                  </a:lnTo>
                  <a:lnTo>
                    <a:pt x="241620" y="199342"/>
                  </a:lnTo>
                  <a:lnTo>
                    <a:pt x="246419" y="186259"/>
                  </a:lnTo>
                  <a:lnTo>
                    <a:pt x="250646" y="172085"/>
                  </a:lnTo>
                  <a:lnTo>
                    <a:pt x="254114" y="157434"/>
                  </a:lnTo>
                  <a:lnTo>
                    <a:pt x="256777" y="142699"/>
                  </a:lnTo>
                  <a:lnTo>
                    <a:pt x="258565" y="128214"/>
                  </a:lnTo>
                  <a:lnTo>
                    <a:pt x="259316" y="114335"/>
                  </a:lnTo>
                  <a:lnTo>
                    <a:pt x="259042" y="101176"/>
                  </a:lnTo>
                  <a:lnTo>
                    <a:pt x="257892" y="88356"/>
                  </a:lnTo>
                  <a:lnTo>
                    <a:pt x="256057" y="75135"/>
                  </a:lnTo>
                  <a:lnTo>
                    <a:pt x="253717" y="61142"/>
                  </a:lnTo>
                  <a:lnTo>
                    <a:pt x="251172" y="47093"/>
                  </a:lnTo>
                  <a:lnTo>
                    <a:pt x="248582" y="33226"/>
                  </a:lnTo>
                  <a:lnTo>
                    <a:pt x="245726" y="18317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734489" y="1260420"/>
              <a:ext cx="109450" cy="140869"/>
            </a:xfrm>
            <a:custGeom>
              <a:avLst/>
              <a:gdLst/>
              <a:ahLst/>
              <a:cxnLst/>
              <a:rect l="0" t="0" r="0" b="0"/>
              <a:pathLst>
                <a:path w="109450" h="140869">
                  <a:moveTo>
                    <a:pt x="14692" y="66170"/>
                  </a:moveTo>
                  <a:lnTo>
                    <a:pt x="20627" y="71837"/>
                  </a:lnTo>
                  <a:lnTo>
                    <a:pt x="26832" y="75481"/>
                  </a:lnTo>
                  <a:lnTo>
                    <a:pt x="33928" y="77390"/>
                  </a:lnTo>
                  <a:lnTo>
                    <a:pt x="41869" y="77891"/>
                  </a:lnTo>
                  <a:lnTo>
                    <a:pt x="50515" y="77272"/>
                  </a:lnTo>
                  <a:lnTo>
                    <a:pt x="59704" y="75796"/>
                  </a:lnTo>
                  <a:lnTo>
                    <a:pt x="69131" y="73528"/>
                  </a:lnTo>
                  <a:lnTo>
                    <a:pt x="78372" y="70341"/>
                  </a:lnTo>
                  <a:lnTo>
                    <a:pt x="87198" y="66235"/>
                  </a:lnTo>
                  <a:lnTo>
                    <a:pt x="95087" y="61174"/>
                  </a:lnTo>
                  <a:lnTo>
                    <a:pt x="101175" y="55021"/>
                  </a:lnTo>
                  <a:lnTo>
                    <a:pt x="105150" y="47810"/>
                  </a:lnTo>
                  <a:lnTo>
                    <a:pt x="107020" y="39865"/>
                  </a:lnTo>
                  <a:lnTo>
                    <a:pt x="106847" y="31694"/>
                  </a:lnTo>
                  <a:lnTo>
                    <a:pt x="104871" y="23618"/>
                  </a:lnTo>
                  <a:lnTo>
                    <a:pt x="101122" y="16078"/>
                  </a:lnTo>
                  <a:lnTo>
                    <a:pt x="95342" y="9701"/>
                  </a:lnTo>
                  <a:lnTo>
                    <a:pt x="87574" y="4722"/>
                  </a:lnTo>
                  <a:lnTo>
                    <a:pt x="78275" y="1363"/>
                  </a:lnTo>
                  <a:lnTo>
                    <a:pt x="68125" y="0"/>
                  </a:lnTo>
                  <a:lnTo>
                    <a:pt x="57602" y="644"/>
                  </a:lnTo>
                  <a:lnTo>
                    <a:pt x="47114" y="3176"/>
                  </a:lnTo>
                  <a:lnTo>
                    <a:pt x="37080" y="7533"/>
                  </a:lnTo>
                  <a:lnTo>
                    <a:pt x="27678" y="13503"/>
                  </a:lnTo>
                  <a:lnTo>
                    <a:pt x="19214" y="20932"/>
                  </a:lnTo>
                  <a:lnTo>
                    <a:pt x="12199" y="29812"/>
                  </a:lnTo>
                  <a:lnTo>
                    <a:pt x="6779" y="40001"/>
                  </a:lnTo>
                  <a:lnTo>
                    <a:pt x="2953" y="51096"/>
                  </a:lnTo>
                  <a:lnTo>
                    <a:pt x="743" y="62534"/>
                  </a:lnTo>
                  <a:lnTo>
                    <a:pt x="0" y="73962"/>
                  </a:lnTo>
                  <a:lnTo>
                    <a:pt x="618" y="85074"/>
                  </a:lnTo>
                  <a:lnTo>
                    <a:pt x="2618" y="95536"/>
                  </a:lnTo>
                  <a:lnTo>
                    <a:pt x="5891" y="105234"/>
                  </a:lnTo>
                  <a:lnTo>
                    <a:pt x="10375" y="114068"/>
                  </a:lnTo>
                  <a:lnTo>
                    <a:pt x="16134" y="121863"/>
                  </a:lnTo>
                  <a:lnTo>
                    <a:pt x="23081" y="128619"/>
                  </a:lnTo>
                  <a:lnTo>
                    <a:pt x="31017" y="134158"/>
                  </a:lnTo>
                  <a:lnTo>
                    <a:pt x="39714" y="138056"/>
                  </a:lnTo>
                  <a:lnTo>
                    <a:pt x="48966" y="140234"/>
                  </a:lnTo>
                  <a:lnTo>
                    <a:pt x="58542" y="140868"/>
                  </a:lnTo>
                  <a:lnTo>
                    <a:pt x="69328" y="140178"/>
                  </a:lnTo>
                  <a:lnTo>
                    <a:pt x="84507" y="136985"/>
                  </a:lnTo>
                  <a:lnTo>
                    <a:pt x="109449" y="129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907109" y="1252891"/>
              <a:ext cx="94757" cy="130249"/>
            </a:xfrm>
            <a:custGeom>
              <a:avLst/>
              <a:gdLst/>
              <a:ahLst/>
              <a:cxnLst/>
              <a:rect l="0" t="0" r="0" b="0"/>
              <a:pathLst>
                <a:path w="94757" h="130249">
                  <a:moveTo>
                    <a:pt x="0" y="21057"/>
                  </a:moveTo>
                  <a:lnTo>
                    <a:pt x="134" y="32725"/>
                  </a:lnTo>
                  <a:lnTo>
                    <a:pt x="1415" y="43214"/>
                  </a:lnTo>
                  <a:lnTo>
                    <a:pt x="4003" y="53515"/>
                  </a:lnTo>
                  <a:lnTo>
                    <a:pt x="7549" y="63817"/>
                  </a:lnTo>
                  <a:lnTo>
                    <a:pt x="11534" y="74160"/>
                  </a:lnTo>
                  <a:lnTo>
                    <a:pt x="15618" y="84545"/>
                  </a:lnTo>
                  <a:lnTo>
                    <a:pt x="19812" y="94801"/>
                  </a:lnTo>
                  <a:lnTo>
                    <a:pt x="24379" y="104611"/>
                  </a:lnTo>
                  <a:lnTo>
                    <a:pt x="29447" y="113819"/>
                  </a:lnTo>
                  <a:lnTo>
                    <a:pt x="35001" y="121797"/>
                  </a:lnTo>
                  <a:lnTo>
                    <a:pt x="40962" y="127413"/>
                  </a:lnTo>
                  <a:lnTo>
                    <a:pt x="47225" y="130248"/>
                  </a:lnTo>
                  <a:lnTo>
                    <a:pt x="53381" y="130200"/>
                  </a:lnTo>
                  <a:lnTo>
                    <a:pt x="58749" y="127134"/>
                  </a:lnTo>
                  <a:lnTo>
                    <a:pt x="63025" y="121294"/>
                  </a:lnTo>
                  <a:lnTo>
                    <a:pt x="66402" y="113172"/>
                  </a:lnTo>
                  <a:lnTo>
                    <a:pt x="69366" y="103303"/>
                  </a:lnTo>
                  <a:lnTo>
                    <a:pt x="72252" y="92161"/>
                  </a:lnTo>
                  <a:lnTo>
                    <a:pt x="75211" y="80279"/>
                  </a:lnTo>
                  <a:lnTo>
                    <a:pt x="78284" y="68238"/>
                  </a:lnTo>
                  <a:lnTo>
                    <a:pt x="81464" y="56375"/>
                  </a:lnTo>
                  <a:lnTo>
                    <a:pt x="84578" y="45055"/>
                  </a:lnTo>
                  <a:lnTo>
                    <a:pt x="87614" y="33562"/>
                  </a:lnTo>
                  <a:lnTo>
                    <a:pt x="90835" y="1977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061147" y="1241252"/>
              <a:ext cx="106040" cy="137982"/>
            </a:xfrm>
            <a:custGeom>
              <a:avLst/>
              <a:gdLst/>
              <a:ahLst/>
              <a:cxnLst/>
              <a:rect l="0" t="0" r="0" b="0"/>
              <a:pathLst>
                <a:path w="106040" h="137982">
                  <a:moveTo>
                    <a:pt x="14418" y="32696"/>
                  </a:moveTo>
                  <a:lnTo>
                    <a:pt x="17485" y="41363"/>
                  </a:lnTo>
                  <a:lnTo>
                    <a:pt x="21548" y="48429"/>
                  </a:lnTo>
                  <a:lnTo>
                    <a:pt x="27045" y="54530"/>
                  </a:lnTo>
                  <a:lnTo>
                    <a:pt x="33978" y="59759"/>
                  </a:lnTo>
                  <a:lnTo>
                    <a:pt x="42425" y="63973"/>
                  </a:lnTo>
                  <a:lnTo>
                    <a:pt x="52266" y="67169"/>
                  </a:lnTo>
                  <a:lnTo>
                    <a:pt x="62931" y="69165"/>
                  </a:lnTo>
                  <a:lnTo>
                    <a:pt x="73536" y="69531"/>
                  </a:lnTo>
                  <a:lnTo>
                    <a:pt x="83571" y="68180"/>
                  </a:lnTo>
                  <a:lnTo>
                    <a:pt x="92422" y="65154"/>
                  </a:lnTo>
                  <a:lnTo>
                    <a:pt x="99231" y="60457"/>
                  </a:lnTo>
                  <a:lnTo>
                    <a:pt x="103723" y="54265"/>
                  </a:lnTo>
                  <a:lnTo>
                    <a:pt x="105959" y="47025"/>
                  </a:lnTo>
                  <a:lnTo>
                    <a:pt x="106039" y="39336"/>
                  </a:lnTo>
                  <a:lnTo>
                    <a:pt x="104240" y="31582"/>
                  </a:lnTo>
                  <a:lnTo>
                    <a:pt x="100783" y="24090"/>
                  </a:lnTo>
                  <a:lnTo>
                    <a:pt x="95732" y="17213"/>
                  </a:lnTo>
                  <a:lnTo>
                    <a:pt x="89260" y="11081"/>
                  </a:lnTo>
                  <a:lnTo>
                    <a:pt x="81477" y="5963"/>
                  </a:lnTo>
                  <a:lnTo>
                    <a:pt x="72351" y="2349"/>
                  </a:lnTo>
                  <a:lnTo>
                    <a:pt x="61998" y="366"/>
                  </a:lnTo>
                  <a:lnTo>
                    <a:pt x="50961" y="0"/>
                  </a:lnTo>
                  <a:lnTo>
                    <a:pt x="40094" y="1266"/>
                  </a:lnTo>
                  <a:lnTo>
                    <a:pt x="29872" y="4015"/>
                  </a:lnTo>
                  <a:lnTo>
                    <a:pt x="20724" y="8299"/>
                  </a:lnTo>
                  <a:lnTo>
                    <a:pt x="13183" y="14448"/>
                  </a:lnTo>
                  <a:lnTo>
                    <a:pt x="7378" y="22468"/>
                  </a:lnTo>
                  <a:lnTo>
                    <a:pt x="3277" y="31937"/>
                  </a:lnTo>
                  <a:lnTo>
                    <a:pt x="875" y="42201"/>
                  </a:lnTo>
                  <a:lnTo>
                    <a:pt x="0" y="52806"/>
                  </a:lnTo>
                  <a:lnTo>
                    <a:pt x="527" y="63517"/>
                  </a:lnTo>
                  <a:lnTo>
                    <a:pt x="2467" y="74235"/>
                  </a:lnTo>
                  <a:lnTo>
                    <a:pt x="5699" y="84913"/>
                  </a:lnTo>
                  <a:lnTo>
                    <a:pt x="10155" y="95219"/>
                  </a:lnTo>
                  <a:lnTo>
                    <a:pt x="15894" y="104540"/>
                  </a:lnTo>
                  <a:lnTo>
                    <a:pt x="22834" y="112622"/>
                  </a:lnTo>
                  <a:lnTo>
                    <a:pt x="30936" y="119371"/>
                  </a:lnTo>
                  <a:lnTo>
                    <a:pt x="40276" y="124689"/>
                  </a:lnTo>
                  <a:lnTo>
                    <a:pt x="50763" y="128673"/>
                  </a:lnTo>
                  <a:lnTo>
                    <a:pt x="61595" y="131559"/>
                  </a:lnTo>
                  <a:lnTo>
                    <a:pt x="72403" y="133909"/>
                  </a:lnTo>
                  <a:lnTo>
                    <a:pt x="84138" y="135931"/>
                  </a:lnTo>
                  <a:lnTo>
                    <a:pt x="98645" y="1379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233492" y="1231834"/>
              <a:ext cx="157928" cy="135428"/>
            </a:xfrm>
            <a:custGeom>
              <a:avLst/>
              <a:gdLst/>
              <a:ahLst/>
              <a:cxnLst/>
              <a:rect l="0" t="0" r="0" b="0"/>
              <a:pathLst>
                <a:path w="157928" h="135428">
                  <a:moveTo>
                    <a:pt x="0" y="63171"/>
                  </a:moveTo>
                  <a:lnTo>
                    <a:pt x="2934" y="72039"/>
                  </a:lnTo>
                  <a:lnTo>
                    <a:pt x="5716" y="81026"/>
                  </a:lnTo>
                  <a:lnTo>
                    <a:pt x="8615" y="91017"/>
                  </a:lnTo>
                  <a:lnTo>
                    <a:pt x="11656" y="101825"/>
                  </a:lnTo>
                  <a:lnTo>
                    <a:pt x="14821" y="112988"/>
                  </a:lnTo>
                  <a:lnTo>
                    <a:pt x="18068" y="124124"/>
                  </a:lnTo>
                  <a:lnTo>
                    <a:pt x="20788" y="132659"/>
                  </a:lnTo>
                  <a:lnTo>
                    <a:pt x="22050" y="135427"/>
                  </a:lnTo>
                  <a:lnTo>
                    <a:pt x="21812" y="133309"/>
                  </a:lnTo>
                  <a:lnTo>
                    <a:pt x="20464" y="127976"/>
                  </a:lnTo>
                  <a:lnTo>
                    <a:pt x="18534" y="120498"/>
                  </a:lnTo>
                  <a:lnTo>
                    <a:pt x="16594" y="111340"/>
                  </a:lnTo>
                  <a:lnTo>
                    <a:pt x="14945" y="100844"/>
                  </a:lnTo>
                  <a:lnTo>
                    <a:pt x="13831" y="89484"/>
                  </a:lnTo>
                  <a:lnTo>
                    <a:pt x="13528" y="77838"/>
                  </a:lnTo>
                  <a:lnTo>
                    <a:pt x="14106" y="66257"/>
                  </a:lnTo>
                  <a:lnTo>
                    <a:pt x="15629" y="55035"/>
                  </a:lnTo>
                  <a:lnTo>
                    <a:pt x="18245" y="44496"/>
                  </a:lnTo>
                  <a:lnTo>
                    <a:pt x="21943" y="34751"/>
                  </a:lnTo>
                  <a:lnTo>
                    <a:pt x="27053" y="26054"/>
                  </a:lnTo>
                  <a:lnTo>
                    <a:pt x="34296" y="18882"/>
                  </a:lnTo>
                  <a:lnTo>
                    <a:pt x="43872" y="13354"/>
                  </a:lnTo>
                  <a:lnTo>
                    <a:pt x="55372" y="9284"/>
                  </a:lnTo>
                  <a:lnTo>
                    <a:pt x="68070" y="6378"/>
                  </a:lnTo>
                  <a:lnTo>
                    <a:pt x="81413" y="4345"/>
                  </a:lnTo>
                  <a:lnTo>
                    <a:pt x="94866" y="2940"/>
                  </a:lnTo>
                  <a:lnTo>
                    <a:pt x="109355" y="1827"/>
                  </a:lnTo>
                  <a:lnTo>
                    <a:pt x="128382" y="90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643896" y="1621388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7729" y="8802"/>
                  </a:lnTo>
                  <a:lnTo>
                    <a:pt x="6227" y="17148"/>
                  </a:lnTo>
                  <a:lnTo>
                    <a:pt x="5916" y="25851"/>
                  </a:lnTo>
                  <a:lnTo>
                    <a:pt x="6422" y="35145"/>
                  </a:lnTo>
                  <a:lnTo>
                    <a:pt x="7242" y="45288"/>
                  </a:lnTo>
                  <a:lnTo>
                    <a:pt x="8053" y="56315"/>
                  </a:lnTo>
                  <a:lnTo>
                    <a:pt x="8537" y="67508"/>
                  </a:lnTo>
                  <a:lnTo>
                    <a:pt x="8237" y="78598"/>
                  </a:lnTo>
                  <a:lnTo>
                    <a:pt x="6003" y="9056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654425" y="150557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728124" y="1588850"/>
              <a:ext cx="168457" cy="127296"/>
            </a:xfrm>
            <a:custGeom>
              <a:avLst/>
              <a:gdLst/>
              <a:ahLst/>
              <a:cxnLst/>
              <a:rect l="0" t="0" r="0" b="0"/>
              <a:pathLst>
                <a:path w="168457" h="127296">
                  <a:moveTo>
                    <a:pt x="0" y="22010"/>
                  </a:moveTo>
                  <a:lnTo>
                    <a:pt x="5733" y="30878"/>
                  </a:lnTo>
                  <a:lnTo>
                    <a:pt x="10018" y="39865"/>
                  </a:lnTo>
                  <a:lnTo>
                    <a:pt x="13228" y="49856"/>
                  </a:lnTo>
                  <a:lnTo>
                    <a:pt x="15762" y="60664"/>
                  </a:lnTo>
                  <a:lnTo>
                    <a:pt x="18107" y="71826"/>
                  </a:lnTo>
                  <a:lnTo>
                    <a:pt x="20538" y="82962"/>
                  </a:lnTo>
                  <a:lnTo>
                    <a:pt x="22520" y="91494"/>
                  </a:lnTo>
                  <a:lnTo>
                    <a:pt x="23156" y="94088"/>
                  </a:lnTo>
                  <a:lnTo>
                    <a:pt x="22491" y="91322"/>
                  </a:lnTo>
                  <a:lnTo>
                    <a:pt x="20882" y="84740"/>
                  </a:lnTo>
                  <a:lnTo>
                    <a:pt x="18967" y="75610"/>
                  </a:lnTo>
                  <a:lnTo>
                    <a:pt x="17579" y="64804"/>
                  </a:lnTo>
                  <a:lnTo>
                    <a:pt x="17125" y="52910"/>
                  </a:lnTo>
                  <a:lnTo>
                    <a:pt x="17801" y="40629"/>
                  </a:lnTo>
                  <a:lnTo>
                    <a:pt x="19772" y="28824"/>
                  </a:lnTo>
                  <a:lnTo>
                    <a:pt x="22986" y="17932"/>
                  </a:lnTo>
                  <a:lnTo>
                    <a:pt x="27271" y="8658"/>
                  </a:lnTo>
                  <a:lnTo>
                    <a:pt x="33257" y="2417"/>
                  </a:lnTo>
                  <a:lnTo>
                    <a:pt x="40800" y="0"/>
                  </a:lnTo>
                  <a:lnTo>
                    <a:pt x="47913" y="1076"/>
                  </a:lnTo>
                  <a:lnTo>
                    <a:pt x="54067" y="4918"/>
                  </a:lnTo>
                  <a:lnTo>
                    <a:pt x="59234" y="10970"/>
                  </a:lnTo>
                  <a:lnTo>
                    <a:pt x="63337" y="18955"/>
                  </a:lnTo>
                  <a:lnTo>
                    <a:pt x="66453" y="28516"/>
                  </a:lnTo>
                  <a:lnTo>
                    <a:pt x="69632" y="37580"/>
                  </a:lnTo>
                  <a:lnTo>
                    <a:pt x="73619" y="42772"/>
                  </a:lnTo>
                  <a:lnTo>
                    <a:pt x="77522" y="43204"/>
                  </a:lnTo>
                  <a:lnTo>
                    <a:pt x="81173" y="39921"/>
                  </a:lnTo>
                  <a:lnTo>
                    <a:pt x="85010" y="34452"/>
                  </a:lnTo>
                  <a:lnTo>
                    <a:pt x="89741" y="28290"/>
                  </a:lnTo>
                  <a:lnTo>
                    <a:pt x="95669" y="22289"/>
                  </a:lnTo>
                  <a:lnTo>
                    <a:pt x="102584" y="17247"/>
                  </a:lnTo>
                  <a:lnTo>
                    <a:pt x="109981" y="14125"/>
                  </a:lnTo>
                  <a:lnTo>
                    <a:pt x="117502" y="13247"/>
                  </a:lnTo>
                  <a:lnTo>
                    <a:pt x="124821" y="14585"/>
                  </a:lnTo>
                  <a:lnTo>
                    <a:pt x="131573" y="18055"/>
                  </a:lnTo>
                  <a:lnTo>
                    <a:pt x="137627" y="23383"/>
                  </a:lnTo>
                  <a:lnTo>
                    <a:pt x="143029" y="30193"/>
                  </a:lnTo>
                  <a:lnTo>
                    <a:pt x="147899" y="38117"/>
                  </a:lnTo>
                  <a:lnTo>
                    <a:pt x="152360" y="46851"/>
                  </a:lnTo>
                  <a:lnTo>
                    <a:pt x="156357" y="56322"/>
                  </a:lnTo>
                  <a:lnTo>
                    <a:pt x="159672" y="66664"/>
                  </a:lnTo>
                  <a:lnTo>
                    <a:pt x="162235" y="77863"/>
                  </a:lnTo>
                  <a:lnTo>
                    <a:pt x="164131" y="89190"/>
                  </a:lnTo>
                  <a:lnTo>
                    <a:pt x="165693" y="100395"/>
                  </a:lnTo>
                  <a:lnTo>
                    <a:pt x="167056" y="112460"/>
                  </a:lnTo>
                  <a:lnTo>
                    <a:pt x="168456" y="127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959751" y="1578584"/>
              <a:ext cx="97978" cy="218567"/>
            </a:xfrm>
            <a:custGeom>
              <a:avLst/>
              <a:gdLst/>
              <a:ahLst/>
              <a:cxnLst/>
              <a:rect l="0" t="0" r="0" b="0"/>
              <a:pathLst>
                <a:path w="97978" h="218567">
                  <a:moveTo>
                    <a:pt x="0" y="105975"/>
                  </a:moveTo>
                  <a:lnTo>
                    <a:pt x="0" y="120644"/>
                  </a:lnTo>
                  <a:lnTo>
                    <a:pt x="0" y="134555"/>
                  </a:lnTo>
                  <a:lnTo>
                    <a:pt x="4" y="149048"/>
                  </a:lnTo>
                  <a:lnTo>
                    <a:pt x="178" y="164077"/>
                  </a:lnTo>
                  <a:lnTo>
                    <a:pt x="826" y="179254"/>
                  </a:lnTo>
                  <a:lnTo>
                    <a:pt x="2067" y="194291"/>
                  </a:lnTo>
                  <a:lnTo>
                    <a:pt x="3418" y="207997"/>
                  </a:lnTo>
                  <a:lnTo>
                    <a:pt x="3869" y="216819"/>
                  </a:lnTo>
                  <a:lnTo>
                    <a:pt x="3317" y="218566"/>
                  </a:lnTo>
                  <a:lnTo>
                    <a:pt x="2522" y="215016"/>
                  </a:lnTo>
                  <a:lnTo>
                    <a:pt x="1821" y="207940"/>
                  </a:lnTo>
                  <a:lnTo>
                    <a:pt x="1280" y="198530"/>
                  </a:lnTo>
                  <a:lnTo>
                    <a:pt x="884" y="187571"/>
                  </a:lnTo>
                  <a:lnTo>
                    <a:pt x="604" y="175583"/>
                  </a:lnTo>
                  <a:lnTo>
                    <a:pt x="410" y="162911"/>
                  </a:lnTo>
                  <a:lnTo>
                    <a:pt x="277" y="149782"/>
                  </a:lnTo>
                  <a:lnTo>
                    <a:pt x="187" y="136350"/>
                  </a:lnTo>
                  <a:lnTo>
                    <a:pt x="125" y="122716"/>
                  </a:lnTo>
                  <a:lnTo>
                    <a:pt x="88" y="108951"/>
                  </a:lnTo>
                  <a:lnTo>
                    <a:pt x="233" y="95265"/>
                  </a:lnTo>
                  <a:lnTo>
                    <a:pt x="863" y="81995"/>
                  </a:lnTo>
                  <a:lnTo>
                    <a:pt x="2104" y="69290"/>
                  </a:lnTo>
                  <a:lnTo>
                    <a:pt x="3922" y="57131"/>
                  </a:lnTo>
                  <a:lnTo>
                    <a:pt x="6213" y="45425"/>
                  </a:lnTo>
                  <a:lnTo>
                    <a:pt x="8879" y="34080"/>
                  </a:lnTo>
                  <a:lnTo>
                    <a:pt x="12312" y="23495"/>
                  </a:lnTo>
                  <a:lnTo>
                    <a:pt x="17360" y="14517"/>
                  </a:lnTo>
                  <a:lnTo>
                    <a:pt x="24344" y="7489"/>
                  </a:lnTo>
                  <a:lnTo>
                    <a:pt x="32798" y="2601"/>
                  </a:lnTo>
                  <a:lnTo>
                    <a:pt x="41774" y="136"/>
                  </a:lnTo>
                  <a:lnTo>
                    <a:pt x="50661" y="0"/>
                  </a:lnTo>
                  <a:lnTo>
                    <a:pt x="59217" y="1822"/>
                  </a:lnTo>
                  <a:lnTo>
                    <a:pt x="67410" y="5163"/>
                  </a:lnTo>
                  <a:lnTo>
                    <a:pt x="75275" y="9634"/>
                  </a:lnTo>
                  <a:lnTo>
                    <a:pt x="82554" y="15241"/>
                  </a:lnTo>
                  <a:lnTo>
                    <a:pt x="88699" y="22359"/>
                  </a:lnTo>
                  <a:lnTo>
                    <a:pt x="93494" y="31064"/>
                  </a:lnTo>
                  <a:lnTo>
                    <a:pt x="96714" y="40842"/>
                  </a:lnTo>
                  <a:lnTo>
                    <a:pt x="97977" y="50789"/>
                  </a:lnTo>
                  <a:lnTo>
                    <a:pt x="97263" y="60367"/>
                  </a:lnTo>
                  <a:lnTo>
                    <a:pt x="94682" y="69407"/>
                  </a:lnTo>
                  <a:lnTo>
                    <a:pt x="90291" y="77931"/>
                  </a:lnTo>
                  <a:lnTo>
                    <a:pt x="84300" y="86023"/>
                  </a:lnTo>
                  <a:lnTo>
                    <a:pt x="76856" y="93457"/>
                  </a:lnTo>
                  <a:lnTo>
                    <a:pt x="67965" y="99706"/>
                  </a:lnTo>
                  <a:lnTo>
                    <a:pt x="57779" y="104579"/>
                  </a:lnTo>
                  <a:lnTo>
                    <a:pt x="46953" y="108199"/>
                  </a:lnTo>
                  <a:lnTo>
                    <a:pt x="35403" y="111188"/>
                  </a:lnTo>
                  <a:lnTo>
                    <a:pt x="21003" y="113806"/>
                  </a:lnTo>
                  <a:lnTo>
                    <a:pt x="0" y="1165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107150" y="1558217"/>
              <a:ext cx="94758" cy="118090"/>
            </a:xfrm>
            <a:custGeom>
              <a:avLst/>
              <a:gdLst/>
              <a:ahLst/>
              <a:cxnLst/>
              <a:rect l="0" t="0" r="0" b="0"/>
              <a:pathLst>
                <a:path w="94758" h="118090">
                  <a:moveTo>
                    <a:pt x="0" y="42114"/>
                  </a:moveTo>
                  <a:lnTo>
                    <a:pt x="66" y="53782"/>
                  </a:lnTo>
                  <a:lnTo>
                    <a:pt x="706" y="64271"/>
                  </a:lnTo>
                  <a:lnTo>
                    <a:pt x="2004" y="74573"/>
                  </a:lnTo>
                  <a:lnTo>
                    <a:pt x="3864" y="84874"/>
                  </a:lnTo>
                  <a:lnTo>
                    <a:pt x="6180" y="95218"/>
                  </a:lnTo>
                  <a:lnTo>
                    <a:pt x="8808" y="105558"/>
                  </a:lnTo>
                  <a:lnTo>
                    <a:pt x="10298" y="114148"/>
                  </a:lnTo>
                  <a:lnTo>
                    <a:pt x="9434" y="118089"/>
                  </a:lnTo>
                  <a:lnTo>
                    <a:pt x="7589" y="116939"/>
                  </a:lnTo>
                  <a:lnTo>
                    <a:pt x="5709" y="111752"/>
                  </a:lnTo>
                  <a:lnTo>
                    <a:pt x="4299" y="103696"/>
                  </a:lnTo>
                  <a:lnTo>
                    <a:pt x="3730" y="93675"/>
                  </a:lnTo>
                  <a:lnTo>
                    <a:pt x="4097" y="82336"/>
                  </a:lnTo>
                  <a:lnTo>
                    <a:pt x="5461" y="70442"/>
                  </a:lnTo>
                  <a:lnTo>
                    <a:pt x="7965" y="58903"/>
                  </a:lnTo>
                  <a:lnTo>
                    <a:pt x="11576" y="48178"/>
                  </a:lnTo>
                  <a:lnTo>
                    <a:pt x="16286" y="38499"/>
                  </a:lnTo>
                  <a:lnTo>
                    <a:pt x="22194" y="30060"/>
                  </a:lnTo>
                  <a:lnTo>
                    <a:pt x="29243" y="22830"/>
                  </a:lnTo>
                  <a:lnTo>
                    <a:pt x="37365" y="16768"/>
                  </a:lnTo>
                  <a:lnTo>
                    <a:pt x="47680" y="11329"/>
                  </a:lnTo>
                  <a:lnTo>
                    <a:pt x="64447" y="603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222578" y="1589667"/>
              <a:ext cx="106647" cy="95887"/>
            </a:xfrm>
            <a:custGeom>
              <a:avLst/>
              <a:gdLst/>
              <a:ahLst/>
              <a:cxnLst/>
              <a:rect l="0" t="0" r="0" b="0"/>
              <a:pathLst>
                <a:path w="106647" h="95887">
                  <a:moveTo>
                    <a:pt x="63556" y="10664"/>
                  </a:moveTo>
                  <a:lnTo>
                    <a:pt x="54755" y="7865"/>
                  </a:lnTo>
                  <a:lnTo>
                    <a:pt x="46408" y="6363"/>
                  </a:lnTo>
                  <a:lnTo>
                    <a:pt x="37720" y="6065"/>
                  </a:lnTo>
                  <a:lnTo>
                    <a:pt x="28944" y="7090"/>
                  </a:lnTo>
                  <a:lnTo>
                    <a:pt x="20746" y="9855"/>
                  </a:lnTo>
                  <a:lnTo>
                    <a:pt x="13469" y="14430"/>
                  </a:lnTo>
                  <a:lnTo>
                    <a:pt x="7451" y="20591"/>
                  </a:lnTo>
                  <a:lnTo>
                    <a:pt x="3168" y="28007"/>
                  </a:lnTo>
                  <a:lnTo>
                    <a:pt x="705" y="36361"/>
                  </a:lnTo>
                  <a:lnTo>
                    <a:pt x="0" y="45390"/>
                  </a:lnTo>
                  <a:lnTo>
                    <a:pt x="1033" y="54896"/>
                  </a:lnTo>
                  <a:lnTo>
                    <a:pt x="3622" y="64716"/>
                  </a:lnTo>
                  <a:lnTo>
                    <a:pt x="7798" y="74258"/>
                  </a:lnTo>
                  <a:lnTo>
                    <a:pt x="13872" y="82526"/>
                  </a:lnTo>
                  <a:lnTo>
                    <a:pt x="21839" y="89074"/>
                  </a:lnTo>
                  <a:lnTo>
                    <a:pt x="31102" y="93638"/>
                  </a:lnTo>
                  <a:lnTo>
                    <a:pt x="40695" y="95886"/>
                  </a:lnTo>
                  <a:lnTo>
                    <a:pt x="50031" y="95877"/>
                  </a:lnTo>
                  <a:lnTo>
                    <a:pt x="58908" y="93956"/>
                  </a:lnTo>
                  <a:lnTo>
                    <a:pt x="67323" y="90550"/>
                  </a:lnTo>
                  <a:lnTo>
                    <a:pt x="75345" y="86041"/>
                  </a:lnTo>
                  <a:lnTo>
                    <a:pt x="82902" y="80577"/>
                  </a:lnTo>
                  <a:lnTo>
                    <a:pt x="89767" y="74088"/>
                  </a:lnTo>
                  <a:lnTo>
                    <a:pt x="95860" y="66614"/>
                  </a:lnTo>
                  <a:lnTo>
                    <a:pt x="100938" y="58307"/>
                  </a:lnTo>
                  <a:lnTo>
                    <a:pt x="104519" y="49354"/>
                  </a:lnTo>
                  <a:lnTo>
                    <a:pt x="106471" y="39931"/>
                  </a:lnTo>
                  <a:lnTo>
                    <a:pt x="106646" y="30502"/>
                  </a:lnTo>
                  <a:lnTo>
                    <a:pt x="104717" y="21784"/>
                  </a:lnTo>
                  <a:lnTo>
                    <a:pt x="100725" y="14119"/>
                  </a:lnTo>
                  <a:lnTo>
                    <a:pt x="95244" y="7832"/>
                  </a:lnTo>
                  <a:lnTo>
                    <a:pt x="88566" y="2896"/>
                  </a:lnTo>
                  <a:lnTo>
                    <a:pt x="78991" y="0"/>
                  </a:lnTo>
                  <a:lnTo>
                    <a:pt x="63556" y="1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403065" y="1549661"/>
              <a:ext cx="101531" cy="244267"/>
            </a:xfrm>
            <a:custGeom>
              <a:avLst/>
              <a:gdLst/>
              <a:ahLst/>
              <a:cxnLst/>
              <a:rect l="0" t="0" r="0" b="0"/>
              <a:pathLst>
                <a:path w="101531" h="244267">
                  <a:moveTo>
                    <a:pt x="9412" y="113841"/>
                  </a:moveTo>
                  <a:lnTo>
                    <a:pt x="9412" y="128443"/>
                  </a:lnTo>
                  <a:lnTo>
                    <a:pt x="9412" y="141714"/>
                  </a:lnTo>
                  <a:lnTo>
                    <a:pt x="9417" y="154911"/>
                  </a:lnTo>
                  <a:lnTo>
                    <a:pt x="9589" y="168080"/>
                  </a:lnTo>
                  <a:lnTo>
                    <a:pt x="10237" y="180940"/>
                  </a:lnTo>
                  <a:lnTo>
                    <a:pt x="11485" y="193345"/>
                  </a:lnTo>
                  <a:lnTo>
                    <a:pt x="13139" y="205459"/>
                  </a:lnTo>
                  <a:lnTo>
                    <a:pt x="14787" y="217660"/>
                  </a:lnTo>
                  <a:lnTo>
                    <a:pt x="16164" y="230092"/>
                  </a:lnTo>
                  <a:lnTo>
                    <a:pt x="16327" y="240230"/>
                  </a:lnTo>
                  <a:lnTo>
                    <a:pt x="14911" y="244266"/>
                  </a:lnTo>
                  <a:lnTo>
                    <a:pt x="13333" y="242356"/>
                  </a:lnTo>
                  <a:lnTo>
                    <a:pt x="11933" y="236172"/>
                  </a:lnTo>
                  <a:lnTo>
                    <a:pt x="10414" y="227191"/>
                  </a:lnTo>
                  <a:lnTo>
                    <a:pt x="8569" y="216422"/>
                  </a:lnTo>
                  <a:lnTo>
                    <a:pt x="6511" y="204510"/>
                  </a:lnTo>
                  <a:lnTo>
                    <a:pt x="4590" y="191861"/>
                  </a:lnTo>
                  <a:lnTo>
                    <a:pt x="3003" y="178731"/>
                  </a:lnTo>
                  <a:lnTo>
                    <a:pt x="1788" y="165122"/>
                  </a:lnTo>
                  <a:lnTo>
                    <a:pt x="897" y="150834"/>
                  </a:lnTo>
                  <a:lnTo>
                    <a:pt x="269" y="135815"/>
                  </a:lnTo>
                  <a:lnTo>
                    <a:pt x="0" y="120473"/>
                  </a:lnTo>
                  <a:lnTo>
                    <a:pt x="345" y="105551"/>
                  </a:lnTo>
                  <a:lnTo>
                    <a:pt x="1391" y="91431"/>
                  </a:lnTo>
                  <a:lnTo>
                    <a:pt x="3076" y="77832"/>
                  </a:lnTo>
                  <a:lnTo>
                    <a:pt x="5278" y="64020"/>
                  </a:lnTo>
                  <a:lnTo>
                    <a:pt x="7883" y="49599"/>
                  </a:lnTo>
                  <a:lnTo>
                    <a:pt x="11278" y="35303"/>
                  </a:lnTo>
                  <a:lnTo>
                    <a:pt x="16298" y="22748"/>
                  </a:lnTo>
                  <a:lnTo>
                    <a:pt x="23268" y="12724"/>
                  </a:lnTo>
                  <a:lnTo>
                    <a:pt x="31883" y="5520"/>
                  </a:lnTo>
                  <a:lnTo>
                    <a:pt x="41498" y="1352"/>
                  </a:lnTo>
                  <a:lnTo>
                    <a:pt x="51628" y="0"/>
                  </a:lnTo>
                  <a:lnTo>
                    <a:pt x="61834" y="973"/>
                  </a:lnTo>
                  <a:lnTo>
                    <a:pt x="71672" y="3729"/>
                  </a:lnTo>
                  <a:lnTo>
                    <a:pt x="80934" y="7799"/>
                  </a:lnTo>
                  <a:lnTo>
                    <a:pt x="89133" y="13135"/>
                  </a:lnTo>
                  <a:lnTo>
                    <a:pt x="95436" y="20070"/>
                  </a:lnTo>
                  <a:lnTo>
                    <a:pt x="99559" y="28652"/>
                  </a:lnTo>
                  <a:lnTo>
                    <a:pt x="101530" y="38346"/>
                  </a:lnTo>
                  <a:lnTo>
                    <a:pt x="101425" y="48239"/>
                  </a:lnTo>
                  <a:lnTo>
                    <a:pt x="99500" y="57775"/>
                  </a:lnTo>
                  <a:lnTo>
                    <a:pt x="95955" y="66617"/>
                  </a:lnTo>
                  <a:lnTo>
                    <a:pt x="90846" y="74476"/>
                  </a:lnTo>
                  <a:lnTo>
                    <a:pt x="84340" y="81313"/>
                  </a:lnTo>
                  <a:lnTo>
                    <a:pt x="76702" y="87260"/>
                  </a:lnTo>
                  <a:lnTo>
                    <a:pt x="68208" y="92504"/>
                  </a:lnTo>
                  <a:lnTo>
                    <a:pt x="59100" y="97219"/>
                  </a:lnTo>
                  <a:lnTo>
                    <a:pt x="50020" y="101403"/>
                  </a:lnTo>
                  <a:lnTo>
                    <a:pt x="41105" y="105289"/>
                  </a:lnTo>
                  <a:lnTo>
                    <a:pt x="31582" y="109221"/>
                  </a:lnTo>
                  <a:lnTo>
                    <a:pt x="19940" y="1138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569243" y="1525424"/>
              <a:ext cx="106447" cy="117122"/>
            </a:xfrm>
            <a:custGeom>
              <a:avLst/>
              <a:gdLst/>
              <a:ahLst/>
              <a:cxnLst/>
              <a:rect l="0" t="0" r="0" b="0"/>
              <a:pathLst>
                <a:path w="106447" h="117122">
                  <a:moveTo>
                    <a:pt x="1161" y="43322"/>
                  </a:moveTo>
                  <a:lnTo>
                    <a:pt x="9963" y="46256"/>
                  </a:lnTo>
                  <a:lnTo>
                    <a:pt x="18308" y="49038"/>
                  </a:lnTo>
                  <a:lnTo>
                    <a:pt x="27008" y="51928"/>
                  </a:lnTo>
                  <a:lnTo>
                    <a:pt x="36129" y="54623"/>
                  </a:lnTo>
                  <a:lnTo>
                    <a:pt x="45625" y="56491"/>
                  </a:lnTo>
                  <a:lnTo>
                    <a:pt x="55407" y="57240"/>
                  </a:lnTo>
                  <a:lnTo>
                    <a:pt x="65075" y="56581"/>
                  </a:lnTo>
                  <a:lnTo>
                    <a:pt x="73952" y="54083"/>
                  </a:lnTo>
                  <a:lnTo>
                    <a:pt x="81719" y="49697"/>
                  </a:lnTo>
                  <a:lnTo>
                    <a:pt x="87913" y="43837"/>
                  </a:lnTo>
                  <a:lnTo>
                    <a:pt x="91792" y="37156"/>
                  </a:lnTo>
                  <a:lnTo>
                    <a:pt x="93171" y="30118"/>
                  </a:lnTo>
                  <a:lnTo>
                    <a:pt x="92163" y="23126"/>
                  </a:lnTo>
                  <a:lnTo>
                    <a:pt x="88910" y="16592"/>
                  </a:lnTo>
                  <a:lnTo>
                    <a:pt x="83728" y="10694"/>
                  </a:lnTo>
                  <a:lnTo>
                    <a:pt x="77013" y="5736"/>
                  </a:lnTo>
                  <a:lnTo>
                    <a:pt x="69155" y="2228"/>
                  </a:lnTo>
                  <a:lnTo>
                    <a:pt x="60473" y="318"/>
                  </a:lnTo>
                  <a:lnTo>
                    <a:pt x="51375" y="0"/>
                  </a:lnTo>
                  <a:lnTo>
                    <a:pt x="42349" y="1299"/>
                  </a:lnTo>
                  <a:lnTo>
                    <a:pt x="33655" y="4064"/>
                  </a:lnTo>
                  <a:lnTo>
                    <a:pt x="25513" y="8190"/>
                  </a:lnTo>
                  <a:lnTo>
                    <a:pt x="18190" y="13700"/>
                  </a:lnTo>
                  <a:lnTo>
                    <a:pt x="11755" y="20478"/>
                  </a:lnTo>
                  <a:lnTo>
                    <a:pt x="6432" y="28298"/>
                  </a:lnTo>
                  <a:lnTo>
                    <a:pt x="2680" y="36917"/>
                  </a:lnTo>
                  <a:lnTo>
                    <a:pt x="600" y="46121"/>
                  </a:lnTo>
                  <a:lnTo>
                    <a:pt x="0" y="55741"/>
                  </a:lnTo>
                  <a:lnTo>
                    <a:pt x="575" y="65652"/>
                  </a:lnTo>
                  <a:lnTo>
                    <a:pt x="2043" y="75753"/>
                  </a:lnTo>
                  <a:lnTo>
                    <a:pt x="4483" y="85654"/>
                  </a:lnTo>
                  <a:lnTo>
                    <a:pt x="8323" y="94696"/>
                  </a:lnTo>
                  <a:lnTo>
                    <a:pt x="13683" y="102582"/>
                  </a:lnTo>
                  <a:lnTo>
                    <a:pt x="20400" y="109028"/>
                  </a:lnTo>
                  <a:lnTo>
                    <a:pt x="28205" y="113610"/>
                  </a:lnTo>
                  <a:lnTo>
                    <a:pt x="36826" y="116278"/>
                  </a:lnTo>
                  <a:lnTo>
                    <a:pt x="46039" y="117121"/>
                  </a:lnTo>
                  <a:lnTo>
                    <a:pt x="55667" y="116182"/>
                  </a:lnTo>
                  <a:lnTo>
                    <a:pt x="65572" y="113675"/>
                  </a:lnTo>
                  <a:lnTo>
                    <a:pt x="75204" y="110214"/>
                  </a:lnTo>
                  <a:lnTo>
                    <a:pt x="84556" y="106389"/>
                  </a:lnTo>
                  <a:lnTo>
                    <a:pt x="94446" y="101868"/>
                  </a:lnTo>
                  <a:lnTo>
                    <a:pt x="106446" y="959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738860" y="1503484"/>
              <a:ext cx="115814" cy="94935"/>
            </a:xfrm>
            <a:custGeom>
              <a:avLst/>
              <a:gdLst/>
              <a:ahLst/>
              <a:cxnLst/>
              <a:rect l="0" t="0" r="0" b="0"/>
              <a:pathLst>
                <a:path w="115814" h="94935">
                  <a:moveTo>
                    <a:pt x="0" y="44205"/>
                  </a:moveTo>
                  <a:lnTo>
                    <a:pt x="67" y="58739"/>
                  </a:lnTo>
                  <a:lnTo>
                    <a:pt x="707" y="71370"/>
                  </a:lnTo>
                  <a:lnTo>
                    <a:pt x="2006" y="83206"/>
                  </a:lnTo>
                  <a:lnTo>
                    <a:pt x="3949" y="92115"/>
                  </a:lnTo>
                  <a:lnTo>
                    <a:pt x="6098" y="94934"/>
                  </a:lnTo>
                  <a:lnTo>
                    <a:pt x="7714" y="92295"/>
                  </a:lnTo>
                  <a:lnTo>
                    <a:pt x="8765" y="85789"/>
                  </a:lnTo>
                  <a:lnTo>
                    <a:pt x="9591" y="76871"/>
                  </a:lnTo>
                  <a:lnTo>
                    <a:pt x="10644" y="66736"/>
                  </a:lnTo>
                  <a:lnTo>
                    <a:pt x="12160" y="56107"/>
                  </a:lnTo>
                  <a:lnTo>
                    <a:pt x="14491" y="45660"/>
                  </a:lnTo>
                  <a:lnTo>
                    <a:pt x="18188" y="36156"/>
                  </a:lnTo>
                  <a:lnTo>
                    <a:pt x="23416" y="27904"/>
                  </a:lnTo>
                  <a:lnTo>
                    <a:pt x="30029" y="20850"/>
                  </a:lnTo>
                  <a:lnTo>
                    <a:pt x="37754" y="14785"/>
                  </a:lnTo>
                  <a:lnTo>
                    <a:pt x="46320" y="9486"/>
                  </a:lnTo>
                  <a:lnTo>
                    <a:pt x="55492" y="5076"/>
                  </a:lnTo>
                  <a:lnTo>
                    <a:pt x="65093" y="2008"/>
                  </a:lnTo>
                  <a:lnTo>
                    <a:pt x="74978" y="420"/>
                  </a:lnTo>
                  <a:lnTo>
                    <a:pt x="84599" y="0"/>
                  </a:lnTo>
                  <a:lnTo>
                    <a:pt x="93940" y="121"/>
                  </a:lnTo>
                  <a:lnTo>
                    <a:pt x="103821" y="793"/>
                  </a:lnTo>
                  <a:lnTo>
                    <a:pt x="115813" y="20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854673" y="1073906"/>
              <a:ext cx="181712" cy="736996"/>
            </a:xfrm>
            <a:custGeom>
              <a:avLst/>
              <a:gdLst/>
              <a:ahLst/>
              <a:cxnLst/>
              <a:rect l="0" t="0" r="0" b="0"/>
              <a:pathLst>
                <a:path w="181712" h="736996">
                  <a:moveTo>
                    <a:pt x="0" y="0"/>
                  </a:moveTo>
                  <a:lnTo>
                    <a:pt x="8735" y="6002"/>
                  </a:lnTo>
                  <a:lnTo>
                    <a:pt x="16442" y="12847"/>
                  </a:lnTo>
                  <a:lnTo>
                    <a:pt x="23848" y="21239"/>
                  </a:lnTo>
                  <a:lnTo>
                    <a:pt x="31283" y="31039"/>
                  </a:lnTo>
                  <a:lnTo>
                    <a:pt x="39109" y="42002"/>
                  </a:lnTo>
                  <a:lnTo>
                    <a:pt x="47483" y="53858"/>
                  </a:lnTo>
                  <a:lnTo>
                    <a:pt x="56226" y="66209"/>
                  </a:lnTo>
                  <a:lnTo>
                    <a:pt x="64941" y="78557"/>
                  </a:lnTo>
                  <a:lnTo>
                    <a:pt x="73394" y="90628"/>
                  </a:lnTo>
                  <a:lnTo>
                    <a:pt x="81527" y="102187"/>
                  </a:lnTo>
                  <a:lnTo>
                    <a:pt x="89368" y="112956"/>
                  </a:lnTo>
                  <a:lnTo>
                    <a:pt x="96970" y="122871"/>
                  </a:lnTo>
                  <a:lnTo>
                    <a:pt x="104228" y="132192"/>
                  </a:lnTo>
                  <a:lnTo>
                    <a:pt x="110883" y="141379"/>
                  </a:lnTo>
                  <a:lnTo>
                    <a:pt x="116847" y="150710"/>
                  </a:lnTo>
                  <a:lnTo>
                    <a:pt x="122345" y="160116"/>
                  </a:lnTo>
                  <a:lnTo>
                    <a:pt x="127806" y="169284"/>
                  </a:lnTo>
                  <a:lnTo>
                    <a:pt x="133477" y="178051"/>
                  </a:lnTo>
                  <a:lnTo>
                    <a:pt x="139272" y="186565"/>
                  </a:lnTo>
                  <a:lnTo>
                    <a:pt x="144860" y="195195"/>
                  </a:lnTo>
                  <a:lnTo>
                    <a:pt x="150065" y="204162"/>
                  </a:lnTo>
                  <a:lnTo>
                    <a:pt x="154865" y="214000"/>
                  </a:lnTo>
                  <a:lnTo>
                    <a:pt x="159316" y="225587"/>
                  </a:lnTo>
                  <a:lnTo>
                    <a:pt x="163494" y="239244"/>
                  </a:lnTo>
                  <a:lnTo>
                    <a:pt x="167468" y="254808"/>
                  </a:lnTo>
                  <a:lnTo>
                    <a:pt x="171297" y="271923"/>
                  </a:lnTo>
                  <a:lnTo>
                    <a:pt x="175016" y="290212"/>
                  </a:lnTo>
                  <a:lnTo>
                    <a:pt x="178328" y="309355"/>
                  </a:lnTo>
                  <a:lnTo>
                    <a:pt x="180641" y="329102"/>
                  </a:lnTo>
                  <a:lnTo>
                    <a:pt x="181711" y="349265"/>
                  </a:lnTo>
                  <a:lnTo>
                    <a:pt x="181615" y="369547"/>
                  </a:lnTo>
                  <a:lnTo>
                    <a:pt x="180560" y="389551"/>
                  </a:lnTo>
                  <a:lnTo>
                    <a:pt x="178778" y="409073"/>
                  </a:lnTo>
                  <a:lnTo>
                    <a:pt x="176463" y="427777"/>
                  </a:lnTo>
                  <a:lnTo>
                    <a:pt x="173773" y="445119"/>
                  </a:lnTo>
                  <a:lnTo>
                    <a:pt x="170822" y="460932"/>
                  </a:lnTo>
                  <a:lnTo>
                    <a:pt x="167688" y="475365"/>
                  </a:lnTo>
                  <a:lnTo>
                    <a:pt x="164432" y="488688"/>
                  </a:lnTo>
                  <a:lnTo>
                    <a:pt x="161092" y="501174"/>
                  </a:lnTo>
                  <a:lnTo>
                    <a:pt x="157697" y="513055"/>
                  </a:lnTo>
                  <a:lnTo>
                    <a:pt x="154264" y="524509"/>
                  </a:lnTo>
                  <a:lnTo>
                    <a:pt x="150802" y="535669"/>
                  </a:lnTo>
                  <a:lnTo>
                    <a:pt x="147153" y="546795"/>
                  </a:lnTo>
                  <a:lnTo>
                    <a:pt x="143019" y="558257"/>
                  </a:lnTo>
                  <a:lnTo>
                    <a:pt x="138275" y="570226"/>
                  </a:lnTo>
                  <a:lnTo>
                    <a:pt x="133123" y="582536"/>
                  </a:lnTo>
                  <a:lnTo>
                    <a:pt x="127972" y="594799"/>
                  </a:lnTo>
                  <a:lnTo>
                    <a:pt x="123060" y="606792"/>
                  </a:lnTo>
                  <a:lnTo>
                    <a:pt x="118288" y="618624"/>
                  </a:lnTo>
                  <a:lnTo>
                    <a:pt x="113324" y="630635"/>
                  </a:lnTo>
                  <a:lnTo>
                    <a:pt x="107985" y="643007"/>
                  </a:lnTo>
                  <a:lnTo>
                    <a:pt x="102245" y="655605"/>
                  </a:lnTo>
                  <a:lnTo>
                    <a:pt x="96160" y="668069"/>
                  </a:lnTo>
                  <a:lnTo>
                    <a:pt x="89813" y="680187"/>
                  </a:lnTo>
                  <a:lnTo>
                    <a:pt x="83578" y="691664"/>
                  </a:lnTo>
                  <a:lnTo>
                    <a:pt x="77496" y="703273"/>
                  </a:lnTo>
                  <a:lnTo>
                    <a:pt x="71037" y="717148"/>
                  </a:lnTo>
                  <a:lnTo>
                    <a:pt x="63172" y="736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279171" y="1010735"/>
              <a:ext cx="269970" cy="873867"/>
            </a:xfrm>
            <a:custGeom>
              <a:avLst/>
              <a:gdLst/>
              <a:ahLst/>
              <a:cxnLst/>
              <a:rect l="0" t="0" r="0" b="0"/>
              <a:pathLst>
                <a:path w="269970" h="873867">
                  <a:moveTo>
                    <a:pt x="154156" y="0"/>
                  </a:moveTo>
                  <a:lnTo>
                    <a:pt x="145421" y="5868"/>
                  </a:lnTo>
                  <a:lnTo>
                    <a:pt x="137715" y="11432"/>
                  </a:lnTo>
                  <a:lnTo>
                    <a:pt x="130313" y="17236"/>
                  </a:lnTo>
                  <a:lnTo>
                    <a:pt x="123051" y="23489"/>
                  </a:lnTo>
                  <a:lnTo>
                    <a:pt x="115873" y="30468"/>
                  </a:lnTo>
                  <a:lnTo>
                    <a:pt x="108748" y="38254"/>
                  </a:lnTo>
                  <a:lnTo>
                    <a:pt x="101656" y="46928"/>
                  </a:lnTo>
                  <a:lnTo>
                    <a:pt x="94590" y="56655"/>
                  </a:lnTo>
                  <a:lnTo>
                    <a:pt x="87540" y="67422"/>
                  </a:lnTo>
                  <a:lnTo>
                    <a:pt x="80498" y="79076"/>
                  </a:lnTo>
                  <a:lnTo>
                    <a:pt x="73465" y="91422"/>
                  </a:lnTo>
                  <a:lnTo>
                    <a:pt x="66436" y="104286"/>
                  </a:lnTo>
                  <a:lnTo>
                    <a:pt x="59411" y="117686"/>
                  </a:lnTo>
                  <a:lnTo>
                    <a:pt x="52389" y="131819"/>
                  </a:lnTo>
                  <a:lnTo>
                    <a:pt x="45371" y="146731"/>
                  </a:lnTo>
                  <a:lnTo>
                    <a:pt x="38523" y="162169"/>
                  </a:lnTo>
                  <a:lnTo>
                    <a:pt x="32151" y="177685"/>
                  </a:lnTo>
                  <a:lnTo>
                    <a:pt x="26385" y="193017"/>
                  </a:lnTo>
                  <a:lnTo>
                    <a:pt x="21191" y="208244"/>
                  </a:lnTo>
                  <a:lnTo>
                    <a:pt x="16468" y="223687"/>
                  </a:lnTo>
                  <a:lnTo>
                    <a:pt x="12108" y="239522"/>
                  </a:lnTo>
                  <a:lnTo>
                    <a:pt x="8180" y="255768"/>
                  </a:lnTo>
                  <a:lnTo>
                    <a:pt x="4914" y="272367"/>
                  </a:lnTo>
                  <a:lnTo>
                    <a:pt x="2387" y="289232"/>
                  </a:lnTo>
                  <a:lnTo>
                    <a:pt x="691" y="305966"/>
                  </a:lnTo>
                  <a:lnTo>
                    <a:pt x="0" y="321895"/>
                  </a:lnTo>
                  <a:lnTo>
                    <a:pt x="311" y="336726"/>
                  </a:lnTo>
                  <a:lnTo>
                    <a:pt x="1315" y="350819"/>
                  </a:lnTo>
                  <a:lnTo>
                    <a:pt x="2521" y="364970"/>
                  </a:lnTo>
                  <a:lnTo>
                    <a:pt x="3628" y="379645"/>
                  </a:lnTo>
                  <a:lnTo>
                    <a:pt x="4691" y="394961"/>
                  </a:lnTo>
                  <a:lnTo>
                    <a:pt x="6010" y="410863"/>
                  </a:lnTo>
                  <a:lnTo>
                    <a:pt x="7754" y="427234"/>
                  </a:lnTo>
                  <a:lnTo>
                    <a:pt x="10095" y="443958"/>
                  </a:lnTo>
                  <a:lnTo>
                    <a:pt x="13278" y="460937"/>
                  </a:lnTo>
                  <a:lnTo>
                    <a:pt x="17347" y="478092"/>
                  </a:lnTo>
                  <a:lnTo>
                    <a:pt x="22029" y="495203"/>
                  </a:lnTo>
                  <a:lnTo>
                    <a:pt x="26857" y="511924"/>
                  </a:lnTo>
                  <a:lnTo>
                    <a:pt x="31545" y="528094"/>
                  </a:lnTo>
                  <a:lnTo>
                    <a:pt x="35995" y="543563"/>
                  </a:lnTo>
                  <a:lnTo>
                    <a:pt x="40211" y="558111"/>
                  </a:lnTo>
                  <a:lnTo>
                    <a:pt x="44238" y="571718"/>
                  </a:lnTo>
                  <a:lnTo>
                    <a:pt x="48452" y="584671"/>
                  </a:lnTo>
                  <a:lnTo>
                    <a:pt x="53506" y="597450"/>
                  </a:lnTo>
                  <a:lnTo>
                    <a:pt x="59683" y="610345"/>
                  </a:lnTo>
                  <a:lnTo>
                    <a:pt x="66614" y="623296"/>
                  </a:lnTo>
                  <a:lnTo>
                    <a:pt x="73499" y="635998"/>
                  </a:lnTo>
                  <a:lnTo>
                    <a:pt x="79871" y="648282"/>
                  </a:lnTo>
                  <a:lnTo>
                    <a:pt x="85775" y="659971"/>
                  </a:lnTo>
                  <a:lnTo>
                    <a:pt x="91572" y="670821"/>
                  </a:lnTo>
                  <a:lnTo>
                    <a:pt x="97507" y="680787"/>
                  </a:lnTo>
                  <a:lnTo>
                    <a:pt x="103663" y="690141"/>
                  </a:lnTo>
                  <a:lnTo>
                    <a:pt x="110035" y="699349"/>
                  </a:lnTo>
                  <a:lnTo>
                    <a:pt x="116592" y="708703"/>
                  </a:lnTo>
                  <a:lnTo>
                    <a:pt x="123455" y="718463"/>
                  </a:lnTo>
                  <a:lnTo>
                    <a:pt x="130895" y="728934"/>
                  </a:lnTo>
                  <a:lnTo>
                    <a:pt x="139007" y="740198"/>
                  </a:lnTo>
                  <a:lnTo>
                    <a:pt x="147573" y="751847"/>
                  </a:lnTo>
                  <a:lnTo>
                    <a:pt x="156168" y="763127"/>
                  </a:lnTo>
                  <a:lnTo>
                    <a:pt x="164546" y="773634"/>
                  </a:lnTo>
                  <a:lnTo>
                    <a:pt x="172798" y="783314"/>
                  </a:lnTo>
                  <a:lnTo>
                    <a:pt x="181251" y="792276"/>
                  </a:lnTo>
                  <a:lnTo>
                    <a:pt x="190082" y="800674"/>
                  </a:lnTo>
                  <a:lnTo>
                    <a:pt x="199150" y="808653"/>
                  </a:lnTo>
                  <a:lnTo>
                    <a:pt x="208090" y="816333"/>
                  </a:lnTo>
                  <a:lnTo>
                    <a:pt x="216698" y="823802"/>
                  </a:lnTo>
                  <a:lnTo>
                    <a:pt x="224937" y="831127"/>
                  </a:lnTo>
                  <a:lnTo>
                    <a:pt x="232849" y="838351"/>
                  </a:lnTo>
                  <a:lnTo>
                    <a:pt x="240496" y="845500"/>
                  </a:lnTo>
                  <a:lnTo>
                    <a:pt x="247637" y="852291"/>
                  </a:lnTo>
                  <a:lnTo>
                    <a:pt x="254441" y="858813"/>
                  </a:lnTo>
                  <a:lnTo>
                    <a:pt x="261507" y="865640"/>
                  </a:lnTo>
                  <a:lnTo>
                    <a:pt x="269969" y="873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8746407" y="1905658"/>
            <a:ext cx="697656" cy="1116021"/>
            <a:chOff x="8746407" y="1905658"/>
            <a:chExt cx="697656" cy="1116021"/>
          </a:xfrm>
        </p:grpSpPr>
        <p:sp>
          <p:nvSpPr>
            <p:cNvPr id="129" name="Freeform 128"/>
            <p:cNvSpPr/>
            <p:nvPr/>
          </p:nvSpPr>
          <p:spPr>
            <a:xfrm>
              <a:off x="9202407" y="1905658"/>
              <a:ext cx="189013" cy="377399"/>
            </a:xfrm>
            <a:custGeom>
              <a:avLst/>
              <a:gdLst/>
              <a:ahLst/>
              <a:cxnLst/>
              <a:rect l="0" t="0" r="0" b="0"/>
              <a:pathLst>
                <a:path w="189013" h="377399">
                  <a:moveTo>
                    <a:pt x="62670" y="0"/>
                  </a:moveTo>
                  <a:lnTo>
                    <a:pt x="62670" y="11802"/>
                  </a:lnTo>
                  <a:lnTo>
                    <a:pt x="62670" y="23571"/>
                  </a:lnTo>
                  <a:lnTo>
                    <a:pt x="62675" y="36470"/>
                  </a:lnTo>
                  <a:lnTo>
                    <a:pt x="62848" y="50664"/>
                  </a:lnTo>
                  <a:lnTo>
                    <a:pt x="63496" y="66289"/>
                  </a:lnTo>
                  <a:lnTo>
                    <a:pt x="64750" y="83269"/>
                  </a:lnTo>
                  <a:lnTo>
                    <a:pt x="66576" y="101543"/>
                  </a:lnTo>
                  <a:lnTo>
                    <a:pt x="68872" y="121160"/>
                  </a:lnTo>
                  <a:lnTo>
                    <a:pt x="71523" y="142011"/>
                  </a:lnTo>
                  <a:lnTo>
                    <a:pt x="74268" y="163552"/>
                  </a:lnTo>
                  <a:lnTo>
                    <a:pt x="76725" y="184931"/>
                  </a:lnTo>
                  <a:lnTo>
                    <a:pt x="78710" y="205669"/>
                  </a:lnTo>
                  <a:lnTo>
                    <a:pt x="80382" y="225339"/>
                  </a:lnTo>
                  <a:lnTo>
                    <a:pt x="82117" y="243402"/>
                  </a:lnTo>
                  <a:lnTo>
                    <a:pt x="84135" y="259740"/>
                  </a:lnTo>
                  <a:lnTo>
                    <a:pt x="86322" y="274712"/>
                  </a:lnTo>
                  <a:lnTo>
                    <a:pt x="88337" y="288937"/>
                  </a:lnTo>
                  <a:lnTo>
                    <a:pt x="89985" y="302846"/>
                  </a:lnTo>
                  <a:lnTo>
                    <a:pt x="91074" y="316497"/>
                  </a:lnTo>
                  <a:lnTo>
                    <a:pt x="91348" y="329679"/>
                  </a:lnTo>
                  <a:lnTo>
                    <a:pt x="90745" y="342269"/>
                  </a:lnTo>
                  <a:lnTo>
                    <a:pt x="89181" y="353480"/>
                  </a:lnTo>
                  <a:lnTo>
                    <a:pt x="85757" y="361651"/>
                  </a:lnTo>
                  <a:lnTo>
                    <a:pt x="80255" y="365614"/>
                  </a:lnTo>
                  <a:lnTo>
                    <a:pt x="74088" y="365142"/>
                  </a:lnTo>
                  <a:lnTo>
                    <a:pt x="67731" y="360887"/>
                  </a:lnTo>
                  <a:lnTo>
                    <a:pt x="61246" y="353726"/>
                  </a:lnTo>
                  <a:lnTo>
                    <a:pt x="54641" y="344446"/>
                  </a:lnTo>
                  <a:lnTo>
                    <a:pt x="47927" y="333668"/>
                  </a:lnTo>
                  <a:lnTo>
                    <a:pt x="41128" y="322016"/>
                  </a:lnTo>
                  <a:lnTo>
                    <a:pt x="34264" y="310121"/>
                  </a:lnTo>
                  <a:lnTo>
                    <a:pt x="27352" y="298348"/>
                  </a:lnTo>
                  <a:lnTo>
                    <a:pt x="20406" y="286984"/>
                  </a:lnTo>
                  <a:lnTo>
                    <a:pt x="13436" y="276344"/>
                  </a:lnTo>
                  <a:lnTo>
                    <a:pt x="6499" y="266572"/>
                  </a:lnTo>
                  <a:lnTo>
                    <a:pt x="1326" y="259485"/>
                  </a:lnTo>
                  <a:lnTo>
                    <a:pt x="0" y="257645"/>
                  </a:lnTo>
                  <a:lnTo>
                    <a:pt x="1735" y="260698"/>
                  </a:lnTo>
                  <a:lnTo>
                    <a:pt x="5606" y="267185"/>
                  </a:lnTo>
                  <a:lnTo>
                    <a:pt x="11177" y="275659"/>
                  </a:lnTo>
                  <a:lnTo>
                    <a:pt x="18111" y="285176"/>
                  </a:lnTo>
                  <a:lnTo>
                    <a:pt x="26094" y="295216"/>
                  </a:lnTo>
                  <a:lnTo>
                    <a:pt x="34850" y="305513"/>
                  </a:lnTo>
                  <a:lnTo>
                    <a:pt x="44155" y="315929"/>
                  </a:lnTo>
                  <a:lnTo>
                    <a:pt x="53680" y="326236"/>
                  </a:lnTo>
                  <a:lnTo>
                    <a:pt x="62997" y="336095"/>
                  </a:lnTo>
                  <a:lnTo>
                    <a:pt x="71897" y="345357"/>
                  </a:lnTo>
                  <a:lnTo>
                    <a:pt x="80517" y="353885"/>
                  </a:lnTo>
                  <a:lnTo>
                    <a:pt x="89226" y="361468"/>
                  </a:lnTo>
                  <a:lnTo>
                    <a:pt x="98233" y="368073"/>
                  </a:lnTo>
                  <a:lnTo>
                    <a:pt x="107419" y="373340"/>
                  </a:lnTo>
                  <a:lnTo>
                    <a:pt x="116440" y="376523"/>
                  </a:lnTo>
                  <a:lnTo>
                    <a:pt x="125103" y="377398"/>
                  </a:lnTo>
                  <a:lnTo>
                    <a:pt x="133378" y="376035"/>
                  </a:lnTo>
                  <a:lnTo>
                    <a:pt x="141316" y="372538"/>
                  </a:lnTo>
                  <a:lnTo>
                    <a:pt x="148982" y="367186"/>
                  </a:lnTo>
                  <a:lnTo>
                    <a:pt x="156282" y="360358"/>
                  </a:lnTo>
                  <a:lnTo>
                    <a:pt x="162966" y="352421"/>
                  </a:lnTo>
                  <a:lnTo>
                    <a:pt x="168941" y="343681"/>
                  </a:lnTo>
                  <a:lnTo>
                    <a:pt x="174122" y="334255"/>
                  </a:lnTo>
                  <a:lnTo>
                    <a:pt x="178858" y="322841"/>
                  </a:lnTo>
                  <a:lnTo>
                    <a:pt x="183566" y="305089"/>
                  </a:lnTo>
                  <a:lnTo>
                    <a:pt x="189012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938694" y="2537367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21057" y="11870"/>
                  </a:lnTo>
                  <a:lnTo>
                    <a:pt x="21057" y="24279"/>
                  </a:lnTo>
                  <a:lnTo>
                    <a:pt x="21057" y="38461"/>
                  </a:lnTo>
                  <a:lnTo>
                    <a:pt x="21057" y="53996"/>
                  </a:lnTo>
                  <a:lnTo>
                    <a:pt x="21057" y="69993"/>
                  </a:lnTo>
                  <a:lnTo>
                    <a:pt x="21052" y="85870"/>
                  </a:lnTo>
                  <a:lnTo>
                    <a:pt x="20880" y="101246"/>
                  </a:lnTo>
                  <a:lnTo>
                    <a:pt x="20231" y="115784"/>
                  </a:lnTo>
                  <a:lnTo>
                    <a:pt x="18983" y="129419"/>
                  </a:lnTo>
                  <a:lnTo>
                    <a:pt x="17331" y="142742"/>
                  </a:lnTo>
                  <a:lnTo>
                    <a:pt x="15681" y="156840"/>
                  </a:lnTo>
                  <a:lnTo>
                    <a:pt x="14275" y="172251"/>
                  </a:lnTo>
                  <a:lnTo>
                    <a:pt x="13009" y="188522"/>
                  </a:lnTo>
                  <a:lnTo>
                    <a:pt x="11553" y="204530"/>
                  </a:lnTo>
                  <a:lnTo>
                    <a:pt x="9726" y="219635"/>
                  </a:lnTo>
                  <a:lnTo>
                    <a:pt x="7667" y="233860"/>
                  </a:lnTo>
                  <a:lnTo>
                    <a:pt x="5739" y="247626"/>
                  </a:lnTo>
                  <a:lnTo>
                    <a:pt x="4146" y="261249"/>
                  </a:lnTo>
                  <a:lnTo>
                    <a:pt x="2921" y="274853"/>
                  </a:lnTo>
                  <a:lnTo>
                    <a:pt x="1891" y="290089"/>
                  </a:lnTo>
                  <a:lnTo>
                    <a:pt x="969" y="311656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746407" y="2558425"/>
              <a:ext cx="192288" cy="190213"/>
            </a:xfrm>
            <a:custGeom>
              <a:avLst/>
              <a:gdLst/>
              <a:ahLst/>
              <a:cxnLst/>
              <a:rect l="0" t="0" r="0" b="0"/>
              <a:pathLst>
                <a:path w="192288" h="190213">
                  <a:moveTo>
                    <a:pt x="192287" y="157927"/>
                  </a:moveTo>
                  <a:lnTo>
                    <a:pt x="177686" y="158061"/>
                  </a:lnTo>
                  <a:lnTo>
                    <a:pt x="164414" y="159341"/>
                  </a:lnTo>
                  <a:lnTo>
                    <a:pt x="151213" y="161930"/>
                  </a:lnTo>
                  <a:lnTo>
                    <a:pt x="137871" y="165476"/>
                  </a:lnTo>
                  <a:lnTo>
                    <a:pt x="124363" y="169461"/>
                  </a:lnTo>
                  <a:lnTo>
                    <a:pt x="110715" y="173541"/>
                  </a:lnTo>
                  <a:lnTo>
                    <a:pt x="97120" y="177563"/>
                  </a:lnTo>
                  <a:lnTo>
                    <a:pt x="83919" y="181480"/>
                  </a:lnTo>
                  <a:lnTo>
                    <a:pt x="71264" y="185281"/>
                  </a:lnTo>
                  <a:lnTo>
                    <a:pt x="59140" y="188492"/>
                  </a:lnTo>
                  <a:lnTo>
                    <a:pt x="47457" y="190212"/>
                  </a:lnTo>
                  <a:lnTo>
                    <a:pt x="36129" y="190060"/>
                  </a:lnTo>
                  <a:lnTo>
                    <a:pt x="25556" y="187820"/>
                  </a:lnTo>
                  <a:lnTo>
                    <a:pt x="16586" y="183193"/>
                  </a:lnTo>
                  <a:lnTo>
                    <a:pt x="9558" y="176267"/>
                  </a:lnTo>
                  <a:lnTo>
                    <a:pt x="4500" y="167566"/>
                  </a:lnTo>
                  <a:lnTo>
                    <a:pt x="1390" y="157833"/>
                  </a:lnTo>
                  <a:lnTo>
                    <a:pt x="2" y="147591"/>
                  </a:lnTo>
                  <a:lnTo>
                    <a:pt x="0" y="137126"/>
                  </a:lnTo>
                  <a:lnTo>
                    <a:pt x="1045" y="126576"/>
                  </a:lnTo>
                  <a:lnTo>
                    <a:pt x="2851" y="116001"/>
                  </a:lnTo>
                  <a:lnTo>
                    <a:pt x="5194" y="105425"/>
                  </a:lnTo>
                  <a:lnTo>
                    <a:pt x="7912" y="94857"/>
                  </a:lnTo>
                  <a:lnTo>
                    <a:pt x="10880" y="84294"/>
                  </a:lnTo>
                  <a:lnTo>
                    <a:pt x="13858" y="73571"/>
                  </a:lnTo>
                  <a:lnTo>
                    <a:pt x="16476" y="62379"/>
                  </a:lnTo>
                  <a:lnTo>
                    <a:pt x="18570" y="50604"/>
                  </a:lnTo>
                  <a:lnTo>
                    <a:pt x="20148" y="38889"/>
                  </a:lnTo>
                  <a:lnTo>
                    <a:pt x="21462" y="27382"/>
                  </a:lnTo>
                  <a:lnTo>
                    <a:pt x="22623" y="15070"/>
                  </a:lnTo>
                  <a:lnTo>
                    <a:pt x="238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189572" y="2369174"/>
              <a:ext cx="142970" cy="263351"/>
            </a:xfrm>
            <a:custGeom>
              <a:avLst/>
              <a:gdLst/>
              <a:ahLst/>
              <a:cxnLst/>
              <a:rect l="0" t="0" r="0" b="0"/>
              <a:pathLst>
                <a:path w="142970" h="263351">
                  <a:moveTo>
                    <a:pt x="128148" y="52380"/>
                  </a:moveTo>
                  <a:lnTo>
                    <a:pt x="122347" y="58315"/>
                  </a:lnTo>
                  <a:lnTo>
                    <a:pt x="117423" y="64519"/>
                  </a:lnTo>
                  <a:lnTo>
                    <a:pt x="112916" y="71610"/>
                  </a:lnTo>
                  <a:lnTo>
                    <a:pt x="108523" y="79378"/>
                  </a:lnTo>
                  <a:lnTo>
                    <a:pt x="103860" y="87376"/>
                  </a:lnTo>
                  <a:lnTo>
                    <a:pt x="98750" y="95322"/>
                  </a:lnTo>
                  <a:lnTo>
                    <a:pt x="93345" y="103269"/>
                  </a:lnTo>
                  <a:lnTo>
                    <a:pt x="88021" y="111510"/>
                  </a:lnTo>
                  <a:lnTo>
                    <a:pt x="82992" y="120205"/>
                  </a:lnTo>
                  <a:lnTo>
                    <a:pt x="78142" y="129518"/>
                  </a:lnTo>
                  <a:lnTo>
                    <a:pt x="73125" y="139688"/>
                  </a:lnTo>
                  <a:lnTo>
                    <a:pt x="67759" y="150758"/>
                  </a:lnTo>
                  <a:lnTo>
                    <a:pt x="62341" y="162617"/>
                  </a:lnTo>
                  <a:lnTo>
                    <a:pt x="57537" y="175103"/>
                  </a:lnTo>
                  <a:lnTo>
                    <a:pt x="53684" y="188047"/>
                  </a:lnTo>
                  <a:lnTo>
                    <a:pt x="51118" y="200991"/>
                  </a:lnTo>
                  <a:lnTo>
                    <a:pt x="50301" y="213222"/>
                  </a:lnTo>
                  <a:lnTo>
                    <a:pt x="51318" y="224402"/>
                  </a:lnTo>
                  <a:lnTo>
                    <a:pt x="54105" y="234383"/>
                  </a:lnTo>
                  <a:lnTo>
                    <a:pt x="58634" y="243022"/>
                  </a:lnTo>
                  <a:lnTo>
                    <a:pt x="64714" y="250380"/>
                  </a:lnTo>
                  <a:lnTo>
                    <a:pt x="72047" y="256340"/>
                  </a:lnTo>
                  <a:lnTo>
                    <a:pt x="80331" y="260528"/>
                  </a:lnTo>
                  <a:lnTo>
                    <a:pt x="89301" y="262895"/>
                  </a:lnTo>
                  <a:lnTo>
                    <a:pt x="98593" y="263350"/>
                  </a:lnTo>
                  <a:lnTo>
                    <a:pt x="107751" y="261611"/>
                  </a:lnTo>
                  <a:lnTo>
                    <a:pt x="116527" y="257732"/>
                  </a:lnTo>
                  <a:lnTo>
                    <a:pt x="124557" y="251874"/>
                  </a:lnTo>
                  <a:lnTo>
                    <a:pt x="131271" y="244131"/>
                  </a:lnTo>
                  <a:lnTo>
                    <a:pt x="136485" y="234739"/>
                  </a:lnTo>
                  <a:lnTo>
                    <a:pt x="140171" y="224028"/>
                  </a:lnTo>
                  <a:lnTo>
                    <a:pt x="142287" y="212323"/>
                  </a:lnTo>
                  <a:lnTo>
                    <a:pt x="142969" y="199907"/>
                  </a:lnTo>
                  <a:lnTo>
                    <a:pt x="142309" y="187317"/>
                  </a:lnTo>
                  <a:lnTo>
                    <a:pt x="140280" y="175325"/>
                  </a:lnTo>
                  <a:lnTo>
                    <a:pt x="136985" y="164300"/>
                  </a:lnTo>
                  <a:lnTo>
                    <a:pt x="132314" y="154254"/>
                  </a:lnTo>
                  <a:lnTo>
                    <a:pt x="125899" y="145038"/>
                  </a:lnTo>
                  <a:lnTo>
                    <a:pt x="117697" y="136465"/>
                  </a:lnTo>
                  <a:lnTo>
                    <a:pt x="108105" y="128367"/>
                  </a:lnTo>
                  <a:lnTo>
                    <a:pt x="97757" y="120606"/>
                  </a:lnTo>
                  <a:lnTo>
                    <a:pt x="87095" y="113082"/>
                  </a:lnTo>
                  <a:lnTo>
                    <a:pt x="76346" y="105721"/>
                  </a:lnTo>
                  <a:lnTo>
                    <a:pt x="65603" y="98472"/>
                  </a:lnTo>
                  <a:lnTo>
                    <a:pt x="54903" y="91298"/>
                  </a:lnTo>
                  <a:lnTo>
                    <a:pt x="44413" y="84175"/>
                  </a:lnTo>
                  <a:lnTo>
                    <a:pt x="34436" y="77087"/>
                  </a:lnTo>
                  <a:lnTo>
                    <a:pt x="25101" y="70012"/>
                  </a:lnTo>
                  <a:lnTo>
                    <a:pt x="16695" y="62616"/>
                  </a:lnTo>
                  <a:lnTo>
                    <a:pt x="9728" y="54280"/>
                  </a:lnTo>
                  <a:lnTo>
                    <a:pt x="4352" y="44754"/>
                  </a:lnTo>
                  <a:lnTo>
                    <a:pt x="898" y="34593"/>
                  </a:lnTo>
                  <a:lnTo>
                    <a:pt x="0" y="24920"/>
                  </a:lnTo>
                  <a:lnTo>
                    <a:pt x="1772" y="16354"/>
                  </a:lnTo>
                  <a:lnTo>
                    <a:pt x="5875" y="9318"/>
                  </a:lnTo>
                  <a:lnTo>
                    <a:pt x="11825" y="4274"/>
                  </a:lnTo>
                  <a:lnTo>
                    <a:pt x="19156" y="1260"/>
                  </a:lnTo>
                  <a:lnTo>
                    <a:pt x="27480" y="0"/>
                  </a:lnTo>
                  <a:lnTo>
                    <a:pt x="36503" y="119"/>
                  </a:lnTo>
                  <a:lnTo>
                    <a:pt x="46007" y="1268"/>
                  </a:lnTo>
                  <a:lnTo>
                    <a:pt x="55673" y="3322"/>
                  </a:lnTo>
                  <a:lnTo>
                    <a:pt x="65091" y="6368"/>
                  </a:lnTo>
                  <a:lnTo>
                    <a:pt x="74046" y="10369"/>
                  </a:lnTo>
                  <a:lnTo>
                    <a:pt x="82222" y="14870"/>
                  </a:lnTo>
                  <a:lnTo>
                    <a:pt x="89908" y="19524"/>
                  </a:lnTo>
                  <a:lnTo>
                    <a:pt x="97775" y="24738"/>
                  </a:lnTo>
                  <a:lnTo>
                    <a:pt x="107091" y="313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138735" y="2653305"/>
              <a:ext cx="305328" cy="10406"/>
            </a:xfrm>
            <a:custGeom>
              <a:avLst/>
              <a:gdLst/>
              <a:ahLst/>
              <a:cxnLst/>
              <a:rect l="0" t="0" r="0" b="0"/>
              <a:pathLst>
                <a:path w="305328" h="10406">
                  <a:moveTo>
                    <a:pt x="305327" y="10404"/>
                  </a:moveTo>
                  <a:lnTo>
                    <a:pt x="293591" y="10404"/>
                  </a:lnTo>
                  <a:lnTo>
                    <a:pt x="282462" y="10405"/>
                  </a:lnTo>
                  <a:lnTo>
                    <a:pt x="270865" y="10400"/>
                  </a:lnTo>
                  <a:lnTo>
                    <a:pt x="258703" y="10227"/>
                  </a:lnTo>
                  <a:lnTo>
                    <a:pt x="246043" y="9579"/>
                  </a:lnTo>
                  <a:lnTo>
                    <a:pt x="232987" y="8330"/>
                  </a:lnTo>
                  <a:lnTo>
                    <a:pt x="219636" y="6677"/>
                  </a:lnTo>
                  <a:lnTo>
                    <a:pt x="206071" y="5029"/>
                  </a:lnTo>
                  <a:lnTo>
                    <a:pt x="192355" y="3626"/>
                  </a:lnTo>
                  <a:lnTo>
                    <a:pt x="178537" y="2534"/>
                  </a:lnTo>
                  <a:lnTo>
                    <a:pt x="164647" y="1726"/>
                  </a:lnTo>
                  <a:lnTo>
                    <a:pt x="150708" y="1147"/>
                  </a:lnTo>
                  <a:lnTo>
                    <a:pt x="136736" y="742"/>
                  </a:lnTo>
                  <a:lnTo>
                    <a:pt x="122743" y="463"/>
                  </a:lnTo>
                  <a:lnTo>
                    <a:pt x="108734" y="272"/>
                  </a:lnTo>
                  <a:lnTo>
                    <a:pt x="94716" y="142"/>
                  </a:lnTo>
                  <a:lnTo>
                    <a:pt x="80692" y="55"/>
                  </a:lnTo>
                  <a:lnTo>
                    <a:pt x="66676" y="0"/>
                  </a:lnTo>
                  <a:lnTo>
                    <a:pt x="53084" y="163"/>
                  </a:lnTo>
                  <a:lnTo>
                    <a:pt x="39290" y="1033"/>
                  </a:lnTo>
                  <a:lnTo>
                    <a:pt x="22957" y="3806"/>
                  </a:lnTo>
                  <a:lnTo>
                    <a:pt x="0" y="104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212435" y="2745368"/>
              <a:ext cx="159730" cy="276311"/>
            </a:xfrm>
            <a:custGeom>
              <a:avLst/>
              <a:gdLst/>
              <a:ahLst/>
              <a:cxnLst/>
              <a:rect l="0" t="0" r="0" b="0"/>
              <a:pathLst>
                <a:path w="159730" h="276311">
                  <a:moveTo>
                    <a:pt x="21057" y="2569"/>
                  </a:moveTo>
                  <a:lnTo>
                    <a:pt x="32724" y="5369"/>
                  </a:lnTo>
                  <a:lnTo>
                    <a:pt x="43213" y="6871"/>
                  </a:lnTo>
                  <a:lnTo>
                    <a:pt x="53521" y="7182"/>
                  </a:lnTo>
                  <a:lnTo>
                    <a:pt x="63994" y="6676"/>
                  </a:lnTo>
                  <a:lnTo>
                    <a:pt x="74986" y="5856"/>
                  </a:lnTo>
                  <a:lnTo>
                    <a:pt x="86629" y="5036"/>
                  </a:lnTo>
                  <a:lnTo>
                    <a:pt x="98883" y="4179"/>
                  </a:lnTo>
                  <a:lnTo>
                    <a:pt x="111638" y="3004"/>
                  </a:lnTo>
                  <a:lnTo>
                    <a:pt x="124751" y="1383"/>
                  </a:lnTo>
                  <a:lnTo>
                    <a:pt x="137308" y="0"/>
                  </a:lnTo>
                  <a:lnTo>
                    <a:pt x="147889" y="1043"/>
                  </a:lnTo>
                  <a:lnTo>
                    <a:pt x="155447" y="5342"/>
                  </a:lnTo>
                  <a:lnTo>
                    <a:pt x="159213" y="11147"/>
                  </a:lnTo>
                  <a:lnTo>
                    <a:pt x="159729" y="17553"/>
                  </a:lnTo>
                  <a:lnTo>
                    <a:pt x="157690" y="24565"/>
                  </a:lnTo>
                  <a:lnTo>
                    <a:pt x="153508" y="32668"/>
                  </a:lnTo>
                  <a:lnTo>
                    <a:pt x="147587" y="42057"/>
                  </a:lnTo>
                  <a:lnTo>
                    <a:pt x="140491" y="52470"/>
                  </a:lnTo>
                  <a:lnTo>
                    <a:pt x="132879" y="63380"/>
                  </a:lnTo>
                  <a:lnTo>
                    <a:pt x="125164" y="74419"/>
                  </a:lnTo>
                  <a:lnTo>
                    <a:pt x="117524" y="85253"/>
                  </a:lnTo>
                  <a:lnTo>
                    <a:pt x="110013" y="95521"/>
                  </a:lnTo>
                  <a:lnTo>
                    <a:pt x="102626" y="105099"/>
                  </a:lnTo>
                  <a:lnTo>
                    <a:pt x="95342" y="114360"/>
                  </a:lnTo>
                  <a:lnTo>
                    <a:pt x="88137" y="124038"/>
                  </a:lnTo>
                  <a:lnTo>
                    <a:pt x="80989" y="134516"/>
                  </a:lnTo>
                  <a:lnTo>
                    <a:pt x="73882" y="145676"/>
                  </a:lnTo>
                  <a:lnTo>
                    <a:pt x="66804" y="157093"/>
                  </a:lnTo>
                  <a:lnTo>
                    <a:pt x="59744" y="168484"/>
                  </a:lnTo>
                  <a:lnTo>
                    <a:pt x="52698" y="179895"/>
                  </a:lnTo>
                  <a:lnTo>
                    <a:pt x="45661" y="191615"/>
                  </a:lnTo>
                  <a:lnTo>
                    <a:pt x="38634" y="203785"/>
                  </a:lnTo>
                  <a:lnTo>
                    <a:pt x="31727" y="216179"/>
                  </a:lnTo>
                  <a:lnTo>
                    <a:pt x="24369" y="229711"/>
                  </a:lnTo>
                  <a:lnTo>
                    <a:pt x="14797" y="247808"/>
                  </a:lnTo>
                  <a:lnTo>
                    <a:pt x="0" y="276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8504461" y="2232599"/>
            <a:ext cx="1237126" cy="913989"/>
            <a:chOff x="8504461" y="2232599"/>
            <a:chExt cx="1237126" cy="913989"/>
          </a:xfrm>
        </p:grpSpPr>
        <p:sp>
          <p:nvSpPr>
            <p:cNvPr id="136" name="Freeform 135"/>
            <p:cNvSpPr/>
            <p:nvPr/>
          </p:nvSpPr>
          <p:spPr>
            <a:xfrm>
              <a:off x="8504461" y="2232599"/>
              <a:ext cx="1237126" cy="913989"/>
            </a:xfrm>
            <a:custGeom>
              <a:avLst/>
              <a:gdLst/>
              <a:ahLst/>
              <a:cxnLst/>
              <a:rect l="0" t="0" r="0" b="0"/>
              <a:pathLst>
                <a:path w="1237126" h="913989">
                  <a:moveTo>
                    <a:pt x="413176" y="31027"/>
                  </a:moveTo>
                  <a:lnTo>
                    <a:pt x="404241" y="28228"/>
                  </a:lnTo>
                  <a:lnTo>
                    <a:pt x="394613" y="26726"/>
                  </a:lnTo>
                  <a:lnTo>
                    <a:pt x="383326" y="26419"/>
                  </a:lnTo>
                  <a:lnTo>
                    <a:pt x="370660" y="27099"/>
                  </a:lnTo>
                  <a:lnTo>
                    <a:pt x="357180" y="28567"/>
                  </a:lnTo>
                  <a:lnTo>
                    <a:pt x="343312" y="30636"/>
                  </a:lnTo>
                  <a:lnTo>
                    <a:pt x="329449" y="33145"/>
                  </a:lnTo>
                  <a:lnTo>
                    <a:pt x="316005" y="35968"/>
                  </a:lnTo>
                  <a:lnTo>
                    <a:pt x="303153" y="39014"/>
                  </a:lnTo>
                  <a:lnTo>
                    <a:pt x="290713" y="42380"/>
                  </a:lnTo>
                  <a:lnTo>
                    <a:pt x="278279" y="46325"/>
                  </a:lnTo>
                  <a:lnTo>
                    <a:pt x="265620" y="50944"/>
                  </a:lnTo>
                  <a:lnTo>
                    <a:pt x="252998" y="56183"/>
                  </a:lnTo>
                  <a:lnTo>
                    <a:pt x="241048" y="61925"/>
                  </a:lnTo>
                  <a:lnTo>
                    <a:pt x="230074" y="68052"/>
                  </a:lnTo>
                  <a:lnTo>
                    <a:pt x="219739" y="74624"/>
                  </a:lnTo>
                  <a:lnTo>
                    <a:pt x="209271" y="81866"/>
                  </a:lnTo>
                  <a:lnTo>
                    <a:pt x="198234" y="89846"/>
                  </a:lnTo>
                  <a:lnTo>
                    <a:pt x="186855" y="98323"/>
                  </a:lnTo>
                  <a:lnTo>
                    <a:pt x="175816" y="106859"/>
                  </a:lnTo>
                  <a:lnTo>
                    <a:pt x="165499" y="115192"/>
                  </a:lnTo>
                  <a:lnTo>
                    <a:pt x="155961" y="123245"/>
                  </a:lnTo>
                  <a:lnTo>
                    <a:pt x="147100" y="131033"/>
                  </a:lnTo>
                  <a:lnTo>
                    <a:pt x="138770" y="138613"/>
                  </a:lnTo>
                  <a:lnTo>
                    <a:pt x="130667" y="146365"/>
                  </a:lnTo>
                  <a:lnTo>
                    <a:pt x="122373" y="154948"/>
                  </a:lnTo>
                  <a:lnTo>
                    <a:pt x="113673" y="164662"/>
                  </a:lnTo>
                  <a:lnTo>
                    <a:pt x="104539" y="175629"/>
                  </a:lnTo>
                  <a:lnTo>
                    <a:pt x="95028" y="187973"/>
                  </a:lnTo>
                  <a:lnTo>
                    <a:pt x="85230" y="201605"/>
                  </a:lnTo>
                  <a:lnTo>
                    <a:pt x="75550" y="215979"/>
                  </a:lnTo>
                  <a:lnTo>
                    <a:pt x="66664" y="230232"/>
                  </a:lnTo>
                  <a:lnTo>
                    <a:pt x="58873" y="243895"/>
                  </a:lnTo>
                  <a:lnTo>
                    <a:pt x="51982" y="257185"/>
                  </a:lnTo>
                  <a:lnTo>
                    <a:pt x="45507" y="270788"/>
                  </a:lnTo>
                  <a:lnTo>
                    <a:pt x="39114" y="285081"/>
                  </a:lnTo>
                  <a:lnTo>
                    <a:pt x="32818" y="299802"/>
                  </a:lnTo>
                  <a:lnTo>
                    <a:pt x="26884" y="314238"/>
                  </a:lnTo>
                  <a:lnTo>
                    <a:pt x="21442" y="328003"/>
                  </a:lnTo>
                  <a:lnTo>
                    <a:pt x="16482" y="341518"/>
                  </a:lnTo>
                  <a:lnTo>
                    <a:pt x="11923" y="355799"/>
                  </a:lnTo>
                  <a:lnTo>
                    <a:pt x="7682" y="371372"/>
                  </a:lnTo>
                  <a:lnTo>
                    <a:pt x="4004" y="388273"/>
                  </a:lnTo>
                  <a:lnTo>
                    <a:pt x="1439" y="406309"/>
                  </a:lnTo>
                  <a:lnTo>
                    <a:pt x="192" y="425221"/>
                  </a:lnTo>
                  <a:lnTo>
                    <a:pt x="0" y="444618"/>
                  </a:lnTo>
                  <a:lnTo>
                    <a:pt x="326" y="464004"/>
                  </a:lnTo>
                  <a:lnTo>
                    <a:pt x="805" y="483102"/>
                  </a:lnTo>
                  <a:lnTo>
                    <a:pt x="1430" y="501516"/>
                  </a:lnTo>
                  <a:lnTo>
                    <a:pt x="2449" y="518661"/>
                  </a:lnTo>
                  <a:lnTo>
                    <a:pt x="3983" y="534351"/>
                  </a:lnTo>
                  <a:lnTo>
                    <a:pt x="6012" y="549041"/>
                  </a:lnTo>
                  <a:lnTo>
                    <a:pt x="8453" y="563601"/>
                  </a:lnTo>
                  <a:lnTo>
                    <a:pt x="11209" y="578545"/>
                  </a:lnTo>
                  <a:lnTo>
                    <a:pt x="14197" y="593705"/>
                  </a:lnTo>
                  <a:lnTo>
                    <a:pt x="17349" y="608436"/>
                  </a:lnTo>
                  <a:lnTo>
                    <a:pt x="20624" y="622395"/>
                  </a:lnTo>
                  <a:lnTo>
                    <a:pt x="24313" y="635872"/>
                  </a:lnTo>
                  <a:lnTo>
                    <a:pt x="29008" y="649593"/>
                  </a:lnTo>
                  <a:lnTo>
                    <a:pt x="34949" y="663967"/>
                  </a:lnTo>
                  <a:lnTo>
                    <a:pt x="42060" y="678910"/>
                  </a:lnTo>
                  <a:lnTo>
                    <a:pt x="50130" y="694027"/>
                  </a:lnTo>
                  <a:lnTo>
                    <a:pt x="58924" y="709044"/>
                  </a:lnTo>
                  <a:lnTo>
                    <a:pt x="68083" y="723535"/>
                  </a:lnTo>
                  <a:lnTo>
                    <a:pt x="77143" y="736880"/>
                  </a:lnTo>
                  <a:lnTo>
                    <a:pt x="85861" y="748849"/>
                  </a:lnTo>
                  <a:lnTo>
                    <a:pt x="94187" y="759544"/>
                  </a:lnTo>
                  <a:lnTo>
                    <a:pt x="102164" y="769204"/>
                  </a:lnTo>
                  <a:lnTo>
                    <a:pt x="109879" y="778082"/>
                  </a:lnTo>
                  <a:lnTo>
                    <a:pt x="117894" y="786557"/>
                  </a:lnTo>
                  <a:lnTo>
                    <a:pt x="127187" y="795102"/>
                  </a:lnTo>
                  <a:lnTo>
                    <a:pt x="138180" y="803961"/>
                  </a:lnTo>
                  <a:lnTo>
                    <a:pt x="150482" y="812863"/>
                  </a:lnTo>
                  <a:lnTo>
                    <a:pt x="163196" y="821154"/>
                  </a:lnTo>
                  <a:lnTo>
                    <a:pt x="175754" y="828509"/>
                  </a:lnTo>
                  <a:lnTo>
                    <a:pt x="188270" y="835091"/>
                  </a:lnTo>
                  <a:lnTo>
                    <a:pt x="201337" y="841351"/>
                  </a:lnTo>
                  <a:lnTo>
                    <a:pt x="215264" y="847596"/>
                  </a:lnTo>
                  <a:lnTo>
                    <a:pt x="229736" y="853791"/>
                  </a:lnTo>
                  <a:lnTo>
                    <a:pt x="244005" y="859657"/>
                  </a:lnTo>
                  <a:lnTo>
                    <a:pt x="257643" y="865053"/>
                  </a:lnTo>
                  <a:lnTo>
                    <a:pt x="270564" y="869981"/>
                  </a:lnTo>
                  <a:lnTo>
                    <a:pt x="282848" y="874520"/>
                  </a:lnTo>
                  <a:lnTo>
                    <a:pt x="294627" y="878755"/>
                  </a:lnTo>
                  <a:lnTo>
                    <a:pt x="306029" y="882769"/>
                  </a:lnTo>
                  <a:lnTo>
                    <a:pt x="317161" y="886624"/>
                  </a:lnTo>
                  <a:lnTo>
                    <a:pt x="328113" y="890370"/>
                  </a:lnTo>
                  <a:lnTo>
                    <a:pt x="339439" y="894039"/>
                  </a:lnTo>
                  <a:lnTo>
                    <a:pt x="352099" y="897656"/>
                  </a:lnTo>
                  <a:lnTo>
                    <a:pt x="366519" y="901232"/>
                  </a:lnTo>
                  <a:lnTo>
                    <a:pt x="382781" y="904618"/>
                  </a:lnTo>
                  <a:lnTo>
                    <a:pt x="400905" y="907511"/>
                  </a:lnTo>
                  <a:lnTo>
                    <a:pt x="420693" y="909789"/>
                  </a:lnTo>
                  <a:lnTo>
                    <a:pt x="441827" y="911488"/>
                  </a:lnTo>
                  <a:lnTo>
                    <a:pt x="463983" y="912711"/>
                  </a:lnTo>
                  <a:lnTo>
                    <a:pt x="486863" y="913566"/>
                  </a:lnTo>
                  <a:lnTo>
                    <a:pt x="509595" y="913988"/>
                  </a:lnTo>
                  <a:lnTo>
                    <a:pt x="530792" y="913748"/>
                  </a:lnTo>
                  <a:lnTo>
                    <a:pt x="549839" y="912772"/>
                  </a:lnTo>
                  <a:lnTo>
                    <a:pt x="567441" y="911134"/>
                  </a:lnTo>
                  <a:lnTo>
                    <a:pt x="585178" y="908964"/>
                  </a:lnTo>
                  <a:lnTo>
                    <a:pt x="603969" y="906393"/>
                  </a:lnTo>
                  <a:lnTo>
                    <a:pt x="623884" y="903531"/>
                  </a:lnTo>
                  <a:lnTo>
                    <a:pt x="644500" y="900465"/>
                  </a:lnTo>
                  <a:lnTo>
                    <a:pt x="665444" y="897256"/>
                  </a:lnTo>
                  <a:lnTo>
                    <a:pt x="686188" y="893950"/>
                  </a:lnTo>
                  <a:lnTo>
                    <a:pt x="706021" y="890578"/>
                  </a:lnTo>
                  <a:lnTo>
                    <a:pt x="724642" y="887160"/>
                  </a:lnTo>
                  <a:lnTo>
                    <a:pt x="741938" y="883712"/>
                  </a:lnTo>
                  <a:lnTo>
                    <a:pt x="757803" y="880243"/>
                  </a:lnTo>
                  <a:lnTo>
                    <a:pt x="772330" y="876762"/>
                  </a:lnTo>
                  <a:lnTo>
                    <a:pt x="785749" y="873270"/>
                  </a:lnTo>
                  <a:lnTo>
                    <a:pt x="798318" y="869773"/>
                  </a:lnTo>
                  <a:lnTo>
                    <a:pt x="810263" y="866267"/>
                  </a:lnTo>
                  <a:lnTo>
                    <a:pt x="821763" y="862590"/>
                  </a:lnTo>
                  <a:lnTo>
                    <a:pt x="832953" y="858436"/>
                  </a:lnTo>
                  <a:lnTo>
                    <a:pt x="843929" y="853676"/>
                  </a:lnTo>
                  <a:lnTo>
                    <a:pt x="854759" y="848342"/>
                  </a:lnTo>
                  <a:lnTo>
                    <a:pt x="865491" y="842537"/>
                  </a:lnTo>
                  <a:lnTo>
                    <a:pt x="876156" y="836373"/>
                  </a:lnTo>
                  <a:lnTo>
                    <a:pt x="886775" y="829946"/>
                  </a:lnTo>
                  <a:lnTo>
                    <a:pt x="897365" y="823332"/>
                  </a:lnTo>
                  <a:lnTo>
                    <a:pt x="907933" y="816593"/>
                  </a:lnTo>
                  <a:lnTo>
                    <a:pt x="918489" y="809933"/>
                  </a:lnTo>
                  <a:lnTo>
                    <a:pt x="929036" y="803688"/>
                  </a:lnTo>
                  <a:lnTo>
                    <a:pt x="939576" y="798002"/>
                  </a:lnTo>
                  <a:lnTo>
                    <a:pt x="950113" y="792692"/>
                  </a:lnTo>
                  <a:lnTo>
                    <a:pt x="960646" y="787359"/>
                  </a:lnTo>
                  <a:lnTo>
                    <a:pt x="971174" y="781768"/>
                  </a:lnTo>
                  <a:lnTo>
                    <a:pt x="981532" y="775859"/>
                  </a:lnTo>
                  <a:lnTo>
                    <a:pt x="991415" y="769659"/>
                  </a:lnTo>
                  <a:lnTo>
                    <a:pt x="1000695" y="763226"/>
                  </a:lnTo>
                  <a:lnTo>
                    <a:pt x="1009572" y="756617"/>
                  </a:lnTo>
                  <a:lnTo>
                    <a:pt x="1018452" y="749881"/>
                  </a:lnTo>
                  <a:lnTo>
                    <a:pt x="1027575" y="743055"/>
                  </a:lnTo>
                  <a:lnTo>
                    <a:pt x="1036837" y="736168"/>
                  </a:lnTo>
                  <a:lnTo>
                    <a:pt x="1045910" y="729237"/>
                  </a:lnTo>
                  <a:lnTo>
                    <a:pt x="1054612" y="722273"/>
                  </a:lnTo>
                  <a:lnTo>
                    <a:pt x="1063083" y="715122"/>
                  </a:lnTo>
                  <a:lnTo>
                    <a:pt x="1071683" y="707481"/>
                  </a:lnTo>
                  <a:lnTo>
                    <a:pt x="1080613" y="699231"/>
                  </a:lnTo>
                  <a:lnTo>
                    <a:pt x="1089747" y="690572"/>
                  </a:lnTo>
                  <a:lnTo>
                    <a:pt x="1098731" y="681913"/>
                  </a:lnTo>
                  <a:lnTo>
                    <a:pt x="1107369" y="673492"/>
                  </a:lnTo>
                  <a:lnTo>
                    <a:pt x="1115627" y="665210"/>
                  </a:lnTo>
                  <a:lnTo>
                    <a:pt x="1123553" y="656738"/>
                  </a:lnTo>
                  <a:lnTo>
                    <a:pt x="1131217" y="647893"/>
                  </a:lnTo>
                  <a:lnTo>
                    <a:pt x="1138686" y="638818"/>
                  </a:lnTo>
                  <a:lnTo>
                    <a:pt x="1146015" y="629872"/>
                  </a:lnTo>
                  <a:lnTo>
                    <a:pt x="1153240" y="621255"/>
                  </a:lnTo>
                  <a:lnTo>
                    <a:pt x="1160229" y="612841"/>
                  </a:lnTo>
                  <a:lnTo>
                    <a:pt x="1166696" y="604278"/>
                  </a:lnTo>
                  <a:lnTo>
                    <a:pt x="1172532" y="595360"/>
                  </a:lnTo>
                  <a:lnTo>
                    <a:pt x="1177941" y="585725"/>
                  </a:lnTo>
                  <a:lnTo>
                    <a:pt x="1183342" y="574807"/>
                  </a:lnTo>
                  <a:lnTo>
                    <a:pt x="1188973" y="562426"/>
                  </a:lnTo>
                  <a:lnTo>
                    <a:pt x="1194740" y="549041"/>
                  </a:lnTo>
                  <a:lnTo>
                    <a:pt x="1200311" y="535526"/>
                  </a:lnTo>
                  <a:lnTo>
                    <a:pt x="1205505" y="522394"/>
                  </a:lnTo>
                  <a:lnTo>
                    <a:pt x="1210297" y="509478"/>
                  </a:lnTo>
                  <a:lnTo>
                    <a:pt x="1214742" y="496133"/>
                  </a:lnTo>
                  <a:lnTo>
                    <a:pt x="1218916" y="482016"/>
                  </a:lnTo>
                  <a:lnTo>
                    <a:pt x="1222888" y="467415"/>
                  </a:lnTo>
                  <a:lnTo>
                    <a:pt x="1226716" y="453061"/>
                  </a:lnTo>
                  <a:lnTo>
                    <a:pt x="1230433" y="439355"/>
                  </a:lnTo>
                  <a:lnTo>
                    <a:pt x="1233743" y="426048"/>
                  </a:lnTo>
                  <a:lnTo>
                    <a:pt x="1236056" y="412441"/>
                  </a:lnTo>
                  <a:lnTo>
                    <a:pt x="1237125" y="398138"/>
                  </a:lnTo>
                  <a:lnTo>
                    <a:pt x="1237028" y="383073"/>
                  </a:lnTo>
                  <a:lnTo>
                    <a:pt x="1235975" y="367342"/>
                  </a:lnTo>
                  <a:lnTo>
                    <a:pt x="1234191" y="351095"/>
                  </a:lnTo>
                  <a:lnTo>
                    <a:pt x="1231878" y="334793"/>
                  </a:lnTo>
                  <a:lnTo>
                    <a:pt x="1229187" y="319162"/>
                  </a:lnTo>
                  <a:lnTo>
                    <a:pt x="1226234" y="304543"/>
                  </a:lnTo>
                  <a:lnTo>
                    <a:pt x="1223102" y="290934"/>
                  </a:lnTo>
                  <a:lnTo>
                    <a:pt x="1219846" y="278173"/>
                  </a:lnTo>
                  <a:lnTo>
                    <a:pt x="1216497" y="266063"/>
                  </a:lnTo>
                  <a:lnTo>
                    <a:pt x="1212757" y="254266"/>
                  </a:lnTo>
                  <a:lnTo>
                    <a:pt x="1208027" y="242338"/>
                  </a:lnTo>
                  <a:lnTo>
                    <a:pt x="1202067" y="230053"/>
                  </a:lnTo>
                  <a:lnTo>
                    <a:pt x="1195114" y="217699"/>
                  </a:lnTo>
                  <a:lnTo>
                    <a:pt x="1187682" y="205937"/>
                  </a:lnTo>
                  <a:lnTo>
                    <a:pt x="1180125" y="195097"/>
                  </a:lnTo>
                  <a:lnTo>
                    <a:pt x="1172442" y="185024"/>
                  </a:lnTo>
                  <a:lnTo>
                    <a:pt x="1164378" y="175265"/>
                  </a:lnTo>
                  <a:lnTo>
                    <a:pt x="1155812" y="165518"/>
                  </a:lnTo>
                  <a:lnTo>
                    <a:pt x="1146925" y="155819"/>
                  </a:lnTo>
                  <a:lnTo>
                    <a:pt x="1138104" y="146447"/>
                  </a:lnTo>
                  <a:lnTo>
                    <a:pt x="1129574" y="137544"/>
                  </a:lnTo>
                  <a:lnTo>
                    <a:pt x="1121217" y="129107"/>
                  </a:lnTo>
                  <a:lnTo>
                    <a:pt x="1112692" y="121061"/>
                  </a:lnTo>
                  <a:lnTo>
                    <a:pt x="1103804" y="113316"/>
                  </a:lnTo>
                  <a:lnTo>
                    <a:pt x="1094358" y="105793"/>
                  </a:lnTo>
                  <a:lnTo>
                    <a:pt x="1084100" y="98428"/>
                  </a:lnTo>
                  <a:lnTo>
                    <a:pt x="1072976" y="91178"/>
                  </a:lnTo>
                  <a:lnTo>
                    <a:pt x="1061249" y="84173"/>
                  </a:lnTo>
                  <a:lnTo>
                    <a:pt x="1049386" y="77695"/>
                  </a:lnTo>
                  <a:lnTo>
                    <a:pt x="1037662" y="71857"/>
                  </a:lnTo>
                  <a:lnTo>
                    <a:pt x="1026013" y="66615"/>
                  </a:lnTo>
                  <a:lnTo>
                    <a:pt x="1014126" y="61860"/>
                  </a:lnTo>
                  <a:lnTo>
                    <a:pt x="1001831" y="57475"/>
                  </a:lnTo>
                  <a:lnTo>
                    <a:pt x="989116" y="53360"/>
                  </a:lnTo>
                  <a:lnTo>
                    <a:pt x="976041" y="49436"/>
                  </a:lnTo>
                  <a:lnTo>
                    <a:pt x="962685" y="45645"/>
                  </a:lnTo>
                  <a:lnTo>
                    <a:pt x="949123" y="41945"/>
                  </a:lnTo>
                  <a:lnTo>
                    <a:pt x="935410" y="38307"/>
                  </a:lnTo>
                  <a:lnTo>
                    <a:pt x="921595" y="34711"/>
                  </a:lnTo>
                  <a:lnTo>
                    <a:pt x="907707" y="31144"/>
                  </a:lnTo>
                  <a:lnTo>
                    <a:pt x="893771" y="27596"/>
                  </a:lnTo>
                  <a:lnTo>
                    <a:pt x="879801" y="24061"/>
                  </a:lnTo>
                  <a:lnTo>
                    <a:pt x="865808" y="20534"/>
                  </a:lnTo>
                  <a:lnTo>
                    <a:pt x="851802" y="17012"/>
                  </a:lnTo>
                  <a:lnTo>
                    <a:pt x="837780" y="13500"/>
                  </a:lnTo>
                  <a:lnTo>
                    <a:pt x="823583" y="10158"/>
                  </a:lnTo>
                  <a:lnTo>
                    <a:pt x="808905" y="7294"/>
                  </a:lnTo>
                  <a:lnTo>
                    <a:pt x="793624" y="5035"/>
                  </a:lnTo>
                  <a:lnTo>
                    <a:pt x="777939" y="3350"/>
                  </a:lnTo>
                  <a:lnTo>
                    <a:pt x="762255" y="2136"/>
                  </a:lnTo>
                  <a:lnTo>
                    <a:pt x="746811" y="1282"/>
                  </a:lnTo>
                  <a:lnTo>
                    <a:pt x="731508" y="690"/>
                  </a:lnTo>
                  <a:lnTo>
                    <a:pt x="716015" y="285"/>
                  </a:lnTo>
                  <a:lnTo>
                    <a:pt x="700146" y="13"/>
                  </a:lnTo>
                  <a:lnTo>
                    <a:pt x="683878" y="0"/>
                  </a:lnTo>
                  <a:lnTo>
                    <a:pt x="667265" y="523"/>
                  </a:lnTo>
                  <a:lnTo>
                    <a:pt x="650380" y="1691"/>
                  </a:lnTo>
                  <a:lnTo>
                    <a:pt x="633294" y="3461"/>
                  </a:lnTo>
                  <a:lnTo>
                    <a:pt x="616064" y="5719"/>
                  </a:lnTo>
                  <a:lnTo>
                    <a:pt x="598737" y="8350"/>
                  </a:lnTo>
                  <a:lnTo>
                    <a:pt x="581509" y="11251"/>
                  </a:lnTo>
                  <a:lnTo>
                    <a:pt x="564710" y="14344"/>
                  </a:lnTo>
                  <a:lnTo>
                    <a:pt x="548477" y="17576"/>
                  </a:lnTo>
                  <a:lnTo>
                    <a:pt x="532627" y="21067"/>
                  </a:lnTo>
                  <a:lnTo>
                    <a:pt x="516757" y="25096"/>
                  </a:lnTo>
                  <a:lnTo>
                    <a:pt x="500633" y="29772"/>
                  </a:lnTo>
                  <a:lnTo>
                    <a:pt x="484191" y="35049"/>
                  </a:lnTo>
                  <a:lnTo>
                    <a:pt x="467461" y="40816"/>
                  </a:lnTo>
                  <a:lnTo>
                    <a:pt x="450501" y="46961"/>
                  </a:lnTo>
                  <a:lnTo>
                    <a:pt x="433536" y="53544"/>
                  </a:lnTo>
                  <a:lnTo>
                    <a:pt x="416919" y="60794"/>
                  </a:lnTo>
                  <a:lnTo>
                    <a:pt x="400822" y="68779"/>
                  </a:lnTo>
                  <a:lnTo>
                    <a:pt x="385404" y="77259"/>
                  </a:lnTo>
                  <a:lnTo>
                    <a:pt x="370890" y="85798"/>
                  </a:lnTo>
                  <a:lnTo>
                    <a:pt x="357316" y="94128"/>
                  </a:lnTo>
                  <a:lnTo>
                    <a:pt x="344625" y="102065"/>
                  </a:lnTo>
                  <a:lnTo>
                    <a:pt x="331311" y="110299"/>
                  </a:lnTo>
                  <a:lnTo>
                    <a:pt x="313965" y="120668"/>
                  </a:lnTo>
                  <a:lnTo>
                    <a:pt x="286834" y="136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549140" y="2305741"/>
              <a:ext cx="958094" cy="831752"/>
            </a:xfrm>
            <a:custGeom>
              <a:avLst/>
              <a:gdLst/>
              <a:ahLst/>
              <a:cxnLst/>
              <a:rect l="0" t="0" r="0" b="0"/>
              <a:pathLst>
                <a:path w="958094" h="831752">
                  <a:moveTo>
                    <a:pt x="958093" y="0"/>
                  </a:moveTo>
                  <a:lnTo>
                    <a:pt x="946424" y="8734"/>
                  </a:lnTo>
                  <a:lnTo>
                    <a:pt x="935936" y="16440"/>
                  </a:lnTo>
                  <a:lnTo>
                    <a:pt x="925635" y="23842"/>
                  </a:lnTo>
                  <a:lnTo>
                    <a:pt x="915333" y="31104"/>
                  </a:lnTo>
                  <a:lnTo>
                    <a:pt x="904988" y="38282"/>
                  </a:lnTo>
                  <a:lnTo>
                    <a:pt x="894599" y="45412"/>
                  </a:lnTo>
                  <a:lnTo>
                    <a:pt x="884172" y="52676"/>
                  </a:lnTo>
                  <a:lnTo>
                    <a:pt x="873714" y="60391"/>
                  </a:lnTo>
                  <a:lnTo>
                    <a:pt x="863229" y="68695"/>
                  </a:lnTo>
                  <a:lnTo>
                    <a:pt x="852561" y="77561"/>
                  </a:lnTo>
                  <a:lnTo>
                    <a:pt x="841406" y="86891"/>
                  </a:lnTo>
                  <a:lnTo>
                    <a:pt x="829640" y="96580"/>
                  </a:lnTo>
                  <a:lnTo>
                    <a:pt x="817297" y="106696"/>
                  </a:lnTo>
                  <a:lnTo>
                    <a:pt x="804479" y="117472"/>
                  </a:lnTo>
                  <a:lnTo>
                    <a:pt x="791299" y="128977"/>
                  </a:lnTo>
                  <a:lnTo>
                    <a:pt x="777856" y="140974"/>
                  </a:lnTo>
                  <a:lnTo>
                    <a:pt x="764225" y="153026"/>
                  </a:lnTo>
                  <a:lnTo>
                    <a:pt x="750459" y="164878"/>
                  </a:lnTo>
                  <a:lnTo>
                    <a:pt x="736435" y="176616"/>
                  </a:lnTo>
                  <a:lnTo>
                    <a:pt x="721876" y="188564"/>
                  </a:lnTo>
                  <a:lnTo>
                    <a:pt x="706668" y="200899"/>
                  </a:lnTo>
                  <a:lnTo>
                    <a:pt x="690861" y="213641"/>
                  </a:lnTo>
                  <a:lnTo>
                    <a:pt x="674565" y="226734"/>
                  </a:lnTo>
                  <a:lnTo>
                    <a:pt x="657897" y="240107"/>
                  </a:lnTo>
                  <a:lnTo>
                    <a:pt x="640957" y="253851"/>
                  </a:lnTo>
                  <a:lnTo>
                    <a:pt x="623826" y="268217"/>
                  </a:lnTo>
                  <a:lnTo>
                    <a:pt x="606557" y="283290"/>
                  </a:lnTo>
                  <a:lnTo>
                    <a:pt x="589027" y="299005"/>
                  </a:lnTo>
                  <a:lnTo>
                    <a:pt x="570961" y="315240"/>
                  </a:lnTo>
                  <a:lnTo>
                    <a:pt x="552247" y="331867"/>
                  </a:lnTo>
                  <a:lnTo>
                    <a:pt x="532931" y="348778"/>
                  </a:lnTo>
                  <a:lnTo>
                    <a:pt x="513127" y="365890"/>
                  </a:lnTo>
                  <a:lnTo>
                    <a:pt x="492946" y="383142"/>
                  </a:lnTo>
                  <a:lnTo>
                    <a:pt x="472324" y="400490"/>
                  </a:lnTo>
                  <a:lnTo>
                    <a:pt x="451034" y="417903"/>
                  </a:lnTo>
                  <a:lnTo>
                    <a:pt x="429011" y="435365"/>
                  </a:lnTo>
                  <a:lnTo>
                    <a:pt x="406493" y="453024"/>
                  </a:lnTo>
                  <a:lnTo>
                    <a:pt x="383917" y="471180"/>
                  </a:lnTo>
                  <a:lnTo>
                    <a:pt x="361544" y="489953"/>
                  </a:lnTo>
                  <a:lnTo>
                    <a:pt x="339453" y="509308"/>
                  </a:lnTo>
                  <a:lnTo>
                    <a:pt x="317626" y="529140"/>
                  </a:lnTo>
                  <a:lnTo>
                    <a:pt x="296013" y="549336"/>
                  </a:lnTo>
                  <a:lnTo>
                    <a:pt x="274395" y="569796"/>
                  </a:lnTo>
                  <a:lnTo>
                    <a:pt x="252422" y="590445"/>
                  </a:lnTo>
                  <a:lnTo>
                    <a:pt x="229933" y="611223"/>
                  </a:lnTo>
                  <a:lnTo>
                    <a:pt x="207099" y="632093"/>
                  </a:lnTo>
                  <a:lnTo>
                    <a:pt x="184309" y="653023"/>
                  </a:lnTo>
                  <a:lnTo>
                    <a:pt x="161803" y="673986"/>
                  </a:lnTo>
                  <a:lnTo>
                    <a:pt x="139960" y="694640"/>
                  </a:lnTo>
                  <a:lnTo>
                    <a:pt x="119367" y="714363"/>
                  </a:lnTo>
                  <a:lnTo>
                    <a:pt x="100226" y="732883"/>
                  </a:lnTo>
                  <a:lnTo>
                    <a:pt x="82575" y="750099"/>
                  </a:lnTo>
                  <a:lnTo>
                    <a:pt x="66473" y="765904"/>
                  </a:lnTo>
                  <a:lnTo>
                    <a:pt x="51799" y="780374"/>
                  </a:lnTo>
                  <a:lnTo>
                    <a:pt x="38746" y="793288"/>
                  </a:lnTo>
                  <a:lnTo>
                    <a:pt x="26629" y="805297"/>
                  </a:lnTo>
                  <a:lnTo>
                    <a:pt x="14377" y="817459"/>
                  </a:lnTo>
                  <a:lnTo>
                    <a:pt x="0" y="8317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CF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52234" y="156613"/>
            <a:ext cx="2109719" cy="887880"/>
            <a:chOff x="52234" y="156613"/>
            <a:chExt cx="2109719" cy="887880"/>
          </a:xfrm>
        </p:grpSpPr>
        <p:sp>
          <p:nvSpPr>
            <p:cNvPr id="2" name="Freeform 1"/>
            <p:cNvSpPr/>
            <p:nvPr/>
          </p:nvSpPr>
          <p:spPr>
            <a:xfrm>
              <a:off x="52234" y="156613"/>
              <a:ext cx="323371" cy="679445"/>
            </a:xfrm>
            <a:custGeom>
              <a:avLst/>
              <a:gdLst/>
              <a:ahLst/>
              <a:cxnLst/>
              <a:rect l="0" t="0" r="0" b="0"/>
              <a:pathLst>
                <a:path w="323371" h="679445">
                  <a:moveTo>
                    <a:pt x="291784" y="87713"/>
                  </a:moveTo>
                  <a:lnTo>
                    <a:pt x="288783" y="78979"/>
                  </a:lnTo>
                  <a:lnTo>
                    <a:pt x="285361" y="71273"/>
                  </a:lnTo>
                  <a:lnTo>
                    <a:pt x="281165" y="63870"/>
                  </a:lnTo>
                  <a:lnTo>
                    <a:pt x="276265" y="56609"/>
                  </a:lnTo>
                  <a:lnTo>
                    <a:pt x="270783" y="49431"/>
                  </a:lnTo>
                  <a:lnTo>
                    <a:pt x="264853" y="42305"/>
                  </a:lnTo>
                  <a:lnTo>
                    <a:pt x="258591" y="35215"/>
                  </a:lnTo>
                  <a:lnTo>
                    <a:pt x="252093" y="28148"/>
                  </a:lnTo>
                  <a:lnTo>
                    <a:pt x="245415" y="21106"/>
                  </a:lnTo>
                  <a:lnTo>
                    <a:pt x="238118" y="14412"/>
                  </a:lnTo>
                  <a:lnTo>
                    <a:pt x="229316" y="8675"/>
                  </a:lnTo>
                  <a:lnTo>
                    <a:pt x="218651" y="4162"/>
                  </a:lnTo>
                  <a:lnTo>
                    <a:pt x="206401" y="1133"/>
                  </a:lnTo>
                  <a:lnTo>
                    <a:pt x="193190" y="0"/>
                  </a:lnTo>
                  <a:lnTo>
                    <a:pt x="179493" y="797"/>
                  </a:lnTo>
                  <a:lnTo>
                    <a:pt x="165740" y="3263"/>
                  </a:lnTo>
                  <a:lnTo>
                    <a:pt x="152367" y="7045"/>
                  </a:lnTo>
                  <a:lnTo>
                    <a:pt x="139564" y="11810"/>
                  </a:lnTo>
                  <a:lnTo>
                    <a:pt x="127326" y="17446"/>
                  </a:lnTo>
                  <a:lnTo>
                    <a:pt x="115560" y="24052"/>
                  </a:lnTo>
                  <a:lnTo>
                    <a:pt x="104163" y="31610"/>
                  </a:lnTo>
                  <a:lnTo>
                    <a:pt x="93201" y="40141"/>
                  </a:lnTo>
                  <a:lnTo>
                    <a:pt x="82906" y="49779"/>
                  </a:lnTo>
                  <a:lnTo>
                    <a:pt x="73347" y="60492"/>
                  </a:lnTo>
                  <a:lnTo>
                    <a:pt x="64453" y="72281"/>
                  </a:lnTo>
                  <a:lnTo>
                    <a:pt x="56092" y="85251"/>
                  </a:lnTo>
                  <a:lnTo>
                    <a:pt x="48137" y="99348"/>
                  </a:lnTo>
                  <a:lnTo>
                    <a:pt x="40642" y="114390"/>
                  </a:lnTo>
                  <a:lnTo>
                    <a:pt x="33827" y="130165"/>
                  </a:lnTo>
                  <a:lnTo>
                    <a:pt x="27765" y="146484"/>
                  </a:lnTo>
                  <a:lnTo>
                    <a:pt x="22540" y="163357"/>
                  </a:lnTo>
                  <a:lnTo>
                    <a:pt x="18329" y="180976"/>
                  </a:lnTo>
                  <a:lnTo>
                    <a:pt x="15123" y="199372"/>
                  </a:lnTo>
                  <a:lnTo>
                    <a:pt x="12613" y="217963"/>
                  </a:lnTo>
                  <a:lnTo>
                    <a:pt x="10305" y="235685"/>
                  </a:lnTo>
                  <a:lnTo>
                    <a:pt x="7900" y="252024"/>
                  </a:lnTo>
                  <a:lnTo>
                    <a:pt x="5452" y="267452"/>
                  </a:lnTo>
                  <a:lnTo>
                    <a:pt x="3261" y="283106"/>
                  </a:lnTo>
                  <a:lnTo>
                    <a:pt x="1494" y="299644"/>
                  </a:lnTo>
                  <a:lnTo>
                    <a:pt x="326" y="317213"/>
                  </a:lnTo>
                  <a:lnTo>
                    <a:pt x="0" y="335704"/>
                  </a:lnTo>
                  <a:lnTo>
                    <a:pt x="563" y="354932"/>
                  </a:lnTo>
                  <a:lnTo>
                    <a:pt x="1908" y="374711"/>
                  </a:lnTo>
                  <a:lnTo>
                    <a:pt x="3875" y="394887"/>
                  </a:lnTo>
                  <a:lnTo>
                    <a:pt x="6306" y="415337"/>
                  </a:lnTo>
                  <a:lnTo>
                    <a:pt x="9073" y="435813"/>
                  </a:lnTo>
                  <a:lnTo>
                    <a:pt x="12075" y="455946"/>
                  </a:lnTo>
                  <a:lnTo>
                    <a:pt x="15244" y="475560"/>
                  </a:lnTo>
                  <a:lnTo>
                    <a:pt x="18694" y="494494"/>
                  </a:lnTo>
                  <a:lnTo>
                    <a:pt x="22695" y="512523"/>
                  </a:lnTo>
                  <a:lnTo>
                    <a:pt x="27353" y="529606"/>
                  </a:lnTo>
                  <a:lnTo>
                    <a:pt x="32618" y="545536"/>
                  </a:lnTo>
                  <a:lnTo>
                    <a:pt x="38377" y="559870"/>
                  </a:lnTo>
                  <a:lnTo>
                    <a:pt x="44511" y="572519"/>
                  </a:lnTo>
                  <a:lnTo>
                    <a:pt x="50918" y="583845"/>
                  </a:lnTo>
                  <a:lnTo>
                    <a:pt x="57518" y="594461"/>
                  </a:lnTo>
                  <a:lnTo>
                    <a:pt x="64252" y="604791"/>
                  </a:lnTo>
                  <a:lnTo>
                    <a:pt x="71078" y="614884"/>
                  </a:lnTo>
                  <a:lnTo>
                    <a:pt x="77968" y="624523"/>
                  </a:lnTo>
                  <a:lnTo>
                    <a:pt x="84909" y="633599"/>
                  </a:lnTo>
                  <a:lnTo>
                    <a:pt x="92215" y="641983"/>
                  </a:lnTo>
                  <a:lnTo>
                    <a:pt x="100492" y="649461"/>
                  </a:lnTo>
                  <a:lnTo>
                    <a:pt x="109986" y="656005"/>
                  </a:lnTo>
                  <a:lnTo>
                    <a:pt x="120466" y="661738"/>
                  </a:lnTo>
                  <a:lnTo>
                    <a:pt x="131418" y="666831"/>
                  </a:lnTo>
                  <a:lnTo>
                    <a:pt x="142488" y="671436"/>
                  </a:lnTo>
                  <a:lnTo>
                    <a:pt x="153513" y="675361"/>
                  </a:lnTo>
                  <a:lnTo>
                    <a:pt x="164441" y="678093"/>
                  </a:lnTo>
                  <a:lnTo>
                    <a:pt x="175270" y="679444"/>
                  </a:lnTo>
                  <a:lnTo>
                    <a:pt x="186016" y="679367"/>
                  </a:lnTo>
                  <a:lnTo>
                    <a:pt x="196697" y="677795"/>
                  </a:lnTo>
                  <a:lnTo>
                    <a:pt x="207332" y="674847"/>
                  </a:lnTo>
                  <a:lnTo>
                    <a:pt x="217933" y="670766"/>
                  </a:lnTo>
                  <a:lnTo>
                    <a:pt x="228511" y="665818"/>
                  </a:lnTo>
                  <a:lnTo>
                    <a:pt x="239069" y="660236"/>
                  </a:lnTo>
                  <a:lnTo>
                    <a:pt x="249447" y="654202"/>
                  </a:lnTo>
                  <a:lnTo>
                    <a:pt x="259342" y="647853"/>
                  </a:lnTo>
                  <a:lnTo>
                    <a:pt x="268628" y="641283"/>
                  </a:lnTo>
                  <a:lnTo>
                    <a:pt x="277337" y="634397"/>
                  </a:lnTo>
                  <a:lnTo>
                    <a:pt x="285574" y="626935"/>
                  </a:lnTo>
                  <a:lnTo>
                    <a:pt x="293440" y="618805"/>
                  </a:lnTo>
                  <a:lnTo>
                    <a:pt x="300732" y="610135"/>
                  </a:lnTo>
                  <a:lnTo>
                    <a:pt x="307654" y="600127"/>
                  </a:lnTo>
                  <a:lnTo>
                    <a:pt x="314815" y="585666"/>
                  </a:lnTo>
                  <a:lnTo>
                    <a:pt x="323370" y="5614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6599" y="629277"/>
              <a:ext cx="163515" cy="186486"/>
            </a:xfrm>
            <a:custGeom>
              <a:avLst/>
              <a:gdLst/>
              <a:ahLst/>
              <a:cxnLst/>
              <a:rect l="0" t="0" r="0" b="0"/>
              <a:pathLst>
                <a:path w="163515" h="186486">
                  <a:moveTo>
                    <a:pt x="107461" y="4604"/>
                  </a:moveTo>
                  <a:lnTo>
                    <a:pt x="98592" y="1804"/>
                  </a:lnTo>
                  <a:lnTo>
                    <a:pt x="89605" y="302"/>
                  </a:lnTo>
                  <a:lnTo>
                    <a:pt x="79619" y="0"/>
                  </a:lnTo>
                  <a:lnTo>
                    <a:pt x="68984" y="852"/>
                  </a:lnTo>
                  <a:lnTo>
                    <a:pt x="58470" y="2969"/>
                  </a:lnTo>
                  <a:lnTo>
                    <a:pt x="48522" y="6295"/>
                  </a:lnTo>
                  <a:lnTo>
                    <a:pt x="39408" y="10803"/>
                  </a:lnTo>
                  <a:lnTo>
                    <a:pt x="31369" y="16571"/>
                  </a:lnTo>
                  <a:lnTo>
                    <a:pt x="24412" y="23527"/>
                  </a:lnTo>
                  <a:lnTo>
                    <a:pt x="18386" y="31636"/>
                  </a:lnTo>
                  <a:lnTo>
                    <a:pt x="13090" y="40982"/>
                  </a:lnTo>
                  <a:lnTo>
                    <a:pt x="8344" y="51487"/>
                  </a:lnTo>
                  <a:lnTo>
                    <a:pt x="4323" y="62794"/>
                  </a:lnTo>
                  <a:lnTo>
                    <a:pt x="1525" y="74376"/>
                  </a:lnTo>
                  <a:lnTo>
                    <a:pt x="126" y="85905"/>
                  </a:lnTo>
                  <a:lnTo>
                    <a:pt x="0" y="97255"/>
                  </a:lnTo>
                  <a:lnTo>
                    <a:pt x="904" y="108408"/>
                  </a:lnTo>
                  <a:lnTo>
                    <a:pt x="2590" y="119393"/>
                  </a:lnTo>
                  <a:lnTo>
                    <a:pt x="5009" y="130244"/>
                  </a:lnTo>
                  <a:lnTo>
                    <a:pt x="8303" y="140997"/>
                  </a:lnTo>
                  <a:lnTo>
                    <a:pt x="12488" y="151667"/>
                  </a:lnTo>
                  <a:lnTo>
                    <a:pt x="17772" y="161782"/>
                  </a:lnTo>
                  <a:lnTo>
                    <a:pt x="24608" y="170437"/>
                  </a:lnTo>
                  <a:lnTo>
                    <a:pt x="33096" y="177249"/>
                  </a:lnTo>
                  <a:lnTo>
                    <a:pt x="42882" y="182161"/>
                  </a:lnTo>
                  <a:lnTo>
                    <a:pt x="53360" y="185173"/>
                  </a:lnTo>
                  <a:lnTo>
                    <a:pt x="64104" y="186485"/>
                  </a:lnTo>
                  <a:lnTo>
                    <a:pt x="74739" y="186098"/>
                  </a:lnTo>
                  <a:lnTo>
                    <a:pt x="84873" y="183726"/>
                  </a:lnTo>
                  <a:lnTo>
                    <a:pt x="94351" y="179394"/>
                  </a:lnTo>
                  <a:lnTo>
                    <a:pt x="103205" y="173386"/>
                  </a:lnTo>
                  <a:lnTo>
                    <a:pt x="111546" y="166067"/>
                  </a:lnTo>
                  <a:lnTo>
                    <a:pt x="119496" y="157775"/>
                  </a:lnTo>
                  <a:lnTo>
                    <a:pt x="127159" y="148785"/>
                  </a:lnTo>
                  <a:lnTo>
                    <a:pt x="134619" y="139306"/>
                  </a:lnTo>
                  <a:lnTo>
                    <a:pt x="141929" y="129485"/>
                  </a:lnTo>
                  <a:lnTo>
                    <a:pt x="148805" y="119263"/>
                  </a:lnTo>
                  <a:lnTo>
                    <a:pt x="154665" y="108409"/>
                  </a:lnTo>
                  <a:lnTo>
                    <a:pt x="159260" y="96849"/>
                  </a:lnTo>
                  <a:lnTo>
                    <a:pt x="162344" y="84813"/>
                  </a:lnTo>
                  <a:lnTo>
                    <a:pt x="163514" y="72733"/>
                  </a:lnTo>
                  <a:lnTo>
                    <a:pt x="162738" y="60871"/>
                  </a:lnTo>
                  <a:lnTo>
                    <a:pt x="160115" y="49466"/>
                  </a:lnTo>
                  <a:lnTo>
                    <a:pt x="155696" y="38807"/>
                  </a:lnTo>
                  <a:lnTo>
                    <a:pt x="149685" y="28986"/>
                  </a:lnTo>
                  <a:lnTo>
                    <a:pt x="142228" y="20410"/>
                  </a:lnTo>
                  <a:lnTo>
                    <a:pt x="133328" y="13852"/>
                  </a:lnTo>
                  <a:lnTo>
                    <a:pt x="123136" y="9549"/>
                  </a:lnTo>
                  <a:lnTo>
                    <a:pt x="112306" y="7117"/>
                  </a:lnTo>
                  <a:lnTo>
                    <a:pt x="100755" y="5578"/>
                  </a:lnTo>
                  <a:lnTo>
                    <a:pt x="86352" y="4800"/>
                  </a:lnTo>
                  <a:lnTo>
                    <a:pt x="65347" y="4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49345" y="630918"/>
              <a:ext cx="157928" cy="171420"/>
            </a:xfrm>
            <a:custGeom>
              <a:avLst/>
              <a:gdLst/>
              <a:ahLst/>
              <a:cxnLst/>
              <a:rect l="0" t="0" r="0" b="0"/>
              <a:pathLst>
                <a:path w="157928" h="171420">
                  <a:moveTo>
                    <a:pt x="0" y="45077"/>
                  </a:moveTo>
                  <a:lnTo>
                    <a:pt x="5733" y="53945"/>
                  </a:lnTo>
                  <a:lnTo>
                    <a:pt x="10017" y="62932"/>
                  </a:lnTo>
                  <a:lnTo>
                    <a:pt x="13223" y="72927"/>
                  </a:lnTo>
                  <a:lnTo>
                    <a:pt x="15584" y="83908"/>
                  </a:lnTo>
                  <a:lnTo>
                    <a:pt x="17281" y="95719"/>
                  </a:lnTo>
                  <a:lnTo>
                    <a:pt x="18477" y="108178"/>
                  </a:lnTo>
                  <a:lnTo>
                    <a:pt x="19305" y="121116"/>
                  </a:lnTo>
                  <a:lnTo>
                    <a:pt x="19874" y="134397"/>
                  </a:lnTo>
                  <a:lnTo>
                    <a:pt x="20256" y="147824"/>
                  </a:lnTo>
                  <a:lnTo>
                    <a:pt x="20362" y="158018"/>
                  </a:lnTo>
                  <a:lnTo>
                    <a:pt x="19922" y="161078"/>
                  </a:lnTo>
                  <a:lnTo>
                    <a:pt x="18805" y="158707"/>
                  </a:lnTo>
                  <a:lnTo>
                    <a:pt x="17228" y="152700"/>
                  </a:lnTo>
                  <a:lnTo>
                    <a:pt x="15623" y="143806"/>
                  </a:lnTo>
                  <a:lnTo>
                    <a:pt x="14244" y="132570"/>
                  </a:lnTo>
                  <a:lnTo>
                    <a:pt x="13165" y="119678"/>
                  </a:lnTo>
                  <a:lnTo>
                    <a:pt x="12365" y="105909"/>
                  </a:lnTo>
                  <a:lnTo>
                    <a:pt x="11801" y="91780"/>
                  </a:lnTo>
                  <a:lnTo>
                    <a:pt x="11745" y="77876"/>
                  </a:lnTo>
                  <a:lnTo>
                    <a:pt x="12763" y="64921"/>
                  </a:lnTo>
                  <a:lnTo>
                    <a:pt x="15080" y="53210"/>
                  </a:lnTo>
                  <a:lnTo>
                    <a:pt x="18602" y="42685"/>
                  </a:lnTo>
                  <a:lnTo>
                    <a:pt x="23108" y="33139"/>
                  </a:lnTo>
                  <a:lnTo>
                    <a:pt x="28370" y="24351"/>
                  </a:lnTo>
                  <a:lnTo>
                    <a:pt x="34513" y="16446"/>
                  </a:lnTo>
                  <a:lnTo>
                    <a:pt x="41992" y="9879"/>
                  </a:lnTo>
                  <a:lnTo>
                    <a:pt x="50940" y="4802"/>
                  </a:lnTo>
                  <a:lnTo>
                    <a:pt x="60880" y="1391"/>
                  </a:lnTo>
                  <a:lnTo>
                    <a:pt x="70937" y="0"/>
                  </a:lnTo>
                  <a:lnTo>
                    <a:pt x="80583" y="628"/>
                  </a:lnTo>
                  <a:lnTo>
                    <a:pt x="89498" y="3152"/>
                  </a:lnTo>
                  <a:lnTo>
                    <a:pt x="97407" y="7504"/>
                  </a:lnTo>
                  <a:lnTo>
                    <a:pt x="104277" y="13466"/>
                  </a:lnTo>
                  <a:lnTo>
                    <a:pt x="110245" y="20721"/>
                  </a:lnTo>
                  <a:lnTo>
                    <a:pt x="115504" y="28952"/>
                  </a:lnTo>
                  <a:lnTo>
                    <a:pt x="120233" y="37892"/>
                  </a:lnTo>
                  <a:lnTo>
                    <a:pt x="124583" y="47333"/>
                  </a:lnTo>
                  <a:lnTo>
                    <a:pt x="128666" y="57123"/>
                  </a:lnTo>
                  <a:lnTo>
                    <a:pt x="132564" y="67152"/>
                  </a:lnTo>
                  <a:lnTo>
                    <a:pt x="136336" y="77344"/>
                  </a:lnTo>
                  <a:lnTo>
                    <a:pt x="140022" y="87647"/>
                  </a:lnTo>
                  <a:lnTo>
                    <a:pt x="143645" y="98024"/>
                  </a:lnTo>
                  <a:lnTo>
                    <a:pt x="147074" y="108575"/>
                  </a:lnTo>
                  <a:lnTo>
                    <a:pt x="150360" y="120875"/>
                  </a:lnTo>
                  <a:lnTo>
                    <a:pt x="153795" y="139359"/>
                  </a:lnTo>
                  <a:lnTo>
                    <a:pt x="157927" y="1714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49386" y="591767"/>
              <a:ext cx="157929" cy="214340"/>
            </a:xfrm>
            <a:custGeom>
              <a:avLst/>
              <a:gdLst/>
              <a:ahLst/>
              <a:cxnLst/>
              <a:rect l="0" t="0" r="0" b="0"/>
              <a:pathLst>
                <a:path w="157929" h="214340">
                  <a:moveTo>
                    <a:pt x="0" y="42114"/>
                  </a:moveTo>
                  <a:lnTo>
                    <a:pt x="3001" y="50915"/>
                  </a:lnTo>
                  <a:lnTo>
                    <a:pt x="6423" y="59262"/>
                  </a:lnTo>
                  <a:lnTo>
                    <a:pt x="10615" y="67965"/>
                  </a:lnTo>
                  <a:lnTo>
                    <a:pt x="15342" y="77259"/>
                  </a:lnTo>
                  <a:lnTo>
                    <a:pt x="20175" y="87402"/>
                  </a:lnTo>
                  <a:lnTo>
                    <a:pt x="24852" y="98443"/>
                  </a:lnTo>
                  <a:lnTo>
                    <a:pt x="29289" y="110110"/>
                  </a:lnTo>
                  <a:lnTo>
                    <a:pt x="33490" y="121932"/>
                  </a:lnTo>
                  <a:lnTo>
                    <a:pt x="37499" y="133621"/>
                  </a:lnTo>
                  <a:lnTo>
                    <a:pt x="41359" y="145078"/>
                  </a:lnTo>
                  <a:lnTo>
                    <a:pt x="45111" y="156303"/>
                  </a:lnTo>
                  <a:lnTo>
                    <a:pt x="48792" y="167331"/>
                  </a:lnTo>
                  <a:lnTo>
                    <a:pt x="52587" y="178041"/>
                  </a:lnTo>
                  <a:lnTo>
                    <a:pt x="56822" y="188168"/>
                  </a:lnTo>
                  <a:lnTo>
                    <a:pt x="61641" y="197593"/>
                  </a:lnTo>
                  <a:lnTo>
                    <a:pt x="67183" y="205720"/>
                  </a:lnTo>
                  <a:lnTo>
                    <a:pt x="73660" y="211436"/>
                  </a:lnTo>
                  <a:lnTo>
                    <a:pt x="81081" y="214339"/>
                  </a:lnTo>
                  <a:lnTo>
                    <a:pt x="88826" y="214336"/>
                  </a:lnTo>
                  <a:lnTo>
                    <a:pt x="95799" y="211301"/>
                  </a:lnTo>
                  <a:lnTo>
                    <a:pt x="101448" y="205485"/>
                  </a:lnTo>
                  <a:lnTo>
                    <a:pt x="105898" y="197550"/>
                  </a:lnTo>
                  <a:lnTo>
                    <a:pt x="109657" y="188338"/>
                  </a:lnTo>
                  <a:lnTo>
                    <a:pt x="113113" y="178447"/>
                  </a:lnTo>
                  <a:lnTo>
                    <a:pt x="116470" y="168048"/>
                  </a:lnTo>
                  <a:lnTo>
                    <a:pt x="119819" y="157010"/>
                  </a:lnTo>
                  <a:lnTo>
                    <a:pt x="123187" y="145290"/>
                  </a:lnTo>
                  <a:lnTo>
                    <a:pt x="126418" y="132961"/>
                  </a:lnTo>
                  <a:lnTo>
                    <a:pt x="129202" y="120145"/>
                  </a:lnTo>
                  <a:lnTo>
                    <a:pt x="131408" y="106967"/>
                  </a:lnTo>
                  <a:lnTo>
                    <a:pt x="133226" y="93693"/>
                  </a:lnTo>
                  <a:lnTo>
                    <a:pt x="135060" y="80707"/>
                  </a:lnTo>
                  <a:lnTo>
                    <a:pt x="137149" y="68201"/>
                  </a:lnTo>
                  <a:lnTo>
                    <a:pt x="139592" y="56249"/>
                  </a:lnTo>
                  <a:lnTo>
                    <a:pt x="142781" y="43518"/>
                  </a:lnTo>
                  <a:lnTo>
                    <a:pt x="148117" y="26657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55636" y="612878"/>
              <a:ext cx="172777" cy="183499"/>
            </a:xfrm>
            <a:custGeom>
              <a:avLst/>
              <a:gdLst/>
              <a:ahLst/>
              <a:cxnLst/>
              <a:rect l="0" t="0" r="0" b="0"/>
              <a:pathLst>
                <a:path w="172777" h="183499">
                  <a:moveTo>
                    <a:pt x="14849" y="52588"/>
                  </a:moveTo>
                  <a:lnTo>
                    <a:pt x="20783" y="61323"/>
                  </a:lnTo>
                  <a:lnTo>
                    <a:pt x="26988" y="69029"/>
                  </a:lnTo>
                  <a:lnTo>
                    <a:pt x="34088" y="76422"/>
                  </a:lnTo>
                  <a:lnTo>
                    <a:pt x="42201" y="83338"/>
                  </a:lnTo>
                  <a:lnTo>
                    <a:pt x="51496" y="89220"/>
                  </a:lnTo>
                  <a:lnTo>
                    <a:pt x="61939" y="93834"/>
                  </a:lnTo>
                  <a:lnTo>
                    <a:pt x="73192" y="97101"/>
                  </a:lnTo>
                  <a:lnTo>
                    <a:pt x="84730" y="98926"/>
                  </a:lnTo>
                  <a:lnTo>
                    <a:pt x="96221" y="99407"/>
                  </a:lnTo>
                  <a:lnTo>
                    <a:pt x="107374" y="98612"/>
                  </a:lnTo>
                  <a:lnTo>
                    <a:pt x="117863" y="96492"/>
                  </a:lnTo>
                  <a:lnTo>
                    <a:pt x="127573" y="93134"/>
                  </a:lnTo>
                  <a:lnTo>
                    <a:pt x="136246" y="88423"/>
                  </a:lnTo>
                  <a:lnTo>
                    <a:pt x="143400" y="81981"/>
                  </a:lnTo>
                  <a:lnTo>
                    <a:pt x="148908" y="73760"/>
                  </a:lnTo>
                  <a:lnTo>
                    <a:pt x="152625" y="64155"/>
                  </a:lnTo>
                  <a:lnTo>
                    <a:pt x="154229" y="53799"/>
                  </a:lnTo>
                  <a:lnTo>
                    <a:pt x="153742" y="43141"/>
                  </a:lnTo>
                  <a:lnTo>
                    <a:pt x="151146" y="32734"/>
                  </a:lnTo>
                  <a:lnTo>
                    <a:pt x="146213" y="23285"/>
                  </a:lnTo>
                  <a:lnTo>
                    <a:pt x="139048" y="15095"/>
                  </a:lnTo>
                  <a:lnTo>
                    <a:pt x="130172" y="8428"/>
                  </a:lnTo>
                  <a:lnTo>
                    <a:pt x="120313" y="3691"/>
                  </a:lnTo>
                  <a:lnTo>
                    <a:pt x="109989" y="916"/>
                  </a:lnTo>
                  <a:lnTo>
                    <a:pt x="99637" y="0"/>
                  </a:lnTo>
                  <a:lnTo>
                    <a:pt x="89693" y="888"/>
                  </a:lnTo>
                  <a:lnTo>
                    <a:pt x="80339" y="3371"/>
                  </a:lnTo>
                  <a:lnTo>
                    <a:pt x="71397" y="7136"/>
                  </a:lnTo>
                  <a:lnTo>
                    <a:pt x="62465" y="11870"/>
                  </a:lnTo>
                  <a:lnTo>
                    <a:pt x="53305" y="17314"/>
                  </a:lnTo>
                  <a:lnTo>
                    <a:pt x="44015" y="23425"/>
                  </a:lnTo>
                  <a:lnTo>
                    <a:pt x="34923" y="30357"/>
                  </a:lnTo>
                  <a:lnTo>
                    <a:pt x="26221" y="38137"/>
                  </a:lnTo>
                  <a:lnTo>
                    <a:pt x="18260" y="46820"/>
                  </a:lnTo>
                  <a:lnTo>
                    <a:pt x="11598" y="56560"/>
                  </a:lnTo>
                  <a:lnTo>
                    <a:pt x="6424" y="67333"/>
                  </a:lnTo>
                  <a:lnTo>
                    <a:pt x="2764" y="78822"/>
                  </a:lnTo>
                  <a:lnTo>
                    <a:pt x="667" y="90526"/>
                  </a:lnTo>
                  <a:lnTo>
                    <a:pt x="0" y="102133"/>
                  </a:lnTo>
                  <a:lnTo>
                    <a:pt x="669" y="113365"/>
                  </a:lnTo>
                  <a:lnTo>
                    <a:pt x="2704" y="123907"/>
                  </a:lnTo>
                  <a:lnTo>
                    <a:pt x="5996" y="133663"/>
                  </a:lnTo>
                  <a:lnTo>
                    <a:pt x="10322" y="142706"/>
                  </a:lnTo>
                  <a:lnTo>
                    <a:pt x="15443" y="151173"/>
                  </a:lnTo>
                  <a:lnTo>
                    <a:pt x="21153" y="159199"/>
                  </a:lnTo>
                  <a:lnTo>
                    <a:pt x="27613" y="166573"/>
                  </a:lnTo>
                  <a:lnTo>
                    <a:pt x="35314" y="172775"/>
                  </a:lnTo>
                  <a:lnTo>
                    <a:pt x="44419" y="177609"/>
                  </a:lnTo>
                  <a:lnTo>
                    <a:pt x="54636" y="181024"/>
                  </a:lnTo>
                  <a:lnTo>
                    <a:pt x="65411" y="182950"/>
                  </a:lnTo>
                  <a:lnTo>
                    <a:pt x="76358" y="183498"/>
                  </a:lnTo>
                  <a:lnTo>
                    <a:pt x="87130" y="182749"/>
                  </a:lnTo>
                  <a:lnTo>
                    <a:pt x="97357" y="180659"/>
                  </a:lnTo>
                  <a:lnTo>
                    <a:pt x="106901" y="177335"/>
                  </a:lnTo>
                  <a:lnTo>
                    <a:pt x="115970" y="173156"/>
                  </a:lnTo>
                  <a:lnTo>
                    <a:pt x="124988" y="168668"/>
                  </a:lnTo>
                  <a:lnTo>
                    <a:pt x="134196" y="164213"/>
                  </a:lnTo>
                  <a:lnTo>
                    <a:pt x="143213" y="160074"/>
                  </a:lnTo>
                  <a:lnTo>
                    <a:pt x="152011" y="156160"/>
                  </a:lnTo>
                  <a:lnTo>
                    <a:pt x="161369" y="152132"/>
                  </a:lnTo>
                  <a:lnTo>
                    <a:pt x="172776" y="147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70526" y="623352"/>
              <a:ext cx="178985" cy="169610"/>
            </a:xfrm>
            <a:custGeom>
              <a:avLst/>
              <a:gdLst/>
              <a:ahLst/>
              <a:cxnLst/>
              <a:rect l="0" t="0" r="0" b="0"/>
              <a:pathLst>
                <a:path w="178985" h="169610">
                  <a:moveTo>
                    <a:pt x="0" y="94757"/>
                  </a:moveTo>
                  <a:lnTo>
                    <a:pt x="2867" y="106492"/>
                  </a:lnTo>
                  <a:lnTo>
                    <a:pt x="5009" y="117621"/>
                  </a:lnTo>
                  <a:lnTo>
                    <a:pt x="6621" y="129210"/>
                  </a:lnTo>
                  <a:lnTo>
                    <a:pt x="8147" y="141026"/>
                  </a:lnTo>
                  <a:lnTo>
                    <a:pt x="10292" y="152389"/>
                  </a:lnTo>
                  <a:lnTo>
                    <a:pt x="13378" y="162858"/>
                  </a:lnTo>
                  <a:lnTo>
                    <a:pt x="16748" y="169590"/>
                  </a:lnTo>
                  <a:lnTo>
                    <a:pt x="19194" y="169609"/>
                  </a:lnTo>
                  <a:lnTo>
                    <a:pt x="20502" y="164719"/>
                  </a:lnTo>
                  <a:lnTo>
                    <a:pt x="21070" y="156681"/>
                  </a:lnTo>
                  <a:lnTo>
                    <a:pt x="21265" y="146602"/>
                  </a:lnTo>
                  <a:lnTo>
                    <a:pt x="21296" y="135186"/>
                  </a:lnTo>
                  <a:lnTo>
                    <a:pt x="21267" y="122887"/>
                  </a:lnTo>
                  <a:lnTo>
                    <a:pt x="21221" y="110005"/>
                  </a:lnTo>
                  <a:lnTo>
                    <a:pt x="21188" y="96744"/>
                  </a:lnTo>
                  <a:lnTo>
                    <a:pt x="21499" y="83563"/>
                  </a:lnTo>
                  <a:lnTo>
                    <a:pt x="22769" y="71162"/>
                  </a:lnTo>
                  <a:lnTo>
                    <a:pt x="25266" y="59862"/>
                  </a:lnTo>
                  <a:lnTo>
                    <a:pt x="29250" y="49799"/>
                  </a:lnTo>
                  <a:lnTo>
                    <a:pt x="35130" y="41103"/>
                  </a:lnTo>
                  <a:lnTo>
                    <a:pt x="42942" y="33702"/>
                  </a:lnTo>
                  <a:lnTo>
                    <a:pt x="52426" y="27544"/>
                  </a:lnTo>
                  <a:lnTo>
                    <a:pt x="63225" y="22689"/>
                  </a:lnTo>
                  <a:lnTo>
                    <a:pt x="74998" y="19044"/>
                  </a:lnTo>
                  <a:lnTo>
                    <a:pt x="87307" y="16237"/>
                  </a:lnTo>
                  <a:lnTo>
                    <a:pt x="99635" y="13728"/>
                  </a:lnTo>
                  <a:lnTo>
                    <a:pt x="111695" y="11188"/>
                  </a:lnTo>
                  <a:lnTo>
                    <a:pt x="123346" y="8639"/>
                  </a:lnTo>
                  <a:lnTo>
                    <a:pt x="135842" y="6111"/>
                  </a:lnTo>
                  <a:lnTo>
                    <a:pt x="152511" y="3377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29126" y="402254"/>
              <a:ext cx="36199" cy="379027"/>
            </a:xfrm>
            <a:custGeom>
              <a:avLst/>
              <a:gdLst/>
              <a:ahLst/>
              <a:cxnLst/>
              <a:rect l="0" t="0" r="0" b="0"/>
              <a:pathLst>
                <a:path w="36199" h="379027">
                  <a:moveTo>
                    <a:pt x="4612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71"/>
                  </a:lnTo>
                  <a:lnTo>
                    <a:pt x="506" y="50664"/>
                  </a:lnTo>
                  <a:lnTo>
                    <a:pt x="1326" y="66289"/>
                  </a:lnTo>
                  <a:lnTo>
                    <a:pt x="2146" y="83251"/>
                  </a:lnTo>
                  <a:lnTo>
                    <a:pt x="3003" y="100834"/>
                  </a:lnTo>
                  <a:lnTo>
                    <a:pt x="4178" y="117858"/>
                  </a:lnTo>
                  <a:lnTo>
                    <a:pt x="5812" y="133718"/>
                  </a:lnTo>
                  <a:lnTo>
                    <a:pt x="7740" y="148821"/>
                  </a:lnTo>
                  <a:lnTo>
                    <a:pt x="9580" y="164256"/>
                  </a:lnTo>
                  <a:lnTo>
                    <a:pt x="11119" y="180632"/>
                  </a:lnTo>
                  <a:lnTo>
                    <a:pt x="12474" y="197582"/>
                  </a:lnTo>
                  <a:lnTo>
                    <a:pt x="13992" y="214063"/>
                  </a:lnTo>
                  <a:lnTo>
                    <a:pt x="15860" y="229491"/>
                  </a:lnTo>
                  <a:lnTo>
                    <a:pt x="17945" y="243936"/>
                  </a:lnTo>
                  <a:lnTo>
                    <a:pt x="19892" y="257850"/>
                  </a:lnTo>
                  <a:lnTo>
                    <a:pt x="21502" y="271573"/>
                  </a:lnTo>
                  <a:lnTo>
                    <a:pt x="22906" y="285111"/>
                  </a:lnTo>
                  <a:lnTo>
                    <a:pt x="24456" y="298221"/>
                  </a:lnTo>
                  <a:lnTo>
                    <a:pt x="26345" y="310784"/>
                  </a:lnTo>
                  <a:lnTo>
                    <a:pt x="28454" y="322762"/>
                  </a:lnTo>
                  <a:lnTo>
                    <a:pt x="30638" y="335507"/>
                  </a:lnTo>
                  <a:lnTo>
                    <a:pt x="33091" y="352372"/>
                  </a:lnTo>
                  <a:lnTo>
                    <a:pt x="3619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96868" y="507539"/>
              <a:ext cx="252685" cy="73700"/>
            </a:xfrm>
            <a:custGeom>
              <a:avLst/>
              <a:gdLst/>
              <a:ahLst/>
              <a:cxnLst/>
              <a:rect l="0" t="0" r="0" b="0"/>
              <a:pathLst>
                <a:path w="252685" h="73700">
                  <a:moveTo>
                    <a:pt x="252684" y="0"/>
                  </a:moveTo>
                  <a:lnTo>
                    <a:pt x="241016" y="5800"/>
                  </a:lnTo>
                  <a:lnTo>
                    <a:pt x="230527" y="10725"/>
                  </a:lnTo>
                  <a:lnTo>
                    <a:pt x="220216" y="15227"/>
                  </a:lnTo>
                  <a:lnTo>
                    <a:pt x="209569" y="19448"/>
                  </a:lnTo>
                  <a:lnTo>
                    <a:pt x="197929" y="23462"/>
                  </a:lnTo>
                  <a:lnTo>
                    <a:pt x="185037" y="27323"/>
                  </a:lnTo>
                  <a:lnTo>
                    <a:pt x="171131" y="31076"/>
                  </a:lnTo>
                  <a:lnTo>
                    <a:pt x="156728" y="34751"/>
                  </a:lnTo>
                  <a:lnTo>
                    <a:pt x="142190" y="38373"/>
                  </a:lnTo>
                  <a:lnTo>
                    <a:pt x="127684" y="41959"/>
                  </a:lnTo>
                  <a:lnTo>
                    <a:pt x="113265" y="45519"/>
                  </a:lnTo>
                  <a:lnTo>
                    <a:pt x="98940" y="49063"/>
                  </a:lnTo>
                  <a:lnTo>
                    <a:pt x="84694" y="52596"/>
                  </a:lnTo>
                  <a:lnTo>
                    <a:pt x="70508" y="56121"/>
                  </a:lnTo>
                  <a:lnTo>
                    <a:pt x="56387" y="59636"/>
                  </a:lnTo>
                  <a:lnTo>
                    <a:pt x="42921" y="62992"/>
                  </a:lnTo>
                  <a:lnTo>
                    <a:pt x="29966" y="66222"/>
                  </a:lnTo>
                  <a:lnTo>
                    <a:pt x="16383" y="6961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87054" y="675995"/>
              <a:ext cx="4613" cy="115814"/>
            </a:xfrm>
            <a:custGeom>
              <a:avLst/>
              <a:gdLst/>
              <a:ahLst/>
              <a:cxnLst/>
              <a:rect l="0" t="0" r="0" b="0"/>
              <a:pathLst>
                <a:path w="4613" h="115814">
                  <a:moveTo>
                    <a:pt x="4612" y="0"/>
                  </a:moveTo>
                  <a:lnTo>
                    <a:pt x="1812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5" y="45288"/>
                  </a:lnTo>
                  <a:lnTo>
                    <a:pt x="2141" y="56320"/>
                  </a:lnTo>
                  <a:lnTo>
                    <a:pt x="2827" y="67714"/>
                  </a:lnTo>
                  <a:lnTo>
                    <a:pt x="3428" y="79706"/>
                  </a:lnTo>
                  <a:lnTo>
                    <a:pt x="3993" y="94466"/>
                  </a:lnTo>
                  <a:lnTo>
                    <a:pt x="4612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91666" y="5391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75894" y="607854"/>
              <a:ext cx="149817" cy="181636"/>
            </a:xfrm>
            <a:custGeom>
              <a:avLst/>
              <a:gdLst/>
              <a:ahLst/>
              <a:cxnLst/>
              <a:rect l="0" t="0" r="0" b="0"/>
              <a:pathLst>
                <a:path w="149817" h="181636">
                  <a:moveTo>
                    <a:pt x="0" y="68141"/>
                  </a:moveTo>
                  <a:lnTo>
                    <a:pt x="2934" y="79809"/>
                  </a:lnTo>
                  <a:lnTo>
                    <a:pt x="5716" y="90298"/>
                  </a:lnTo>
                  <a:lnTo>
                    <a:pt x="8616" y="100604"/>
                  </a:lnTo>
                  <a:lnTo>
                    <a:pt x="11656" y="111078"/>
                  </a:lnTo>
                  <a:lnTo>
                    <a:pt x="14821" y="122070"/>
                  </a:lnTo>
                  <a:lnTo>
                    <a:pt x="18085" y="133708"/>
                  </a:lnTo>
                  <a:lnTo>
                    <a:pt x="21423" y="145789"/>
                  </a:lnTo>
                  <a:lnTo>
                    <a:pt x="24814" y="157896"/>
                  </a:lnTo>
                  <a:lnTo>
                    <a:pt x="28218" y="169707"/>
                  </a:lnTo>
                  <a:lnTo>
                    <a:pt x="30759" y="178656"/>
                  </a:lnTo>
                  <a:lnTo>
                    <a:pt x="31388" y="181635"/>
                  </a:lnTo>
                  <a:lnTo>
                    <a:pt x="30505" y="179688"/>
                  </a:lnTo>
                  <a:lnTo>
                    <a:pt x="28815" y="174353"/>
                  </a:lnTo>
                  <a:lnTo>
                    <a:pt x="26996" y="166542"/>
                  </a:lnTo>
                  <a:lnTo>
                    <a:pt x="25404" y="156887"/>
                  </a:lnTo>
                  <a:lnTo>
                    <a:pt x="24149" y="145725"/>
                  </a:lnTo>
                  <a:lnTo>
                    <a:pt x="23214" y="133133"/>
                  </a:lnTo>
                  <a:lnTo>
                    <a:pt x="22547" y="119274"/>
                  </a:lnTo>
                  <a:lnTo>
                    <a:pt x="22248" y="104550"/>
                  </a:lnTo>
                  <a:lnTo>
                    <a:pt x="22570" y="89516"/>
                  </a:lnTo>
                  <a:lnTo>
                    <a:pt x="23604" y="74518"/>
                  </a:lnTo>
                  <a:lnTo>
                    <a:pt x="25451" y="59854"/>
                  </a:lnTo>
                  <a:lnTo>
                    <a:pt x="28293" y="45853"/>
                  </a:lnTo>
                  <a:lnTo>
                    <a:pt x="32138" y="32640"/>
                  </a:lnTo>
                  <a:lnTo>
                    <a:pt x="37008" y="20802"/>
                  </a:lnTo>
                  <a:lnTo>
                    <a:pt x="43026" y="11433"/>
                  </a:lnTo>
                  <a:lnTo>
                    <a:pt x="50144" y="4917"/>
                  </a:lnTo>
                  <a:lnTo>
                    <a:pt x="58024" y="1169"/>
                  </a:lnTo>
                  <a:lnTo>
                    <a:pt x="66152" y="0"/>
                  </a:lnTo>
                  <a:lnTo>
                    <a:pt x="74208" y="1026"/>
                  </a:lnTo>
                  <a:lnTo>
                    <a:pt x="82073" y="3778"/>
                  </a:lnTo>
                  <a:lnTo>
                    <a:pt x="89734" y="7817"/>
                  </a:lnTo>
                  <a:lnTo>
                    <a:pt x="97215" y="12791"/>
                  </a:lnTo>
                  <a:lnTo>
                    <a:pt x="104391" y="18754"/>
                  </a:lnTo>
                  <a:lnTo>
                    <a:pt x="110992" y="26118"/>
                  </a:lnTo>
                  <a:lnTo>
                    <a:pt x="116915" y="35002"/>
                  </a:lnTo>
                  <a:lnTo>
                    <a:pt x="122216" y="45240"/>
                  </a:lnTo>
                  <a:lnTo>
                    <a:pt x="127011" y="56562"/>
                  </a:lnTo>
                  <a:lnTo>
                    <a:pt x="131423" y="68694"/>
                  </a:lnTo>
                  <a:lnTo>
                    <a:pt x="135557" y="81247"/>
                  </a:lnTo>
                  <a:lnTo>
                    <a:pt x="139494" y="93740"/>
                  </a:lnTo>
                  <a:lnTo>
                    <a:pt x="143284" y="105911"/>
                  </a:lnTo>
                  <a:lnTo>
                    <a:pt x="146628" y="117637"/>
                  </a:lnTo>
                  <a:lnTo>
                    <a:pt x="149105" y="130191"/>
                  </a:lnTo>
                  <a:lnTo>
                    <a:pt x="149816" y="146908"/>
                  </a:lnTo>
                  <a:lnTo>
                    <a:pt x="147399" y="173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70650" y="625860"/>
              <a:ext cx="291303" cy="418633"/>
            </a:xfrm>
            <a:custGeom>
              <a:avLst/>
              <a:gdLst/>
              <a:ahLst/>
              <a:cxnLst/>
              <a:rect l="0" t="0" r="0" b="0"/>
              <a:pathLst>
                <a:path w="291303" h="418633">
                  <a:moveTo>
                    <a:pt x="221099" y="102777"/>
                  </a:moveTo>
                  <a:lnTo>
                    <a:pt x="226966" y="93976"/>
                  </a:lnTo>
                  <a:lnTo>
                    <a:pt x="232531" y="85629"/>
                  </a:lnTo>
                  <a:lnTo>
                    <a:pt x="238316" y="76931"/>
                  </a:lnTo>
                  <a:lnTo>
                    <a:pt x="243879" y="67810"/>
                  </a:lnTo>
                  <a:lnTo>
                    <a:pt x="248263" y="58315"/>
                  </a:lnTo>
                  <a:lnTo>
                    <a:pt x="251023" y="48527"/>
                  </a:lnTo>
                  <a:lnTo>
                    <a:pt x="251877" y="38686"/>
                  </a:lnTo>
                  <a:lnTo>
                    <a:pt x="250473" y="29161"/>
                  </a:lnTo>
                  <a:lnTo>
                    <a:pt x="246856" y="20141"/>
                  </a:lnTo>
                  <a:lnTo>
                    <a:pt x="241359" y="12121"/>
                  </a:lnTo>
                  <a:lnTo>
                    <a:pt x="234398" y="5945"/>
                  </a:lnTo>
                  <a:lnTo>
                    <a:pt x="226353" y="1911"/>
                  </a:lnTo>
                  <a:lnTo>
                    <a:pt x="217532" y="0"/>
                  </a:lnTo>
                  <a:lnTo>
                    <a:pt x="208168" y="148"/>
                  </a:lnTo>
                  <a:lnTo>
                    <a:pt x="198433" y="2102"/>
                  </a:lnTo>
                  <a:lnTo>
                    <a:pt x="188609" y="5665"/>
                  </a:lnTo>
                  <a:lnTo>
                    <a:pt x="179086" y="10789"/>
                  </a:lnTo>
                  <a:lnTo>
                    <a:pt x="170056" y="17308"/>
                  </a:lnTo>
                  <a:lnTo>
                    <a:pt x="161686" y="25124"/>
                  </a:lnTo>
                  <a:lnTo>
                    <a:pt x="154210" y="34271"/>
                  </a:lnTo>
                  <a:lnTo>
                    <a:pt x="147672" y="44648"/>
                  </a:lnTo>
                  <a:lnTo>
                    <a:pt x="142281" y="56039"/>
                  </a:lnTo>
                  <a:lnTo>
                    <a:pt x="138482" y="68210"/>
                  </a:lnTo>
                  <a:lnTo>
                    <a:pt x="136372" y="80947"/>
                  </a:lnTo>
                  <a:lnTo>
                    <a:pt x="135750" y="93923"/>
                  </a:lnTo>
                  <a:lnTo>
                    <a:pt x="136312" y="106708"/>
                  </a:lnTo>
                  <a:lnTo>
                    <a:pt x="137771" y="119078"/>
                  </a:lnTo>
                  <a:lnTo>
                    <a:pt x="140205" y="130842"/>
                  </a:lnTo>
                  <a:lnTo>
                    <a:pt x="144041" y="141750"/>
                  </a:lnTo>
                  <a:lnTo>
                    <a:pt x="149398" y="151736"/>
                  </a:lnTo>
                  <a:lnTo>
                    <a:pt x="156114" y="160255"/>
                  </a:lnTo>
                  <a:lnTo>
                    <a:pt x="163918" y="166243"/>
                  </a:lnTo>
                  <a:lnTo>
                    <a:pt x="172534" y="169341"/>
                  </a:lnTo>
                  <a:lnTo>
                    <a:pt x="181572" y="169810"/>
                  </a:lnTo>
                  <a:lnTo>
                    <a:pt x="190552" y="168157"/>
                  </a:lnTo>
                  <a:lnTo>
                    <a:pt x="199212" y="164896"/>
                  </a:lnTo>
                  <a:lnTo>
                    <a:pt x="207330" y="160304"/>
                  </a:lnTo>
                  <a:lnTo>
                    <a:pt x="214636" y="154415"/>
                  </a:lnTo>
                  <a:lnTo>
                    <a:pt x="221068" y="147347"/>
                  </a:lnTo>
                  <a:lnTo>
                    <a:pt x="226728" y="139145"/>
                  </a:lnTo>
                  <a:lnTo>
                    <a:pt x="231772" y="129731"/>
                  </a:lnTo>
                  <a:lnTo>
                    <a:pt x="236349" y="119172"/>
                  </a:lnTo>
                  <a:lnTo>
                    <a:pt x="240426" y="107656"/>
                  </a:lnTo>
                  <a:lnTo>
                    <a:pt x="243793" y="95402"/>
                  </a:lnTo>
                  <a:lnTo>
                    <a:pt x="246401" y="82703"/>
                  </a:lnTo>
                  <a:lnTo>
                    <a:pt x="248641" y="73217"/>
                  </a:lnTo>
                  <a:lnTo>
                    <a:pt x="250942" y="71214"/>
                  </a:lnTo>
                  <a:lnTo>
                    <a:pt x="253273" y="75090"/>
                  </a:lnTo>
                  <a:lnTo>
                    <a:pt x="255730" y="82729"/>
                  </a:lnTo>
                  <a:lnTo>
                    <a:pt x="258384" y="92708"/>
                  </a:lnTo>
                  <a:lnTo>
                    <a:pt x="261244" y="104147"/>
                  </a:lnTo>
                  <a:lnTo>
                    <a:pt x="264280" y="116506"/>
                  </a:lnTo>
                  <a:lnTo>
                    <a:pt x="267453" y="129451"/>
                  </a:lnTo>
                  <a:lnTo>
                    <a:pt x="270729" y="142769"/>
                  </a:lnTo>
                  <a:lnTo>
                    <a:pt x="274078" y="156164"/>
                  </a:lnTo>
                  <a:lnTo>
                    <a:pt x="277477" y="169244"/>
                  </a:lnTo>
                  <a:lnTo>
                    <a:pt x="280908" y="181828"/>
                  </a:lnTo>
                  <a:lnTo>
                    <a:pt x="284195" y="194077"/>
                  </a:lnTo>
                  <a:lnTo>
                    <a:pt x="287022" y="206376"/>
                  </a:lnTo>
                  <a:lnTo>
                    <a:pt x="289251" y="218947"/>
                  </a:lnTo>
                  <a:lnTo>
                    <a:pt x="290747" y="231679"/>
                  </a:lnTo>
                  <a:lnTo>
                    <a:pt x="291302" y="244234"/>
                  </a:lnTo>
                  <a:lnTo>
                    <a:pt x="290886" y="256419"/>
                  </a:lnTo>
                  <a:lnTo>
                    <a:pt x="289302" y="268042"/>
                  </a:lnTo>
                  <a:lnTo>
                    <a:pt x="286110" y="278847"/>
                  </a:lnTo>
                  <a:lnTo>
                    <a:pt x="281221" y="288775"/>
                  </a:lnTo>
                  <a:lnTo>
                    <a:pt x="274837" y="297763"/>
                  </a:lnTo>
                  <a:lnTo>
                    <a:pt x="267264" y="305662"/>
                  </a:lnTo>
                  <a:lnTo>
                    <a:pt x="258797" y="312496"/>
                  </a:lnTo>
                  <a:lnTo>
                    <a:pt x="249520" y="318426"/>
                  </a:lnTo>
                  <a:lnTo>
                    <a:pt x="239316" y="323652"/>
                  </a:lnTo>
                  <a:lnTo>
                    <a:pt x="228195" y="328357"/>
                  </a:lnTo>
                  <a:lnTo>
                    <a:pt x="216286" y="332688"/>
                  </a:lnTo>
                  <a:lnTo>
                    <a:pt x="203761" y="336758"/>
                  </a:lnTo>
                  <a:lnTo>
                    <a:pt x="190778" y="340651"/>
                  </a:lnTo>
                  <a:lnTo>
                    <a:pt x="177466" y="344590"/>
                  </a:lnTo>
                  <a:lnTo>
                    <a:pt x="163924" y="348920"/>
                  </a:lnTo>
                  <a:lnTo>
                    <a:pt x="150222" y="353793"/>
                  </a:lnTo>
                  <a:lnTo>
                    <a:pt x="136410" y="359033"/>
                  </a:lnTo>
                  <a:lnTo>
                    <a:pt x="122525" y="364242"/>
                  </a:lnTo>
                  <a:lnTo>
                    <a:pt x="108598" y="369194"/>
                  </a:lnTo>
                  <a:lnTo>
                    <a:pt x="94974" y="373992"/>
                  </a:lnTo>
                  <a:lnTo>
                    <a:pt x="82279" y="378973"/>
                  </a:lnTo>
                  <a:lnTo>
                    <a:pt x="70773" y="384320"/>
                  </a:lnTo>
                  <a:lnTo>
                    <a:pt x="60234" y="389893"/>
                  </a:lnTo>
                  <a:lnTo>
                    <a:pt x="50154" y="395335"/>
                  </a:lnTo>
                  <a:lnTo>
                    <a:pt x="40197" y="400437"/>
                  </a:lnTo>
                  <a:lnTo>
                    <a:pt x="30660" y="405013"/>
                  </a:lnTo>
                  <a:lnTo>
                    <a:pt x="21448" y="409270"/>
                  </a:lnTo>
                  <a:lnTo>
                    <a:pt x="11746" y="413577"/>
                  </a:lnTo>
                  <a:lnTo>
                    <a:pt x="0" y="4186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544474" y="264860"/>
            <a:ext cx="5780146" cy="674481"/>
            <a:chOff x="2544474" y="264860"/>
            <a:chExt cx="5780146" cy="674481"/>
          </a:xfrm>
        </p:grpSpPr>
        <p:sp>
          <p:nvSpPr>
            <p:cNvPr id="15" name="Freeform 14"/>
            <p:cNvSpPr/>
            <p:nvPr/>
          </p:nvSpPr>
          <p:spPr>
            <a:xfrm>
              <a:off x="2544474" y="264860"/>
              <a:ext cx="294799" cy="526949"/>
            </a:xfrm>
            <a:custGeom>
              <a:avLst/>
              <a:gdLst/>
              <a:ahLst/>
              <a:cxnLst/>
              <a:rect l="0" t="0" r="0" b="0"/>
              <a:pathLst>
                <a:path w="294799" h="526949">
                  <a:moveTo>
                    <a:pt x="0" y="526948"/>
                  </a:moveTo>
                  <a:lnTo>
                    <a:pt x="67" y="512347"/>
                  </a:lnTo>
                  <a:lnTo>
                    <a:pt x="708" y="499076"/>
                  </a:lnTo>
                  <a:lnTo>
                    <a:pt x="2004" y="485879"/>
                  </a:lnTo>
                  <a:lnTo>
                    <a:pt x="3864" y="472710"/>
                  </a:lnTo>
                  <a:lnTo>
                    <a:pt x="6181" y="459850"/>
                  </a:lnTo>
                  <a:lnTo>
                    <a:pt x="8843" y="447440"/>
                  </a:lnTo>
                  <a:lnTo>
                    <a:pt x="11594" y="435154"/>
                  </a:lnTo>
                  <a:lnTo>
                    <a:pt x="14052" y="422304"/>
                  </a:lnTo>
                  <a:lnTo>
                    <a:pt x="16038" y="408541"/>
                  </a:lnTo>
                  <a:lnTo>
                    <a:pt x="17709" y="393685"/>
                  </a:lnTo>
                  <a:lnTo>
                    <a:pt x="19445" y="377570"/>
                  </a:lnTo>
                  <a:lnTo>
                    <a:pt x="21468" y="360241"/>
                  </a:lnTo>
                  <a:lnTo>
                    <a:pt x="23828" y="341891"/>
                  </a:lnTo>
                  <a:lnTo>
                    <a:pt x="26493" y="322750"/>
                  </a:lnTo>
                  <a:lnTo>
                    <a:pt x="29394" y="303034"/>
                  </a:lnTo>
                  <a:lnTo>
                    <a:pt x="32309" y="283238"/>
                  </a:lnTo>
                  <a:lnTo>
                    <a:pt x="34879" y="264101"/>
                  </a:lnTo>
                  <a:lnTo>
                    <a:pt x="36937" y="245968"/>
                  </a:lnTo>
                  <a:lnTo>
                    <a:pt x="38486" y="228674"/>
                  </a:lnTo>
                  <a:lnTo>
                    <a:pt x="39608" y="211754"/>
                  </a:lnTo>
                  <a:lnTo>
                    <a:pt x="40405" y="194884"/>
                  </a:lnTo>
                  <a:lnTo>
                    <a:pt x="41128" y="177924"/>
                  </a:lnTo>
                  <a:lnTo>
                    <a:pt x="42154" y="160837"/>
                  </a:lnTo>
                  <a:lnTo>
                    <a:pt x="43664" y="143640"/>
                  </a:lnTo>
                  <a:lnTo>
                    <a:pt x="45663" y="126682"/>
                  </a:lnTo>
                  <a:lnTo>
                    <a:pt x="48077" y="110603"/>
                  </a:lnTo>
                  <a:lnTo>
                    <a:pt x="50825" y="95708"/>
                  </a:lnTo>
                  <a:lnTo>
                    <a:pt x="54284" y="83008"/>
                  </a:lnTo>
                  <a:lnTo>
                    <a:pt x="58795" y="75594"/>
                  </a:lnTo>
                  <a:lnTo>
                    <a:pt x="63329" y="75091"/>
                  </a:lnTo>
                  <a:lnTo>
                    <a:pt x="66788" y="79505"/>
                  </a:lnTo>
                  <a:lnTo>
                    <a:pt x="69318" y="87130"/>
                  </a:lnTo>
                  <a:lnTo>
                    <a:pt x="71524" y="96883"/>
                  </a:lnTo>
                  <a:lnTo>
                    <a:pt x="73803" y="108052"/>
                  </a:lnTo>
                  <a:lnTo>
                    <a:pt x="76473" y="120003"/>
                  </a:lnTo>
                  <a:lnTo>
                    <a:pt x="79859" y="132114"/>
                  </a:lnTo>
                  <a:lnTo>
                    <a:pt x="84056" y="144045"/>
                  </a:lnTo>
                  <a:lnTo>
                    <a:pt x="88820" y="155687"/>
                  </a:lnTo>
                  <a:lnTo>
                    <a:pt x="93701" y="167049"/>
                  </a:lnTo>
                  <a:lnTo>
                    <a:pt x="98427" y="178173"/>
                  </a:lnTo>
                  <a:lnTo>
                    <a:pt x="103073" y="188950"/>
                  </a:lnTo>
                  <a:lnTo>
                    <a:pt x="107951" y="199123"/>
                  </a:lnTo>
                  <a:lnTo>
                    <a:pt x="113242" y="208585"/>
                  </a:lnTo>
                  <a:lnTo>
                    <a:pt x="119287" y="216905"/>
                  </a:lnTo>
                  <a:lnTo>
                    <a:pt x="126643" y="223284"/>
                  </a:lnTo>
                  <a:lnTo>
                    <a:pt x="135478" y="227450"/>
                  </a:lnTo>
                  <a:lnTo>
                    <a:pt x="145330" y="229280"/>
                  </a:lnTo>
                  <a:lnTo>
                    <a:pt x="155319" y="228545"/>
                  </a:lnTo>
                  <a:lnTo>
                    <a:pt x="164922" y="225379"/>
                  </a:lnTo>
                  <a:lnTo>
                    <a:pt x="173977" y="220018"/>
                  </a:lnTo>
                  <a:lnTo>
                    <a:pt x="182510" y="212616"/>
                  </a:lnTo>
                  <a:lnTo>
                    <a:pt x="190612" y="203453"/>
                  </a:lnTo>
                  <a:lnTo>
                    <a:pt x="198223" y="192727"/>
                  </a:lnTo>
                  <a:lnTo>
                    <a:pt x="205122" y="180481"/>
                  </a:lnTo>
                  <a:lnTo>
                    <a:pt x="211250" y="166874"/>
                  </a:lnTo>
                  <a:lnTo>
                    <a:pt x="216689" y="152161"/>
                  </a:lnTo>
                  <a:lnTo>
                    <a:pt x="221578" y="136608"/>
                  </a:lnTo>
                  <a:lnTo>
                    <a:pt x="226058" y="120447"/>
                  </a:lnTo>
                  <a:lnTo>
                    <a:pt x="230406" y="104018"/>
                  </a:lnTo>
                  <a:lnTo>
                    <a:pt x="235019" y="87763"/>
                  </a:lnTo>
                  <a:lnTo>
                    <a:pt x="240086" y="71904"/>
                  </a:lnTo>
                  <a:lnTo>
                    <a:pt x="245458" y="56475"/>
                  </a:lnTo>
                  <a:lnTo>
                    <a:pt x="250756" y="41421"/>
                  </a:lnTo>
                  <a:lnTo>
                    <a:pt x="255762" y="26694"/>
                  </a:lnTo>
                  <a:lnTo>
                    <a:pt x="260442" y="13375"/>
                  </a:lnTo>
                  <a:lnTo>
                    <a:pt x="265325" y="3991"/>
                  </a:lnTo>
                  <a:lnTo>
                    <a:pt x="270417" y="0"/>
                  </a:lnTo>
                  <a:lnTo>
                    <a:pt x="274591" y="1007"/>
                  </a:lnTo>
                  <a:lnTo>
                    <a:pt x="277640" y="5925"/>
                  </a:lnTo>
                  <a:lnTo>
                    <a:pt x="279772" y="14020"/>
                  </a:lnTo>
                  <a:lnTo>
                    <a:pt x="281236" y="25066"/>
                  </a:lnTo>
                  <a:lnTo>
                    <a:pt x="282230" y="38704"/>
                  </a:lnTo>
                  <a:lnTo>
                    <a:pt x="282901" y="54433"/>
                  </a:lnTo>
                  <a:lnTo>
                    <a:pt x="283353" y="71746"/>
                  </a:lnTo>
                  <a:lnTo>
                    <a:pt x="283652" y="90216"/>
                  </a:lnTo>
                  <a:lnTo>
                    <a:pt x="283683" y="109672"/>
                  </a:lnTo>
                  <a:lnTo>
                    <a:pt x="283170" y="130171"/>
                  </a:lnTo>
                  <a:lnTo>
                    <a:pt x="282013" y="151666"/>
                  </a:lnTo>
                  <a:lnTo>
                    <a:pt x="280421" y="173999"/>
                  </a:lnTo>
                  <a:lnTo>
                    <a:pt x="278813" y="196983"/>
                  </a:lnTo>
                  <a:lnTo>
                    <a:pt x="277442" y="220444"/>
                  </a:lnTo>
                  <a:lnTo>
                    <a:pt x="276540" y="244081"/>
                  </a:lnTo>
                  <a:lnTo>
                    <a:pt x="276392" y="267484"/>
                  </a:lnTo>
                  <a:lnTo>
                    <a:pt x="277071" y="290448"/>
                  </a:lnTo>
                  <a:lnTo>
                    <a:pt x="278324" y="312953"/>
                  </a:lnTo>
                  <a:lnTo>
                    <a:pt x="279697" y="335065"/>
                  </a:lnTo>
                  <a:lnTo>
                    <a:pt x="280915" y="356860"/>
                  </a:lnTo>
                  <a:lnTo>
                    <a:pt x="282053" y="378091"/>
                  </a:lnTo>
                  <a:lnTo>
                    <a:pt x="283423" y="398209"/>
                  </a:lnTo>
                  <a:lnTo>
                    <a:pt x="285191" y="416998"/>
                  </a:lnTo>
                  <a:lnTo>
                    <a:pt x="287218" y="434540"/>
                  </a:lnTo>
                  <a:lnTo>
                    <a:pt x="289339" y="453069"/>
                  </a:lnTo>
                  <a:lnTo>
                    <a:pt x="291740" y="477568"/>
                  </a:lnTo>
                  <a:lnTo>
                    <a:pt x="294798" y="5164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34029" y="665466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67" y="14602"/>
                  </a:lnTo>
                  <a:lnTo>
                    <a:pt x="706" y="27873"/>
                  </a:lnTo>
                  <a:lnTo>
                    <a:pt x="1999" y="41075"/>
                  </a:lnTo>
                  <a:lnTo>
                    <a:pt x="3686" y="54416"/>
                  </a:lnTo>
                  <a:lnTo>
                    <a:pt x="5354" y="67925"/>
                  </a:lnTo>
                  <a:lnTo>
                    <a:pt x="6767" y="81574"/>
                  </a:lnTo>
                  <a:lnTo>
                    <a:pt x="7868" y="95302"/>
                  </a:lnTo>
                  <a:lnTo>
                    <a:pt x="8799" y="110688"/>
                  </a:lnTo>
                  <a:lnTo>
                    <a:pt x="9639" y="132436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44557" y="53912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70899" y="581238"/>
              <a:ext cx="105286" cy="231628"/>
            </a:xfrm>
            <a:custGeom>
              <a:avLst/>
              <a:gdLst/>
              <a:ahLst/>
              <a:cxnLst/>
              <a:rect l="0" t="0" r="0" b="0"/>
              <a:pathLst>
                <a:path w="105286" h="231628">
                  <a:moveTo>
                    <a:pt x="105285" y="0"/>
                  </a:moveTo>
                  <a:lnTo>
                    <a:pt x="102284" y="8735"/>
                  </a:lnTo>
                  <a:lnTo>
                    <a:pt x="98862" y="16441"/>
                  </a:lnTo>
                  <a:lnTo>
                    <a:pt x="94670" y="23848"/>
                  </a:lnTo>
                  <a:lnTo>
                    <a:pt x="89943" y="31282"/>
                  </a:lnTo>
                  <a:lnTo>
                    <a:pt x="85110" y="39109"/>
                  </a:lnTo>
                  <a:lnTo>
                    <a:pt x="80428" y="47488"/>
                  </a:lnTo>
                  <a:lnTo>
                    <a:pt x="75819" y="56403"/>
                  </a:lnTo>
                  <a:lnTo>
                    <a:pt x="70969" y="65767"/>
                  </a:lnTo>
                  <a:lnTo>
                    <a:pt x="65712" y="75478"/>
                  </a:lnTo>
                  <a:lnTo>
                    <a:pt x="60199" y="85610"/>
                  </a:lnTo>
                  <a:lnTo>
                    <a:pt x="54798" y="96396"/>
                  </a:lnTo>
                  <a:lnTo>
                    <a:pt x="49720" y="107907"/>
                  </a:lnTo>
                  <a:lnTo>
                    <a:pt x="45004" y="119908"/>
                  </a:lnTo>
                  <a:lnTo>
                    <a:pt x="40610" y="131964"/>
                  </a:lnTo>
                  <a:lnTo>
                    <a:pt x="36471" y="143814"/>
                  </a:lnTo>
                  <a:lnTo>
                    <a:pt x="32522" y="155380"/>
                  </a:lnTo>
                  <a:lnTo>
                    <a:pt x="28710" y="166680"/>
                  </a:lnTo>
                  <a:lnTo>
                    <a:pt x="24994" y="177753"/>
                  </a:lnTo>
                  <a:lnTo>
                    <a:pt x="21303" y="188391"/>
                  </a:lnTo>
                  <a:lnTo>
                    <a:pt x="17066" y="199278"/>
                  </a:lnTo>
                  <a:lnTo>
                    <a:pt x="10793" y="21249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70899" y="591767"/>
              <a:ext cx="115815" cy="210571"/>
            </a:xfrm>
            <a:custGeom>
              <a:avLst/>
              <a:gdLst/>
              <a:ahLst/>
              <a:cxnLst/>
              <a:rect l="0" t="0" r="0" b="0"/>
              <a:pathLst>
                <a:path w="115815" h="210571">
                  <a:moveTo>
                    <a:pt x="0" y="0"/>
                  </a:moveTo>
                  <a:lnTo>
                    <a:pt x="3001" y="8801"/>
                  </a:lnTo>
                  <a:lnTo>
                    <a:pt x="6424" y="17148"/>
                  </a:lnTo>
                  <a:lnTo>
                    <a:pt x="10615" y="25851"/>
                  </a:lnTo>
                  <a:lnTo>
                    <a:pt x="15342" y="35145"/>
                  </a:lnTo>
                  <a:lnTo>
                    <a:pt x="20175" y="45288"/>
                  </a:lnTo>
                  <a:lnTo>
                    <a:pt x="24857" y="56329"/>
                  </a:lnTo>
                  <a:lnTo>
                    <a:pt x="29466" y="67996"/>
                  </a:lnTo>
                  <a:lnTo>
                    <a:pt x="34316" y="79818"/>
                  </a:lnTo>
                  <a:lnTo>
                    <a:pt x="39578" y="91507"/>
                  </a:lnTo>
                  <a:lnTo>
                    <a:pt x="45263" y="102964"/>
                  </a:lnTo>
                  <a:lnTo>
                    <a:pt x="51312" y="114189"/>
                  </a:lnTo>
                  <a:lnTo>
                    <a:pt x="57644" y="125221"/>
                  </a:lnTo>
                  <a:lnTo>
                    <a:pt x="64185" y="136105"/>
                  </a:lnTo>
                  <a:lnTo>
                    <a:pt x="70876" y="146879"/>
                  </a:lnTo>
                  <a:lnTo>
                    <a:pt x="77666" y="157567"/>
                  </a:lnTo>
                  <a:lnTo>
                    <a:pt x="84414" y="167931"/>
                  </a:lnTo>
                  <a:lnTo>
                    <a:pt x="91647" y="178597"/>
                  </a:lnTo>
                  <a:lnTo>
                    <a:pt x="101116" y="191622"/>
                  </a:lnTo>
                  <a:lnTo>
                    <a:pt x="115814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22799" y="598021"/>
              <a:ext cx="171512" cy="227194"/>
            </a:xfrm>
            <a:custGeom>
              <a:avLst/>
              <a:gdLst/>
              <a:ahLst/>
              <a:cxnLst/>
              <a:rect l="0" t="0" r="0" b="0"/>
              <a:pathLst>
                <a:path w="171512" h="227194">
                  <a:moveTo>
                    <a:pt x="37613" y="99031"/>
                  </a:moveTo>
                  <a:lnTo>
                    <a:pt x="46482" y="101898"/>
                  </a:lnTo>
                  <a:lnTo>
                    <a:pt x="55468" y="104040"/>
                  </a:lnTo>
                  <a:lnTo>
                    <a:pt x="65459" y="105638"/>
                  </a:lnTo>
                  <a:lnTo>
                    <a:pt x="76267" y="106646"/>
                  </a:lnTo>
                  <a:lnTo>
                    <a:pt x="87430" y="106846"/>
                  </a:lnTo>
                  <a:lnTo>
                    <a:pt x="98635" y="106186"/>
                  </a:lnTo>
                  <a:lnTo>
                    <a:pt x="109748" y="104602"/>
                  </a:lnTo>
                  <a:lnTo>
                    <a:pt x="120732" y="101941"/>
                  </a:lnTo>
                  <a:lnTo>
                    <a:pt x="131589" y="98221"/>
                  </a:lnTo>
                  <a:lnTo>
                    <a:pt x="142013" y="93435"/>
                  </a:lnTo>
                  <a:lnTo>
                    <a:pt x="151414" y="87474"/>
                  </a:lnTo>
                  <a:lnTo>
                    <a:pt x="159539" y="80390"/>
                  </a:lnTo>
                  <a:lnTo>
                    <a:pt x="165977" y="72362"/>
                  </a:lnTo>
                  <a:lnTo>
                    <a:pt x="170022" y="63604"/>
                  </a:lnTo>
                  <a:lnTo>
                    <a:pt x="171511" y="54311"/>
                  </a:lnTo>
                  <a:lnTo>
                    <a:pt x="170578" y="44801"/>
                  </a:lnTo>
                  <a:lnTo>
                    <a:pt x="167376" y="35497"/>
                  </a:lnTo>
                  <a:lnTo>
                    <a:pt x="162221" y="26621"/>
                  </a:lnTo>
                  <a:lnTo>
                    <a:pt x="155357" y="18527"/>
                  </a:lnTo>
                  <a:lnTo>
                    <a:pt x="146865" y="11769"/>
                  </a:lnTo>
                  <a:lnTo>
                    <a:pt x="136934" y="6526"/>
                  </a:lnTo>
                  <a:lnTo>
                    <a:pt x="125845" y="2819"/>
                  </a:lnTo>
                  <a:lnTo>
                    <a:pt x="113879" y="689"/>
                  </a:lnTo>
                  <a:lnTo>
                    <a:pt x="101283" y="0"/>
                  </a:lnTo>
                  <a:lnTo>
                    <a:pt x="88572" y="654"/>
                  </a:lnTo>
                  <a:lnTo>
                    <a:pt x="76498" y="2679"/>
                  </a:lnTo>
                  <a:lnTo>
                    <a:pt x="65417" y="5968"/>
                  </a:lnTo>
                  <a:lnTo>
                    <a:pt x="55334" y="10463"/>
                  </a:lnTo>
                  <a:lnTo>
                    <a:pt x="46094" y="16229"/>
                  </a:lnTo>
                  <a:lnTo>
                    <a:pt x="37508" y="23181"/>
                  </a:lnTo>
                  <a:lnTo>
                    <a:pt x="29572" y="31120"/>
                  </a:lnTo>
                  <a:lnTo>
                    <a:pt x="22452" y="39820"/>
                  </a:lnTo>
                  <a:lnTo>
                    <a:pt x="16181" y="49087"/>
                  </a:lnTo>
                  <a:lnTo>
                    <a:pt x="10815" y="59089"/>
                  </a:lnTo>
                  <a:lnTo>
                    <a:pt x="6508" y="70321"/>
                  </a:lnTo>
                  <a:lnTo>
                    <a:pt x="3247" y="82944"/>
                  </a:lnTo>
                  <a:lnTo>
                    <a:pt x="1040" y="96507"/>
                  </a:lnTo>
                  <a:lnTo>
                    <a:pt x="0" y="110150"/>
                  </a:lnTo>
                  <a:lnTo>
                    <a:pt x="81" y="123366"/>
                  </a:lnTo>
                  <a:lnTo>
                    <a:pt x="1271" y="136172"/>
                  </a:lnTo>
                  <a:lnTo>
                    <a:pt x="3664" y="148910"/>
                  </a:lnTo>
                  <a:lnTo>
                    <a:pt x="7205" y="161797"/>
                  </a:lnTo>
                  <a:lnTo>
                    <a:pt x="11870" y="174418"/>
                  </a:lnTo>
                  <a:lnTo>
                    <a:pt x="17750" y="185841"/>
                  </a:lnTo>
                  <a:lnTo>
                    <a:pt x="24779" y="195637"/>
                  </a:lnTo>
                  <a:lnTo>
                    <a:pt x="32770" y="203860"/>
                  </a:lnTo>
                  <a:lnTo>
                    <a:pt x="41504" y="210774"/>
                  </a:lnTo>
                  <a:lnTo>
                    <a:pt x="50784" y="216674"/>
                  </a:lnTo>
                  <a:lnTo>
                    <a:pt x="60456" y="221502"/>
                  </a:lnTo>
                  <a:lnTo>
                    <a:pt x="70401" y="224856"/>
                  </a:lnTo>
                  <a:lnTo>
                    <a:pt x="80526" y="226640"/>
                  </a:lnTo>
                  <a:lnTo>
                    <a:pt x="90507" y="227193"/>
                  </a:lnTo>
                  <a:lnTo>
                    <a:pt x="100875" y="227176"/>
                  </a:lnTo>
                  <a:lnTo>
                    <a:pt x="113657" y="226588"/>
                  </a:lnTo>
                  <a:lnTo>
                    <a:pt x="132370" y="2253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56004" y="429907"/>
              <a:ext cx="236077" cy="404374"/>
            </a:xfrm>
            <a:custGeom>
              <a:avLst/>
              <a:gdLst/>
              <a:ahLst/>
              <a:cxnLst/>
              <a:rect l="0" t="0" r="0" b="0"/>
              <a:pathLst>
                <a:path w="236077" h="404374">
                  <a:moveTo>
                    <a:pt x="57092" y="330316"/>
                  </a:moveTo>
                  <a:lnTo>
                    <a:pt x="65826" y="327315"/>
                  </a:lnTo>
                  <a:lnTo>
                    <a:pt x="73532" y="323893"/>
                  </a:lnTo>
                  <a:lnTo>
                    <a:pt x="80925" y="319687"/>
                  </a:lnTo>
                  <a:lnTo>
                    <a:pt x="87841" y="314442"/>
                  </a:lnTo>
                  <a:lnTo>
                    <a:pt x="93723" y="307664"/>
                  </a:lnTo>
                  <a:lnTo>
                    <a:pt x="98333" y="299236"/>
                  </a:lnTo>
                  <a:lnTo>
                    <a:pt x="101426" y="289669"/>
                  </a:lnTo>
                  <a:lnTo>
                    <a:pt x="102604" y="279874"/>
                  </a:lnTo>
                  <a:lnTo>
                    <a:pt x="101823" y="270413"/>
                  </a:lnTo>
                  <a:lnTo>
                    <a:pt x="98857" y="261795"/>
                  </a:lnTo>
                  <a:lnTo>
                    <a:pt x="93143" y="254618"/>
                  </a:lnTo>
                  <a:lnTo>
                    <a:pt x="84645" y="249072"/>
                  </a:lnTo>
                  <a:lnTo>
                    <a:pt x="74230" y="245486"/>
                  </a:lnTo>
                  <a:lnTo>
                    <a:pt x="63331" y="244495"/>
                  </a:lnTo>
                  <a:lnTo>
                    <a:pt x="52826" y="246198"/>
                  </a:lnTo>
                  <a:lnTo>
                    <a:pt x="43016" y="250255"/>
                  </a:lnTo>
                  <a:lnTo>
                    <a:pt x="33901" y="256174"/>
                  </a:lnTo>
                  <a:lnTo>
                    <a:pt x="25377" y="263487"/>
                  </a:lnTo>
                  <a:lnTo>
                    <a:pt x="17636" y="271970"/>
                  </a:lnTo>
                  <a:lnTo>
                    <a:pt x="11174" y="281632"/>
                  </a:lnTo>
                  <a:lnTo>
                    <a:pt x="6158" y="292387"/>
                  </a:lnTo>
                  <a:lnTo>
                    <a:pt x="2618" y="304047"/>
                  </a:lnTo>
                  <a:lnTo>
                    <a:pt x="607" y="316405"/>
                  </a:lnTo>
                  <a:lnTo>
                    <a:pt x="0" y="329272"/>
                  </a:lnTo>
                  <a:lnTo>
                    <a:pt x="710" y="342336"/>
                  </a:lnTo>
                  <a:lnTo>
                    <a:pt x="2774" y="355181"/>
                  </a:lnTo>
                  <a:lnTo>
                    <a:pt x="6094" y="367583"/>
                  </a:lnTo>
                  <a:lnTo>
                    <a:pt x="10780" y="379028"/>
                  </a:lnTo>
                  <a:lnTo>
                    <a:pt x="17206" y="388657"/>
                  </a:lnTo>
                  <a:lnTo>
                    <a:pt x="25410" y="396158"/>
                  </a:lnTo>
                  <a:lnTo>
                    <a:pt x="34835" y="401380"/>
                  </a:lnTo>
                  <a:lnTo>
                    <a:pt x="44538" y="404077"/>
                  </a:lnTo>
                  <a:lnTo>
                    <a:pt x="53948" y="404373"/>
                  </a:lnTo>
                  <a:lnTo>
                    <a:pt x="62873" y="402659"/>
                  </a:lnTo>
                  <a:lnTo>
                    <a:pt x="71320" y="399392"/>
                  </a:lnTo>
                  <a:lnTo>
                    <a:pt x="79365" y="394971"/>
                  </a:lnTo>
                  <a:lnTo>
                    <a:pt x="86936" y="389397"/>
                  </a:lnTo>
                  <a:lnTo>
                    <a:pt x="93809" y="382301"/>
                  </a:lnTo>
                  <a:lnTo>
                    <a:pt x="99920" y="373606"/>
                  </a:lnTo>
                  <a:lnTo>
                    <a:pt x="105348" y="363666"/>
                  </a:lnTo>
                  <a:lnTo>
                    <a:pt x="110229" y="353077"/>
                  </a:lnTo>
                  <a:lnTo>
                    <a:pt x="114699" y="342241"/>
                  </a:lnTo>
                  <a:lnTo>
                    <a:pt x="118871" y="331033"/>
                  </a:lnTo>
                  <a:lnTo>
                    <a:pt x="122834" y="318918"/>
                  </a:lnTo>
                  <a:lnTo>
                    <a:pt x="126651" y="305655"/>
                  </a:lnTo>
                  <a:lnTo>
                    <a:pt x="130369" y="291307"/>
                  </a:lnTo>
                  <a:lnTo>
                    <a:pt x="134017" y="276065"/>
                  </a:lnTo>
                  <a:lnTo>
                    <a:pt x="137616" y="260140"/>
                  </a:lnTo>
                  <a:lnTo>
                    <a:pt x="141016" y="243717"/>
                  </a:lnTo>
                  <a:lnTo>
                    <a:pt x="143919" y="226939"/>
                  </a:lnTo>
                  <a:lnTo>
                    <a:pt x="146199" y="209916"/>
                  </a:lnTo>
                  <a:lnTo>
                    <a:pt x="147729" y="192722"/>
                  </a:lnTo>
                  <a:lnTo>
                    <a:pt x="148306" y="175413"/>
                  </a:lnTo>
                  <a:lnTo>
                    <a:pt x="147920" y="158031"/>
                  </a:lnTo>
                  <a:lnTo>
                    <a:pt x="146864" y="140764"/>
                  </a:lnTo>
                  <a:lnTo>
                    <a:pt x="145624" y="123936"/>
                  </a:lnTo>
                  <a:lnTo>
                    <a:pt x="144494" y="107690"/>
                  </a:lnTo>
                  <a:lnTo>
                    <a:pt x="143417" y="92000"/>
                  </a:lnTo>
                  <a:lnTo>
                    <a:pt x="142087" y="76771"/>
                  </a:lnTo>
                  <a:lnTo>
                    <a:pt x="140341" y="61898"/>
                  </a:lnTo>
                  <a:lnTo>
                    <a:pt x="138167" y="47451"/>
                  </a:lnTo>
                  <a:lnTo>
                    <a:pt x="135629" y="33663"/>
                  </a:lnTo>
                  <a:lnTo>
                    <a:pt x="132782" y="20637"/>
                  </a:lnTo>
                  <a:lnTo>
                    <a:pt x="128821" y="9385"/>
                  </a:lnTo>
                  <a:lnTo>
                    <a:pt x="123260" y="2100"/>
                  </a:lnTo>
                  <a:lnTo>
                    <a:pt x="117525" y="0"/>
                  </a:lnTo>
                  <a:lnTo>
                    <a:pt x="112577" y="2871"/>
                  </a:lnTo>
                  <a:lnTo>
                    <a:pt x="108698" y="9845"/>
                  </a:lnTo>
                  <a:lnTo>
                    <a:pt x="105821" y="19952"/>
                  </a:lnTo>
                  <a:lnTo>
                    <a:pt x="103757" y="32347"/>
                  </a:lnTo>
                  <a:lnTo>
                    <a:pt x="102314" y="46360"/>
                  </a:lnTo>
                  <a:lnTo>
                    <a:pt x="101487" y="61334"/>
                  </a:lnTo>
                  <a:lnTo>
                    <a:pt x="101451" y="76610"/>
                  </a:lnTo>
                  <a:lnTo>
                    <a:pt x="102239" y="91806"/>
                  </a:lnTo>
                  <a:lnTo>
                    <a:pt x="103751" y="106621"/>
                  </a:lnTo>
                  <a:lnTo>
                    <a:pt x="105836" y="120731"/>
                  </a:lnTo>
                  <a:lnTo>
                    <a:pt x="108350" y="134049"/>
                  </a:lnTo>
                  <a:lnTo>
                    <a:pt x="111173" y="146978"/>
                  </a:lnTo>
                  <a:lnTo>
                    <a:pt x="114214" y="160273"/>
                  </a:lnTo>
                  <a:lnTo>
                    <a:pt x="117410" y="174334"/>
                  </a:lnTo>
                  <a:lnTo>
                    <a:pt x="120878" y="189053"/>
                  </a:lnTo>
                  <a:lnTo>
                    <a:pt x="124891" y="204013"/>
                  </a:lnTo>
                  <a:lnTo>
                    <a:pt x="129557" y="218931"/>
                  </a:lnTo>
                  <a:lnTo>
                    <a:pt x="134827" y="233693"/>
                  </a:lnTo>
                  <a:lnTo>
                    <a:pt x="140589" y="248285"/>
                  </a:lnTo>
                  <a:lnTo>
                    <a:pt x="146726" y="262717"/>
                  </a:lnTo>
                  <a:lnTo>
                    <a:pt x="153135" y="276696"/>
                  </a:lnTo>
                  <a:lnTo>
                    <a:pt x="159735" y="289636"/>
                  </a:lnTo>
                  <a:lnTo>
                    <a:pt x="166471" y="301310"/>
                  </a:lnTo>
                  <a:lnTo>
                    <a:pt x="173297" y="311963"/>
                  </a:lnTo>
                  <a:lnTo>
                    <a:pt x="180187" y="322119"/>
                  </a:lnTo>
                  <a:lnTo>
                    <a:pt x="187119" y="332132"/>
                  </a:lnTo>
                  <a:lnTo>
                    <a:pt x="194162" y="341906"/>
                  </a:lnTo>
                  <a:lnTo>
                    <a:pt x="202369" y="352047"/>
                  </a:lnTo>
                  <a:lnTo>
                    <a:pt x="214698" y="364570"/>
                  </a:lnTo>
                  <a:lnTo>
                    <a:pt x="236076" y="3829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36084" y="391725"/>
              <a:ext cx="313809" cy="421141"/>
            </a:xfrm>
            <a:custGeom>
              <a:avLst/>
              <a:gdLst/>
              <a:ahLst/>
              <a:cxnLst/>
              <a:rect l="0" t="0" r="0" b="0"/>
              <a:pathLst>
                <a:path w="313809" h="421141">
                  <a:moveTo>
                    <a:pt x="40266" y="421140"/>
                  </a:moveTo>
                  <a:lnTo>
                    <a:pt x="40199" y="409472"/>
                  </a:lnTo>
                  <a:lnTo>
                    <a:pt x="39559" y="398983"/>
                  </a:lnTo>
                  <a:lnTo>
                    <a:pt x="38266" y="388677"/>
                  </a:lnTo>
                  <a:lnTo>
                    <a:pt x="36580" y="378203"/>
                  </a:lnTo>
                  <a:lnTo>
                    <a:pt x="34911" y="367211"/>
                  </a:lnTo>
                  <a:lnTo>
                    <a:pt x="33494" y="355559"/>
                  </a:lnTo>
                  <a:lnTo>
                    <a:pt x="32223" y="342960"/>
                  </a:lnTo>
                  <a:lnTo>
                    <a:pt x="30764" y="328908"/>
                  </a:lnTo>
                  <a:lnTo>
                    <a:pt x="28935" y="313271"/>
                  </a:lnTo>
                  <a:lnTo>
                    <a:pt x="26877" y="296379"/>
                  </a:lnTo>
                  <a:lnTo>
                    <a:pt x="24949" y="278824"/>
                  </a:lnTo>
                  <a:lnTo>
                    <a:pt x="23351" y="261027"/>
                  </a:lnTo>
                  <a:lnTo>
                    <a:pt x="21955" y="243520"/>
                  </a:lnTo>
                  <a:lnTo>
                    <a:pt x="20411" y="226999"/>
                  </a:lnTo>
                  <a:lnTo>
                    <a:pt x="18526" y="211735"/>
                  </a:lnTo>
                  <a:lnTo>
                    <a:pt x="16429" y="197334"/>
                  </a:lnTo>
                  <a:lnTo>
                    <a:pt x="14474" y="182969"/>
                  </a:lnTo>
                  <a:lnTo>
                    <a:pt x="12862" y="168146"/>
                  </a:lnTo>
                  <a:lnTo>
                    <a:pt x="11628" y="152729"/>
                  </a:lnTo>
                  <a:lnTo>
                    <a:pt x="10725" y="136760"/>
                  </a:lnTo>
                  <a:lnTo>
                    <a:pt x="10078" y="120347"/>
                  </a:lnTo>
                  <a:lnTo>
                    <a:pt x="9457" y="103765"/>
                  </a:lnTo>
                  <a:lnTo>
                    <a:pt x="8500" y="87413"/>
                  </a:lnTo>
                  <a:lnTo>
                    <a:pt x="7041" y="71493"/>
                  </a:lnTo>
                  <a:lnTo>
                    <a:pt x="5245" y="56026"/>
                  </a:lnTo>
                  <a:lnTo>
                    <a:pt x="3501" y="40946"/>
                  </a:lnTo>
                  <a:lnTo>
                    <a:pt x="2031" y="26256"/>
                  </a:lnTo>
                  <a:lnTo>
                    <a:pt x="822" y="14910"/>
                  </a:lnTo>
                  <a:lnTo>
                    <a:pt x="11" y="10884"/>
                  </a:lnTo>
                  <a:lnTo>
                    <a:pt x="0" y="13263"/>
                  </a:lnTo>
                  <a:lnTo>
                    <a:pt x="856" y="19971"/>
                  </a:lnTo>
                  <a:lnTo>
                    <a:pt x="2615" y="29567"/>
                  </a:lnTo>
                  <a:lnTo>
                    <a:pt x="5415" y="41325"/>
                  </a:lnTo>
                  <a:lnTo>
                    <a:pt x="9232" y="54730"/>
                  </a:lnTo>
                  <a:lnTo>
                    <a:pt x="13750" y="69035"/>
                  </a:lnTo>
                  <a:lnTo>
                    <a:pt x="18469" y="83283"/>
                  </a:lnTo>
                  <a:lnTo>
                    <a:pt x="23088" y="96963"/>
                  </a:lnTo>
                  <a:lnTo>
                    <a:pt x="27663" y="110274"/>
                  </a:lnTo>
                  <a:lnTo>
                    <a:pt x="32495" y="123895"/>
                  </a:lnTo>
                  <a:lnTo>
                    <a:pt x="37741" y="138204"/>
                  </a:lnTo>
                  <a:lnTo>
                    <a:pt x="43248" y="152936"/>
                  </a:lnTo>
                  <a:lnTo>
                    <a:pt x="48645" y="167380"/>
                  </a:lnTo>
                  <a:lnTo>
                    <a:pt x="53726" y="181141"/>
                  </a:lnTo>
                  <a:lnTo>
                    <a:pt x="58612" y="194315"/>
                  </a:lnTo>
                  <a:lnTo>
                    <a:pt x="63654" y="207302"/>
                  </a:lnTo>
                  <a:lnTo>
                    <a:pt x="69045" y="220366"/>
                  </a:lnTo>
                  <a:lnTo>
                    <a:pt x="74820" y="233444"/>
                  </a:lnTo>
                  <a:lnTo>
                    <a:pt x="80928" y="246239"/>
                  </a:lnTo>
                  <a:lnTo>
                    <a:pt x="87305" y="258596"/>
                  </a:lnTo>
                  <a:lnTo>
                    <a:pt x="94045" y="270676"/>
                  </a:lnTo>
                  <a:lnTo>
                    <a:pt x="101402" y="282854"/>
                  </a:lnTo>
                  <a:lnTo>
                    <a:pt x="109458" y="295339"/>
                  </a:lnTo>
                  <a:lnTo>
                    <a:pt x="117986" y="308012"/>
                  </a:lnTo>
                  <a:lnTo>
                    <a:pt x="126557" y="320526"/>
                  </a:lnTo>
                  <a:lnTo>
                    <a:pt x="134914" y="332683"/>
                  </a:lnTo>
                  <a:lnTo>
                    <a:pt x="142982" y="344287"/>
                  </a:lnTo>
                  <a:lnTo>
                    <a:pt x="150779" y="355080"/>
                  </a:lnTo>
                  <a:lnTo>
                    <a:pt x="158357" y="365004"/>
                  </a:lnTo>
                  <a:lnTo>
                    <a:pt x="165767" y="374160"/>
                  </a:lnTo>
                  <a:lnTo>
                    <a:pt x="173058" y="382703"/>
                  </a:lnTo>
                  <a:lnTo>
                    <a:pt x="180266" y="390783"/>
                  </a:lnTo>
                  <a:lnTo>
                    <a:pt x="187584" y="398364"/>
                  </a:lnTo>
                  <a:lnTo>
                    <a:pt x="195336" y="405237"/>
                  </a:lnTo>
                  <a:lnTo>
                    <a:pt x="203666" y="411330"/>
                  </a:lnTo>
                  <a:lnTo>
                    <a:pt x="212549" y="416235"/>
                  </a:lnTo>
                  <a:lnTo>
                    <a:pt x="221890" y="419167"/>
                  </a:lnTo>
                  <a:lnTo>
                    <a:pt x="231578" y="419875"/>
                  </a:lnTo>
                  <a:lnTo>
                    <a:pt x="241354" y="418568"/>
                  </a:lnTo>
                  <a:lnTo>
                    <a:pt x="250837" y="415640"/>
                  </a:lnTo>
                  <a:lnTo>
                    <a:pt x="259837" y="411479"/>
                  </a:lnTo>
                  <a:lnTo>
                    <a:pt x="268184" y="406095"/>
                  </a:lnTo>
                  <a:lnTo>
                    <a:pt x="275645" y="399133"/>
                  </a:lnTo>
                  <a:lnTo>
                    <a:pt x="282181" y="390528"/>
                  </a:lnTo>
                  <a:lnTo>
                    <a:pt x="287911" y="380479"/>
                  </a:lnTo>
                  <a:lnTo>
                    <a:pt x="293001" y="369285"/>
                  </a:lnTo>
                  <a:lnTo>
                    <a:pt x="297610" y="357231"/>
                  </a:lnTo>
                  <a:lnTo>
                    <a:pt x="301708" y="344390"/>
                  </a:lnTo>
                  <a:lnTo>
                    <a:pt x="305088" y="330640"/>
                  </a:lnTo>
                  <a:lnTo>
                    <a:pt x="307696" y="315984"/>
                  </a:lnTo>
                  <a:lnTo>
                    <a:pt x="309618" y="300549"/>
                  </a:lnTo>
                  <a:lnTo>
                    <a:pt x="310992" y="284503"/>
                  </a:lnTo>
                  <a:lnTo>
                    <a:pt x="311952" y="267998"/>
                  </a:lnTo>
                  <a:lnTo>
                    <a:pt x="312615" y="250999"/>
                  </a:lnTo>
                  <a:lnTo>
                    <a:pt x="313068" y="233295"/>
                  </a:lnTo>
                  <a:lnTo>
                    <a:pt x="313375" y="214832"/>
                  </a:lnTo>
                  <a:lnTo>
                    <a:pt x="313583" y="195857"/>
                  </a:lnTo>
                  <a:lnTo>
                    <a:pt x="313723" y="176813"/>
                  </a:lnTo>
                  <a:lnTo>
                    <a:pt x="313808" y="157968"/>
                  </a:lnTo>
                  <a:lnTo>
                    <a:pt x="313525" y="139569"/>
                  </a:lnTo>
                  <a:lnTo>
                    <a:pt x="312271" y="121907"/>
                  </a:lnTo>
                  <a:lnTo>
                    <a:pt x="309797" y="105070"/>
                  </a:lnTo>
                  <a:lnTo>
                    <a:pt x="306338" y="89136"/>
                  </a:lnTo>
                  <a:lnTo>
                    <a:pt x="302406" y="74268"/>
                  </a:lnTo>
                  <a:lnTo>
                    <a:pt x="298359" y="60456"/>
                  </a:lnTo>
                  <a:lnTo>
                    <a:pt x="294513" y="47804"/>
                  </a:lnTo>
                  <a:lnTo>
                    <a:pt x="290835" y="35263"/>
                  </a:lnTo>
                  <a:lnTo>
                    <a:pt x="287007" y="20610"/>
                  </a:lnTo>
                  <a:lnTo>
                    <a:pt x="2824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27060" y="633881"/>
              <a:ext cx="123074" cy="197112"/>
            </a:xfrm>
            <a:custGeom>
              <a:avLst/>
              <a:gdLst/>
              <a:ahLst/>
              <a:cxnLst/>
              <a:rect l="0" t="0" r="0" b="0"/>
              <a:pathLst>
                <a:path w="123074" h="197112">
                  <a:moveTo>
                    <a:pt x="17787" y="0"/>
                  </a:moveTo>
                  <a:lnTo>
                    <a:pt x="14853" y="8801"/>
                  </a:lnTo>
                  <a:lnTo>
                    <a:pt x="12072" y="17148"/>
                  </a:lnTo>
                  <a:lnTo>
                    <a:pt x="9176" y="25851"/>
                  </a:lnTo>
                  <a:lnTo>
                    <a:pt x="6309" y="35145"/>
                  </a:lnTo>
                  <a:lnTo>
                    <a:pt x="3793" y="45288"/>
                  </a:lnTo>
                  <a:lnTo>
                    <a:pt x="1787" y="56329"/>
                  </a:lnTo>
                  <a:lnTo>
                    <a:pt x="446" y="67996"/>
                  </a:lnTo>
                  <a:lnTo>
                    <a:pt x="0" y="79818"/>
                  </a:lnTo>
                  <a:lnTo>
                    <a:pt x="480" y="91507"/>
                  </a:lnTo>
                  <a:lnTo>
                    <a:pt x="1769" y="102964"/>
                  </a:lnTo>
                  <a:lnTo>
                    <a:pt x="3698" y="114189"/>
                  </a:lnTo>
                  <a:lnTo>
                    <a:pt x="6104" y="125221"/>
                  </a:lnTo>
                  <a:lnTo>
                    <a:pt x="8852" y="136105"/>
                  </a:lnTo>
                  <a:lnTo>
                    <a:pt x="11842" y="146879"/>
                  </a:lnTo>
                  <a:lnTo>
                    <a:pt x="15009" y="157567"/>
                  </a:lnTo>
                  <a:lnTo>
                    <a:pt x="18627" y="167865"/>
                  </a:lnTo>
                  <a:lnTo>
                    <a:pt x="23273" y="177174"/>
                  </a:lnTo>
                  <a:lnTo>
                    <a:pt x="29177" y="185235"/>
                  </a:lnTo>
                  <a:lnTo>
                    <a:pt x="36093" y="191629"/>
                  </a:lnTo>
                  <a:lnTo>
                    <a:pt x="43499" y="195643"/>
                  </a:lnTo>
                  <a:lnTo>
                    <a:pt x="51030" y="197111"/>
                  </a:lnTo>
                  <a:lnTo>
                    <a:pt x="58356" y="196164"/>
                  </a:lnTo>
                  <a:lnTo>
                    <a:pt x="65116" y="192953"/>
                  </a:lnTo>
                  <a:lnTo>
                    <a:pt x="71180" y="187801"/>
                  </a:lnTo>
                  <a:lnTo>
                    <a:pt x="76758" y="181279"/>
                  </a:lnTo>
                  <a:lnTo>
                    <a:pt x="82278" y="174080"/>
                  </a:lnTo>
                  <a:lnTo>
                    <a:pt x="87994" y="166640"/>
                  </a:lnTo>
                  <a:lnTo>
                    <a:pt x="93818" y="158683"/>
                  </a:lnTo>
                  <a:lnTo>
                    <a:pt x="99429" y="149363"/>
                  </a:lnTo>
                  <a:lnTo>
                    <a:pt x="104646" y="138315"/>
                  </a:lnTo>
                  <a:lnTo>
                    <a:pt x="109284" y="125791"/>
                  </a:lnTo>
                  <a:lnTo>
                    <a:pt x="113093" y="112387"/>
                  </a:lnTo>
                  <a:lnTo>
                    <a:pt x="116022" y="98553"/>
                  </a:lnTo>
                  <a:lnTo>
                    <a:pt x="118174" y="84536"/>
                  </a:lnTo>
                  <a:lnTo>
                    <a:pt x="119709" y="70453"/>
                  </a:lnTo>
                  <a:lnTo>
                    <a:pt x="120782" y="56374"/>
                  </a:lnTo>
                  <a:lnTo>
                    <a:pt x="121523" y="42925"/>
                  </a:lnTo>
                  <a:lnTo>
                    <a:pt x="122109" y="29976"/>
                  </a:lnTo>
                  <a:lnTo>
                    <a:pt x="122596" y="16391"/>
                  </a:lnTo>
                  <a:lnTo>
                    <a:pt x="1230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13303" y="647048"/>
              <a:ext cx="284271" cy="176347"/>
            </a:xfrm>
            <a:custGeom>
              <a:avLst/>
              <a:gdLst/>
              <a:ahLst/>
              <a:cxnLst/>
              <a:rect l="0" t="0" r="0" b="0"/>
              <a:pathLst>
                <a:path w="284271" h="176347">
                  <a:moveTo>
                    <a:pt x="0" y="39475"/>
                  </a:moveTo>
                  <a:lnTo>
                    <a:pt x="2935" y="51211"/>
                  </a:lnTo>
                  <a:lnTo>
                    <a:pt x="5717" y="62339"/>
                  </a:lnTo>
                  <a:lnTo>
                    <a:pt x="8616" y="73938"/>
                  </a:lnTo>
                  <a:lnTo>
                    <a:pt x="11656" y="86099"/>
                  </a:lnTo>
                  <a:lnTo>
                    <a:pt x="14821" y="98759"/>
                  </a:lnTo>
                  <a:lnTo>
                    <a:pt x="18090" y="111727"/>
                  </a:lnTo>
                  <a:lnTo>
                    <a:pt x="21610" y="121803"/>
                  </a:lnTo>
                  <a:lnTo>
                    <a:pt x="25018" y="124707"/>
                  </a:lnTo>
                  <a:lnTo>
                    <a:pt x="27474" y="121064"/>
                  </a:lnTo>
                  <a:lnTo>
                    <a:pt x="29037" y="112743"/>
                  </a:lnTo>
                  <a:lnTo>
                    <a:pt x="30166" y="101451"/>
                  </a:lnTo>
                  <a:lnTo>
                    <a:pt x="31402" y="88564"/>
                  </a:lnTo>
                  <a:lnTo>
                    <a:pt x="33024" y="74927"/>
                  </a:lnTo>
                  <a:lnTo>
                    <a:pt x="35251" y="61135"/>
                  </a:lnTo>
                  <a:lnTo>
                    <a:pt x="38342" y="47698"/>
                  </a:lnTo>
                  <a:lnTo>
                    <a:pt x="42349" y="34852"/>
                  </a:lnTo>
                  <a:lnTo>
                    <a:pt x="47326" y="23254"/>
                  </a:lnTo>
                  <a:lnTo>
                    <a:pt x="53415" y="14043"/>
                  </a:lnTo>
                  <a:lnTo>
                    <a:pt x="60580" y="7641"/>
                  </a:lnTo>
                  <a:lnTo>
                    <a:pt x="68491" y="4307"/>
                  </a:lnTo>
                  <a:lnTo>
                    <a:pt x="76639" y="4480"/>
                  </a:lnTo>
                  <a:lnTo>
                    <a:pt x="84705" y="8038"/>
                  </a:lnTo>
                  <a:lnTo>
                    <a:pt x="92406" y="14289"/>
                  </a:lnTo>
                  <a:lnTo>
                    <a:pt x="99425" y="22286"/>
                  </a:lnTo>
                  <a:lnTo>
                    <a:pt x="105661" y="31324"/>
                  </a:lnTo>
                  <a:lnTo>
                    <a:pt x="111188" y="41131"/>
                  </a:lnTo>
                  <a:lnTo>
                    <a:pt x="116142" y="51763"/>
                  </a:lnTo>
                  <a:lnTo>
                    <a:pt x="120670" y="63140"/>
                  </a:lnTo>
                  <a:lnTo>
                    <a:pt x="125112" y="72733"/>
                  </a:lnTo>
                  <a:lnTo>
                    <a:pt x="129377" y="76934"/>
                  </a:lnTo>
                  <a:lnTo>
                    <a:pt x="132924" y="75953"/>
                  </a:lnTo>
                  <a:lnTo>
                    <a:pt x="136001" y="71379"/>
                  </a:lnTo>
                  <a:lnTo>
                    <a:pt x="138939" y="64553"/>
                  </a:lnTo>
                  <a:lnTo>
                    <a:pt x="141915" y="56345"/>
                  </a:lnTo>
                  <a:lnTo>
                    <a:pt x="144999" y="47292"/>
                  </a:lnTo>
                  <a:lnTo>
                    <a:pt x="148526" y="37879"/>
                  </a:lnTo>
                  <a:lnTo>
                    <a:pt x="153093" y="28609"/>
                  </a:lnTo>
                  <a:lnTo>
                    <a:pt x="158941" y="19744"/>
                  </a:lnTo>
                  <a:lnTo>
                    <a:pt x="165984" y="11820"/>
                  </a:lnTo>
                  <a:lnTo>
                    <a:pt x="174007" y="5704"/>
                  </a:lnTo>
                  <a:lnTo>
                    <a:pt x="182768" y="1713"/>
                  </a:lnTo>
                  <a:lnTo>
                    <a:pt x="191905" y="0"/>
                  </a:lnTo>
                  <a:lnTo>
                    <a:pt x="200951" y="812"/>
                  </a:lnTo>
                  <a:lnTo>
                    <a:pt x="209658" y="4025"/>
                  </a:lnTo>
                  <a:lnTo>
                    <a:pt x="217977" y="9247"/>
                  </a:lnTo>
                  <a:lnTo>
                    <a:pt x="225951" y="16024"/>
                  </a:lnTo>
                  <a:lnTo>
                    <a:pt x="233641" y="23949"/>
                  </a:lnTo>
                  <a:lnTo>
                    <a:pt x="240789" y="32859"/>
                  </a:lnTo>
                  <a:lnTo>
                    <a:pt x="246839" y="42816"/>
                  </a:lnTo>
                  <a:lnTo>
                    <a:pt x="251579" y="53767"/>
                  </a:lnTo>
                  <a:lnTo>
                    <a:pt x="255271" y="65392"/>
                  </a:lnTo>
                  <a:lnTo>
                    <a:pt x="258447" y="77194"/>
                  </a:lnTo>
                  <a:lnTo>
                    <a:pt x="261476" y="88874"/>
                  </a:lnTo>
                  <a:lnTo>
                    <a:pt x="264530" y="100327"/>
                  </a:lnTo>
                  <a:lnTo>
                    <a:pt x="267668" y="111551"/>
                  </a:lnTo>
                  <a:lnTo>
                    <a:pt x="270891" y="122574"/>
                  </a:lnTo>
                  <a:lnTo>
                    <a:pt x="274034" y="133177"/>
                  </a:lnTo>
                  <a:lnTo>
                    <a:pt x="277092" y="144038"/>
                  </a:lnTo>
                  <a:lnTo>
                    <a:pt x="280332" y="157231"/>
                  </a:lnTo>
                  <a:lnTo>
                    <a:pt x="284270" y="176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29158" y="402254"/>
              <a:ext cx="205153" cy="422181"/>
            </a:xfrm>
            <a:custGeom>
              <a:avLst/>
              <a:gdLst/>
              <a:ahLst/>
              <a:cxnLst/>
              <a:rect l="0" t="0" r="0" b="0"/>
              <a:pathLst>
                <a:path w="205153" h="422181">
                  <a:moveTo>
                    <a:pt x="0" y="0"/>
                  </a:moveTo>
                  <a:lnTo>
                    <a:pt x="66" y="14602"/>
                  </a:lnTo>
                  <a:lnTo>
                    <a:pt x="707" y="27873"/>
                  </a:lnTo>
                  <a:lnTo>
                    <a:pt x="2004" y="41079"/>
                  </a:lnTo>
                  <a:lnTo>
                    <a:pt x="3864" y="54593"/>
                  </a:lnTo>
                  <a:lnTo>
                    <a:pt x="6180" y="68750"/>
                  </a:lnTo>
                  <a:lnTo>
                    <a:pt x="8842" y="83657"/>
                  </a:lnTo>
                  <a:lnTo>
                    <a:pt x="11593" y="99249"/>
                  </a:lnTo>
                  <a:lnTo>
                    <a:pt x="14052" y="115395"/>
                  </a:lnTo>
                  <a:lnTo>
                    <a:pt x="16039" y="131959"/>
                  </a:lnTo>
                  <a:lnTo>
                    <a:pt x="17710" y="148827"/>
                  </a:lnTo>
                  <a:lnTo>
                    <a:pt x="19446" y="165910"/>
                  </a:lnTo>
                  <a:lnTo>
                    <a:pt x="21469" y="183142"/>
                  </a:lnTo>
                  <a:lnTo>
                    <a:pt x="23829" y="200476"/>
                  </a:lnTo>
                  <a:lnTo>
                    <a:pt x="26493" y="217880"/>
                  </a:lnTo>
                  <a:lnTo>
                    <a:pt x="29399" y="235327"/>
                  </a:lnTo>
                  <a:lnTo>
                    <a:pt x="32486" y="252637"/>
                  </a:lnTo>
                  <a:lnTo>
                    <a:pt x="35705" y="269493"/>
                  </a:lnTo>
                  <a:lnTo>
                    <a:pt x="39011" y="285758"/>
                  </a:lnTo>
                  <a:lnTo>
                    <a:pt x="42214" y="301461"/>
                  </a:lnTo>
                  <a:lnTo>
                    <a:pt x="44983" y="316699"/>
                  </a:lnTo>
                  <a:lnTo>
                    <a:pt x="47183" y="331577"/>
                  </a:lnTo>
                  <a:lnTo>
                    <a:pt x="48999" y="346028"/>
                  </a:lnTo>
                  <a:lnTo>
                    <a:pt x="50832" y="359819"/>
                  </a:lnTo>
                  <a:lnTo>
                    <a:pt x="52898" y="372774"/>
                  </a:lnTo>
                  <a:lnTo>
                    <a:pt x="54467" y="381387"/>
                  </a:lnTo>
                  <a:lnTo>
                    <a:pt x="54790" y="381967"/>
                  </a:lnTo>
                  <a:lnTo>
                    <a:pt x="54528" y="376962"/>
                  </a:lnTo>
                  <a:lnTo>
                    <a:pt x="54291" y="368603"/>
                  </a:lnTo>
                  <a:lnTo>
                    <a:pt x="54555" y="358189"/>
                  </a:lnTo>
                  <a:lnTo>
                    <a:pt x="55493" y="346491"/>
                  </a:lnTo>
                  <a:lnTo>
                    <a:pt x="56913" y="333975"/>
                  </a:lnTo>
                  <a:lnTo>
                    <a:pt x="58392" y="320933"/>
                  </a:lnTo>
                  <a:lnTo>
                    <a:pt x="59686" y="307560"/>
                  </a:lnTo>
                  <a:lnTo>
                    <a:pt x="61042" y="294300"/>
                  </a:lnTo>
                  <a:lnTo>
                    <a:pt x="63091" y="281845"/>
                  </a:lnTo>
                  <a:lnTo>
                    <a:pt x="66146" y="270513"/>
                  </a:lnTo>
                  <a:lnTo>
                    <a:pt x="70522" y="260597"/>
                  </a:lnTo>
                  <a:lnTo>
                    <a:pt x="76673" y="252533"/>
                  </a:lnTo>
                  <a:lnTo>
                    <a:pt x="84666" y="246378"/>
                  </a:lnTo>
                  <a:lnTo>
                    <a:pt x="94103" y="242210"/>
                  </a:lnTo>
                  <a:lnTo>
                    <a:pt x="104339" y="240296"/>
                  </a:lnTo>
                  <a:lnTo>
                    <a:pt x="114917" y="240561"/>
                  </a:lnTo>
                  <a:lnTo>
                    <a:pt x="125439" y="242668"/>
                  </a:lnTo>
                  <a:lnTo>
                    <a:pt x="135497" y="246207"/>
                  </a:lnTo>
                  <a:lnTo>
                    <a:pt x="144918" y="250809"/>
                  </a:lnTo>
                  <a:lnTo>
                    <a:pt x="153564" y="256337"/>
                  </a:lnTo>
                  <a:lnTo>
                    <a:pt x="161234" y="262869"/>
                  </a:lnTo>
                  <a:lnTo>
                    <a:pt x="167919" y="270369"/>
                  </a:lnTo>
                  <a:lnTo>
                    <a:pt x="173919" y="278522"/>
                  </a:lnTo>
                  <a:lnTo>
                    <a:pt x="179725" y="286841"/>
                  </a:lnTo>
                  <a:lnTo>
                    <a:pt x="185627" y="295038"/>
                  </a:lnTo>
                  <a:lnTo>
                    <a:pt x="191408" y="303339"/>
                  </a:lnTo>
                  <a:lnTo>
                    <a:pt x="196458" y="312358"/>
                  </a:lnTo>
                  <a:lnTo>
                    <a:pt x="200478" y="322387"/>
                  </a:lnTo>
                  <a:lnTo>
                    <a:pt x="203329" y="333242"/>
                  </a:lnTo>
                  <a:lnTo>
                    <a:pt x="204867" y="344454"/>
                  </a:lnTo>
                  <a:lnTo>
                    <a:pt x="205152" y="355698"/>
                  </a:lnTo>
                  <a:lnTo>
                    <a:pt x="204225" y="366671"/>
                  </a:lnTo>
                  <a:lnTo>
                    <a:pt x="202015" y="377032"/>
                  </a:lnTo>
                  <a:lnTo>
                    <a:pt x="198596" y="386658"/>
                  </a:lnTo>
                  <a:lnTo>
                    <a:pt x="193845" y="395443"/>
                  </a:lnTo>
                  <a:lnTo>
                    <a:pt x="187375" y="403204"/>
                  </a:lnTo>
                  <a:lnTo>
                    <a:pt x="179136" y="409937"/>
                  </a:lnTo>
                  <a:lnTo>
                    <a:pt x="169519" y="415460"/>
                  </a:lnTo>
                  <a:lnTo>
                    <a:pt x="159154" y="419348"/>
                  </a:lnTo>
                  <a:lnTo>
                    <a:pt x="148482" y="421518"/>
                  </a:lnTo>
                  <a:lnTo>
                    <a:pt x="137726" y="422180"/>
                  </a:lnTo>
                  <a:lnTo>
                    <a:pt x="126979" y="421644"/>
                  </a:lnTo>
                  <a:lnTo>
                    <a:pt x="116275" y="420208"/>
                  </a:lnTo>
                  <a:lnTo>
                    <a:pt x="105783" y="417959"/>
                  </a:lnTo>
                  <a:lnTo>
                    <a:pt x="95803" y="414780"/>
                  </a:lnTo>
                  <a:lnTo>
                    <a:pt x="86458" y="410676"/>
                  </a:lnTo>
                  <a:lnTo>
                    <a:pt x="77707" y="405617"/>
                  </a:lnTo>
                  <a:lnTo>
                    <a:pt x="69442" y="399464"/>
                  </a:lnTo>
                  <a:lnTo>
                    <a:pt x="61556" y="392261"/>
                  </a:lnTo>
                  <a:lnTo>
                    <a:pt x="54250" y="384630"/>
                  </a:lnTo>
                  <a:lnTo>
                    <a:pt x="47319" y="376930"/>
                  </a:lnTo>
                  <a:lnTo>
                    <a:pt x="40149" y="368484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29200" y="657942"/>
              <a:ext cx="168457" cy="167215"/>
            </a:xfrm>
            <a:custGeom>
              <a:avLst/>
              <a:gdLst/>
              <a:ahLst/>
              <a:cxnLst/>
              <a:rect l="0" t="0" r="0" b="0"/>
              <a:pathLst>
                <a:path w="168457" h="167215">
                  <a:moveTo>
                    <a:pt x="0" y="70695"/>
                  </a:moveTo>
                  <a:lnTo>
                    <a:pt x="8801" y="73629"/>
                  </a:lnTo>
                  <a:lnTo>
                    <a:pt x="17148" y="76411"/>
                  </a:lnTo>
                  <a:lnTo>
                    <a:pt x="25852" y="79306"/>
                  </a:lnTo>
                  <a:lnTo>
                    <a:pt x="35145" y="82174"/>
                  </a:lnTo>
                  <a:lnTo>
                    <a:pt x="45289" y="84690"/>
                  </a:lnTo>
                  <a:lnTo>
                    <a:pt x="56324" y="86692"/>
                  </a:lnTo>
                  <a:lnTo>
                    <a:pt x="67818" y="87859"/>
                  </a:lnTo>
                  <a:lnTo>
                    <a:pt x="78992" y="87657"/>
                  </a:lnTo>
                  <a:lnTo>
                    <a:pt x="89428" y="85923"/>
                  </a:lnTo>
                  <a:lnTo>
                    <a:pt x="99059" y="82809"/>
                  </a:lnTo>
                  <a:lnTo>
                    <a:pt x="107989" y="78584"/>
                  </a:lnTo>
                  <a:lnTo>
                    <a:pt x="116351" y="73513"/>
                  </a:lnTo>
                  <a:lnTo>
                    <a:pt x="123797" y="67500"/>
                  </a:lnTo>
                  <a:lnTo>
                    <a:pt x="129522" y="60109"/>
                  </a:lnTo>
                  <a:lnTo>
                    <a:pt x="133216" y="51220"/>
                  </a:lnTo>
                  <a:lnTo>
                    <a:pt x="134714" y="41320"/>
                  </a:lnTo>
                  <a:lnTo>
                    <a:pt x="133750" y="31290"/>
                  </a:lnTo>
                  <a:lnTo>
                    <a:pt x="130427" y="21671"/>
                  </a:lnTo>
                  <a:lnTo>
                    <a:pt x="124958" y="13113"/>
                  </a:lnTo>
                  <a:lnTo>
                    <a:pt x="117484" y="6509"/>
                  </a:lnTo>
                  <a:lnTo>
                    <a:pt x="108286" y="2156"/>
                  </a:lnTo>
                  <a:lnTo>
                    <a:pt x="98046" y="14"/>
                  </a:lnTo>
                  <a:lnTo>
                    <a:pt x="87722" y="0"/>
                  </a:lnTo>
                  <a:lnTo>
                    <a:pt x="77860" y="1842"/>
                  </a:lnTo>
                  <a:lnTo>
                    <a:pt x="68614" y="5328"/>
                  </a:lnTo>
                  <a:lnTo>
                    <a:pt x="59944" y="10399"/>
                  </a:lnTo>
                  <a:lnTo>
                    <a:pt x="51746" y="16884"/>
                  </a:lnTo>
                  <a:lnTo>
                    <a:pt x="44070" y="24675"/>
                  </a:lnTo>
                  <a:lnTo>
                    <a:pt x="37126" y="33807"/>
                  </a:lnTo>
                  <a:lnTo>
                    <a:pt x="30982" y="44168"/>
                  </a:lnTo>
                  <a:lnTo>
                    <a:pt x="26041" y="55380"/>
                  </a:lnTo>
                  <a:lnTo>
                    <a:pt x="23083" y="66897"/>
                  </a:lnTo>
                  <a:lnTo>
                    <a:pt x="22359" y="78383"/>
                  </a:lnTo>
                  <a:lnTo>
                    <a:pt x="23653" y="89704"/>
                  </a:lnTo>
                  <a:lnTo>
                    <a:pt x="26574" y="100839"/>
                  </a:lnTo>
                  <a:lnTo>
                    <a:pt x="30725" y="111801"/>
                  </a:lnTo>
                  <a:lnTo>
                    <a:pt x="35933" y="122298"/>
                  </a:lnTo>
                  <a:lnTo>
                    <a:pt x="42243" y="131749"/>
                  </a:lnTo>
                  <a:lnTo>
                    <a:pt x="49594" y="139922"/>
                  </a:lnTo>
                  <a:lnTo>
                    <a:pt x="57816" y="146902"/>
                  </a:lnTo>
                  <a:lnTo>
                    <a:pt x="66712" y="152907"/>
                  </a:lnTo>
                  <a:lnTo>
                    <a:pt x="76106" y="158162"/>
                  </a:lnTo>
                  <a:lnTo>
                    <a:pt x="85855" y="162539"/>
                  </a:lnTo>
                  <a:lnTo>
                    <a:pt x="95853" y="165584"/>
                  </a:lnTo>
                  <a:lnTo>
                    <a:pt x="106017" y="167147"/>
                  </a:lnTo>
                  <a:lnTo>
                    <a:pt x="116129" y="167214"/>
                  </a:lnTo>
                  <a:lnTo>
                    <a:pt x="125846" y="165740"/>
                  </a:lnTo>
                  <a:lnTo>
                    <a:pt x="135003" y="162862"/>
                  </a:lnTo>
                  <a:lnTo>
                    <a:pt x="143315" y="158950"/>
                  </a:lnTo>
                  <a:lnTo>
                    <a:pt x="151105" y="154027"/>
                  </a:lnTo>
                  <a:lnTo>
                    <a:pt x="159058" y="146547"/>
                  </a:lnTo>
                  <a:lnTo>
                    <a:pt x="168456" y="1338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39770" y="602295"/>
              <a:ext cx="126342" cy="209530"/>
            </a:xfrm>
            <a:custGeom>
              <a:avLst/>
              <a:gdLst/>
              <a:ahLst/>
              <a:cxnLst/>
              <a:rect l="0" t="0" r="0" b="0"/>
              <a:pathLst>
                <a:path w="126342" h="209530">
                  <a:moveTo>
                    <a:pt x="0" y="126342"/>
                  </a:moveTo>
                  <a:lnTo>
                    <a:pt x="67" y="140877"/>
                  </a:lnTo>
                  <a:lnTo>
                    <a:pt x="707" y="153508"/>
                  </a:lnTo>
                  <a:lnTo>
                    <a:pt x="2004" y="165413"/>
                  </a:lnTo>
                  <a:lnTo>
                    <a:pt x="3863" y="176895"/>
                  </a:lnTo>
                  <a:lnTo>
                    <a:pt x="6180" y="188087"/>
                  </a:lnTo>
                  <a:lnTo>
                    <a:pt x="8851" y="199004"/>
                  </a:lnTo>
                  <a:lnTo>
                    <a:pt x="11929" y="207235"/>
                  </a:lnTo>
                  <a:lnTo>
                    <a:pt x="14839" y="209529"/>
                  </a:lnTo>
                  <a:lnTo>
                    <a:pt x="16435" y="206546"/>
                  </a:lnTo>
                  <a:lnTo>
                    <a:pt x="16613" y="199830"/>
                  </a:lnTo>
                  <a:lnTo>
                    <a:pt x="15670" y="190788"/>
                  </a:lnTo>
                  <a:lnTo>
                    <a:pt x="13917" y="180580"/>
                  </a:lnTo>
                  <a:lnTo>
                    <a:pt x="11603" y="169888"/>
                  </a:lnTo>
                  <a:lnTo>
                    <a:pt x="9070" y="158722"/>
                  </a:lnTo>
                  <a:lnTo>
                    <a:pt x="6750" y="146607"/>
                  </a:lnTo>
                  <a:lnTo>
                    <a:pt x="4860" y="133336"/>
                  </a:lnTo>
                  <a:lnTo>
                    <a:pt x="3592" y="119146"/>
                  </a:lnTo>
                  <a:lnTo>
                    <a:pt x="3190" y="104539"/>
                  </a:lnTo>
                  <a:lnTo>
                    <a:pt x="3708" y="89870"/>
                  </a:lnTo>
                  <a:lnTo>
                    <a:pt x="5361" y="75783"/>
                  </a:lnTo>
                  <a:lnTo>
                    <a:pt x="8597" y="63242"/>
                  </a:lnTo>
                  <a:lnTo>
                    <a:pt x="13516" y="52630"/>
                  </a:lnTo>
                  <a:lnTo>
                    <a:pt x="19921" y="43829"/>
                  </a:lnTo>
                  <a:lnTo>
                    <a:pt x="27508" y="36512"/>
                  </a:lnTo>
                  <a:lnTo>
                    <a:pt x="35979" y="30326"/>
                  </a:lnTo>
                  <a:lnTo>
                    <a:pt x="45089" y="24963"/>
                  </a:lnTo>
                  <a:lnTo>
                    <a:pt x="54649" y="20184"/>
                  </a:lnTo>
                  <a:lnTo>
                    <a:pt x="64515" y="15817"/>
                  </a:lnTo>
                  <a:lnTo>
                    <a:pt x="74520" y="11884"/>
                  </a:lnTo>
                  <a:lnTo>
                    <a:pt x="85650" y="8202"/>
                  </a:lnTo>
                  <a:lnTo>
                    <a:pt x="101116" y="4444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76640" y="591767"/>
              <a:ext cx="201949" cy="242156"/>
            </a:xfrm>
            <a:custGeom>
              <a:avLst/>
              <a:gdLst/>
              <a:ahLst/>
              <a:cxnLst/>
              <a:rect l="0" t="0" r="0" b="0"/>
              <a:pathLst>
                <a:path w="201949" h="242156">
                  <a:moveTo>
                    <a:pt x="168456" y="0"/>
                  </a:moveTo>
                  <a:lnTo>
                    <a:pt x="156788" y="67"/>
                  </a:lnTo>
                  <a:lnTo>
                    <a:pt x="146300" y="707"/>
                  </a:lnTo>
                  <a:lnTo>
                    <a:pt x="136002" y="2008"/>
                  </a:lnTo>
                  <a:lnTo>
                    <a:pt x="125873" y="4041"/>
                  </a:lnTo>
                  <a:lnTo>
                    <a:pt x="116178" y="7006"/>
                  </a:lnTo>
                  <a:lnTo>
                    <a:pt x="107042" y="10925"/>
                  </a:lnTo>
                  <a:lnTo>
                    <a:pt x="98440" y="15674"/>
                  </a:lnTo>
                  <a:lnTo>
                    <a:pt x="90278" y="21078"/>
                  </a:lnTo>
                  <a:lnTo>
                    <a:pt x="82453" y="26970"/>
                  </a:lnTo>
                  <a:lnTo>
                    <a:pt x="74877" y="33212"/>
                  </a:lnTo>
                  <a:lnTo>
                    <a:pt x="67476" y="39701"/>
                  </a:lnTo>
                  <a:lnTo>
                    <a:pt x="60211" y="46369"/>
                  </a:lnTo>
                  <a:lnTo>
                    <a:pt x="53535" y="53491"/>
                  </a:lnTo>
                  <a:lnTo>
                    <a:pt x="48342" y="61644"/>
                  </a:lnTo>
                  <a:lnTo>
                    <a:pt x="45012" y="71046"/>
                  </a:lnTo>
                  <a:lnTo>
                    <a:pt x="43761" y="81124"/>
                  </a:lnTo>
                  <a:lnTo>
                    <a:pt x="44893" y="90742"/>
                  </a:lnTo>
                  <a:lnTo>
                    <a:pt x="48324" y="99267"/>
                  </a:lnTo>
                  <a:lnTo>
                    <a:pt x="53696" y="106105"/>
                  </a:lnTo>
                  <a:lnTo>
                    <a:pt x="60573" y="110484"/>
                  </a:lnTo>
                  <a:lnTo>
                    <a:pt x="68565" y="112243"/>
                  </a:lnTo>
                  <a:lnTo>
                    <a:pt x="77521" y="112016"/>
                  </a:lnTo>
                  <a:lnTo>
                    <a:pt x="87508" y="110892"/>
                  </a:lnTo>
                  <a:lnTo>
                    <a:pt x="98484" y="109600"/>
                  </a:lnTo>
                  <a:lnTo>
                    <a:pt x="110295" y="108622"/>
                  </a:lnTo>
                  <a:lnTo>
                    <a:pt x="122754" y="108359"/>
                  </a:lnTo>
                  <a:lnTo>
                    <a:pt x="135684" y="108937"/>
                  </a:lnTo>
                  <a:lnTo>
                    <a:pt x="148621" y="110447"/>
                  </a:lnTo>
                  <a:lnTo>
                    <a:pt x="160847" y="113049"/>
                  </a:lnTo>
                  <a:lnTo>
                    <a:pt x="172022" y="116730"/>
                  </a:lnTo>
                  <a:lnTo>
                    <a:pt x="181828" y="121657"/>
                  </a:lnTo>
                  <a:lnTo>
                    <a:pt x="189817" y="128244"/>
                  </a:lnTo>
                  <a:lnTo>
                    <a:pt x="195922" y="136561"/>
                  </a:lnTo>
                  <a:lnTo>
                    <a:pt x="200056" y="146231"/>
                  </a:lnTo>
                  <a:lnTo>
                    <a:pt x="201948" y="156630"/>
                  </a:lnTo>
                  <a:lnTo>
                    <a:pt x="201662" y="167321"/>
                  </a:lnTo>
                  <a:lnTo>
                    <a:pt x="199372" y="177921"/>
                  </a:lnTo>
                  <a:lnTo>
                    <a:pt x="195178" y="188030"/>
                  </a:lnTo>
                  <a:lnTo>
                    <a:pt x="189317" y="197483"/>
                  </a:lnTo>
                  <a:lnTo>
                    <a:pt x="181962" y="205981"/>
                  </a:lnTo>
                  <a:lnTo>
                    <a:pt x="173131" y="213018"/>
                  </a:lnTo>
                  <a:lnTo>
                    <a:pt x="162966" y="218456"/>
                  </a:lnTo>
                  <a:lnTo>
                    <a:pt x="151547" y="222465"/>
                  </a:lnTo>
                  <a:lnTo>
                    <a:pt x="138827" y="225331"/>
                  </a:lnTo>
                  <a:lnTo>
                    <a:pt x="124901" y="227336"/>
                  </a:lnTo>
                  <a:lnTo>
                    <a:pt x="110144" y="228721"/>
                  </a:lnTo>
                  <a:lnTo>
                    <a:pt x="95093" y="229667"/>
                  </a:lnTo>
                  <a:lnTo>
                    <a:pt x="80092" y="230314"/>
                  </a:lnTo>
                  <a:lnTo>
                    <a:pt x="65488" y="230950"/>
                  </a:lnTo>
                  <a:lnTo>
                    <a:pt x="50083" y="232191"/>
                  </a:lnTo>
                  <a:lnTo>
                    <a:pt x="30295" y="23526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76765" y="339083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74"/>
                  </a:lnTo>
                  <a:lnTo>
                    <a:pt x="177" y="54528"/>
                  </a:lnTo>
                  <a:lnTo>
                    <a:pt x="825" y="72469"/>
                  </a:lnTo>
                  <a:lnTo>
                    <a:pt x="2075" y="92098"/>
                  </a:lnTo>
                  <a:lnTo>
                    <a:pt x="3727" y="112604"/>
                  </a:lnTo>
                  <a:lnTo>
                    <a:pt x="5376" y="132735"/>
                  </a:lnTo>
                  <a:lnTo>
                    <a:pt x="6778" y="151831"/>
                  </a:lnTo>
                  <a:lnTo>
                    <a:pt x="7871" y="170258"/>
                  </a:lnTo>
                  <a:lnTo>
                    <a:pt x="8678" y="189077"/>
                  </a:lnTo>
                  <a:lnTo>
                    <a:pt x="9257" y="208887"/>
                  </a:lnTo>
                  <a:lnTo>
                    <a:pt x="9661" y="229637"/>
                  </a:lnTo>
                  <a:lnTo>
                    <a:pt x="9941" y="250885"/>
                  </a:lnTo>
                  <a:lnTo>
                    <a:pt x="10133" y="272290"/>
                  </a:lnTo>
                  <a:lnTo>
                    <a:pt x="10262" y="293361"/>
                  </a:lnTo>
                  <a:lnTo>
                    <a:pt x="10350" y="313421"/>
                  </a:lnTo>
                  <a:lnTo>
                    <a:pt x="10408" y="332203"/>
                  </a:lnTo>
                  <a:lnTo>
                    <a:pt x="10448" y="349778"/>
                  </a:lnTo>
                  <a:lnTo>
                    <a:pt x="10474" y="366362"/>
                  </a:lnTo>
                  <a:lnTo>
                    <a:pt x="10492" y="382181"/>
                  </a:lnTo>
                  <a:lnTo>
                    <a:pt x="10504" y="397223"/>
                  </a:lnTo>
                  <a:lnTo>
                    <a:pt x="10513" y="412911"/>
                  </a:lnTo>
                  <a:lnTo>
                    <a:pt x="10521" y="432866"/>
                  </a:lnTo>
                  <a:lnTo>
                    <a:pt x="10528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39894" y="528596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64805" y="2934"/>
                  </a:lnTo>
                  <a:lnTo>
                    <a:pt x="255178" y="5716"/>
                  </a:lnTo>
                  <a:lnTo>
                    <a:pt x="243892" y="8611"/>
                  </a:lnTo>
                  <a:lnTo>
                    <a:pt x="231224" y="11478"/>
                  </a:lnTo>
                  <a:lnTo>
                    <a:pt x="217744" y="13995"/>
                  </a:lnTo>
                  <a:lnTo>
                    <a:pt x="203872" y="16010"/>
                  </a:lnTo>
                  <a:lnTo>
                    <a:pt x="189837" y="17696"/>
                  </a:lnTo>
                  <a:lnTo>
                    <a:pt x="175745" y="19439"/>
                  </a:lnTo>
                  <a:lnTo>
                    <a:pt x="161644" y="21460"/>
                  </a:lnTo>
                  <a:lnTo>
                    <a:pt x="147549" y="23649"/>
                  </a:lnTo>
                  <a:lnTo>
                    <a:pt x="133467" y="25666"/>
                  </a:lnTo>
                  <a:lnTo>
                    <a:pt x="119398" y="27319"/>
                  </a:lnTo>
                  <a:lnTo>
                    <a:pt x="105336" y="28581"/>
                  </a:lnTo>
                  <a:lnTo>
                    <a:pt x="91282" y="29504"/>
                  </a:lnTo>
                  <a:lnTo>
                    <a:pt x="77242" y="30158"/>
                  </a:lnTo>
                  <a:lnTo>
                    <a:pt x="63435" y="30616"/>
                  </a:lnTo>
                  <a:lnTo>
                    <a:pt x="48726" y="30980"/>
                  </a:lnTo>
                  <a:lnTo>
                    <a:pt x="29588" y="312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47568" y="646050"/>
              <a:ext cx="190823" cy="170027"/>
            </a:xfrm>
            <a:custGeom>
              <a:avLst/>
              <a:gdLst/>
              <a:ahLst/>
              <a:cxnLst/>
              <a:rect l="0" t="0" r="0" b="0"/>
              <a:pathLst>
                <a:path w="190823" h="170027">
                  <a:moveTo>
                    <a:pt x="129238" y="8888"/>
                  </a:moveTo>
                  <a:lnTo>
                    <a:pt x="117437" y="8955"/>
                  </a:lnTo>
                  <a:lnTo>
                    <a:pt x="105668" y="9595"/>
                  </a:lnTo>
                  <a:lnTo>
                    <a:pt x="92786" y="10896"/>
                  </a:lnTo>
                  <a:lnTo>
                    <a:pt x="79284" y="12929"/>
                  </a:lnTo>
                  <a:lnTo>
                    <a:pt x="66251" y="15893"/>
                  </a:lnTo>
                  <a:lnTo>
                    <a:pt x="54289" y="19813"/>
                  </a:lnTo>
                  <a:lnTo>
                    <a:pt x="43490" y="24562"/>
                  </a:lnTo>
                  <a:lnTo>
                    <a:pt x="33708" y="29966"/>
                  </a:lnTo>
                  <a:lnTo>
                    <a:pt x="24734" y="35867"/>
                  </a:lnTo>
                  <a:lnTo>
                    <a:pt x="16692" y="42455"/>
                  </a:lnTo>
                  <a:lnTo>
                    <a:pt x="10028" y="50240"/>
                  </a:lnTo>
                  <a:lnTo>
                    <a:pt x="4881" y="59401"/>
                  </a:lnTo>
                  <a:lnTo>
                    <a:pt x="1423" y="69656"/>
                  </a:lnTo>
                  <a:lnTo>
                    <a:pt x="0" y="80456"/>
                  </a:lnTo>
                  <a:lnTo>
                    <a:pt x="602" y="91420"/>
                  </a:lnTo>
                  <a:lnTo>
                    <a:pt x="2938" y="102204"/>
                  </a:lnTo>
                  <a:lnTo>
                    <a:pt x="6632" y="112438"/>
                  </a:lnTo>
                  <a:lnTo>
                    <a:pt x="11338" y="121983"/>
                  </a:lnTo>
                  <a:lnTo>
                    <a:pt x="16937" y="130883"/>
                  </a:lnTo>
                  <a:lnTo>
                    <a:pt x="23516" y="139254"/>
                  </a:lnTo>
                  <a:lnTo>
                    <a:pt x="31060" y="147215"/>
                  </a:lnTo>
                  <a:lnTo>
                    <a:pt x="39753" y="154546"/>
                  </a:lnTo>
                  <a:lnTo>
                    <a:pt x="50031" y="160719"/>
                  </a:lnTo>
                  <a:lnTo>
                    <a:pt x="61983" y="165528"/>
                  </a:lnTo>
                  <a:lnTo>
                    <a:pt x="75248" y="168758"/>
                  </a:lnTo>
                  <a:lnTo>
                    <a:pt x="89215" y="170026"/>
                  </a:lnTo>
                  <a:lnTo>
                    <a:pt x="103451" y="169316"/>
                  </a:lnTo>
                  <a:lnTo>
                    <a:pt x="117414" y="166737"/>
                  </a:lnTo>
                  <a:lnTo>
                    <a:pt x="130403" y="162348"/>
                  </a:lnTo>
                  <a:lnTo>
                    <a:pt x="142134" y="156357"/>
                  </a:lnTo>
                  <a:lnTo>
                    <a:pt x="152669" y="148913"/>
                  </a:lnTo>
                  <a:lnTo>
                    <a:pt x="162221" y="140023"/>
                  </a:lnTo>
                  <a:lnTo>
                    <a:pt x="171009" y="129827"/>
                  </a:lnTo>
                  <a:lnTo>
                    <a:pt x="178745" y="118728"/>
                  </a:lnTo>
                  <a:lnTo>
                    <a:pt x="184665" y="107287"/>
                  </a:lnTo>
                  <a:lnTo>
                    <a:pt x="188500" y="95852"/>
                  </a:lnTo>
                  <a:lnTo>
                    <a:pt x="190431" y="84566"/>
                  </a:lnTo>
                  <a:lnTo>
                    <a:pt x="190822" y="73454"/>
                  </a:lnTo>
                  <a:lnTo>
                    <a:pt x="190040" y="62503"/>
                  </a:lnTo>
                  <a:lnTo>
                    <a:pt x="188076" y="51843"/>
                  </a:lnTo>
                  <a:lnTo>
                    <a:pt x="184564" y="41751"/>
                  </a:lnTo>
                  <a:lnTo>
                    <a:pt x="179423" y="32334"/>
                  </a:lnTo>
                  <a:lnTo>
                    <a:pt x="172683" y="23704"/>
                  </a:lnTo>
                  <a:lnTo>
                    <a:pt x="164332" y="16053"/>
                  </a:lnTo>
                  <a:lnTo>
                    <a:pt x="154530" y="9402"/>
                  </a:lnTo>
                  <a:lnTo>
                    <a:pt x="143711" y="4105"/>
                  </a:lnTo>
                  <a:lnTo>
                    <a:pt x="132464" y="902"/>
                  </a:lnTo>
                  <a:lnTo>
                    <a:pt x="121179" y="0"/>
                  </a:lnTo>
                  <a:lnTo>
                    <a:pt x="110464" y="847"/>
                  </a:lnTo>
                  <a:lnTo>
                    <a:pt x="100196" y="2479"/>
                  </a:lnTo>
                  <a:lnTo>
                    <a:pt x="89476" y="5041"/>
                  </a:lnTo>
                  <a:lnTo>
                    <a:pt x="76596" y="8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09177" y="444368"/>
              <a:ext cx="15112" cy="347441"/>
            </a:xfrm>
            <a:custGeom>
              <a:avLst/>
              <a:gdLst/>
              <a:ahLst/>
              <a:cxnLst/>
              <a:rect l="0" t="0" r="0" b="0"/>
              <a:pathLst>
                <a:path w="15112" h="347441">
                  <a:moveTo>
                    <a:pt x="15111" y="0"/>
                  </a:moveTo>
                  <a:lnTo>
                    <a:pt x="12244" y="8868"/>
                  </a:lnTo>
                  <a:lnTo>
                    <a:pt x="10102" y="17855"/>
                  </a:lnTo>
                  <a:lnTo>
                    <a:pt x="8499" y="27860"/>
                  </a:lnTo>
                  <a:lnTo>
                    <a:pt x="7318" y="39186"/>
                  </a:lnTo>
                  <a:lnTo>
                    <a:pt x="6470" y="52294"/>
                  </a:lnTo>
                  <a:lnTo>
                    <a:pt x="5868" y="67245"/>
                  </a:lnTo>
                  <a:lnTo>
                    <a:pt x="5281" y="83315"/>
                  </a:lnTo>
                  <a:lnTo>
                    <a:pt x="4348" y="99244"/>
                  </a:lnTo>
                  <a:lnTo>
                    <a:pt x="2910" y="114332"/>
                  </a:lnTo>
                  <a:lnTo>
                    <a:pt x="1300" y="128899"/>
                  </a:lnTo>
                  <a:lnTo>
                    <a:pt x="213" y="143965"/>
                  </a:lnTo>
                  <a:lnTo>
                    <a:pt x="0" y="160100"/>
                  </a:lnTo>
                  <a:lnTo>
                    <a:pt x="519" y="177227"/>
                  </a:lnTo>
                  <a:lnTo>
                    <a:pt x="1333" y="194889"/>
                  </a:lnTo>
                  <a:lnTo>
                    <a:pt x="2140" y="212738"/>
                  </a:lnTo>
                  <a:lnTo>
                    <a:pt x="2815" y="230437"/>
                  </a:lnTo>
                  <a:lnTo>
                    <a:pt x="3336" y="247613"/>
                  </a:lnTo>
                  <a:lnTo>
                    <a:pt x="3722" y="264114"/>
                  </a:lnTo>
                  <a:lnTo>
                    <a:pt x="4196" y="279759"/>
                  </a:lnTo>
                  <a:lnTo>
                    <a:pt x="5317" y="295991"/>
                  </a:lnTo>
                  <a:lnTo>
                    <a:pt x="8302" y="316469"/>
                  </a:lnTo>
                  <a:lnTo>
                    <a:pt x="15111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34775" y="381197"/>
              <a:ext cx="336913" cy="94757"/>
            </a:xfrm>
            <a:custGeom>
              <a:avLst/>
              <a:gdLst/>
              <a:ahLst/>
              <a:cxnLst/>
              <a:rect l="0" t="0" r="0" b="0"/>
              <a:pathLst>
                <a:path w="336913" h="94757">
                  <a:moveTo>
                    <a:pt x="336912" y="0"/>
                  </a:moveTo>
                  <a:lnTo>
                    <a:pt x="328111" y="2934"/>
                  </a:lnTo>
                  <a:lnTo>
                    <a:pt x="319763" y="5716"/>
                  </a:lnTo>
                  <a:lnTo>
                    <a:pt x="311061" y="8616"/>
                  </a:lnTo>
                  <a:lnTo>
                    <a:pt x="301767" y="11656"/>
                  </a:lnTo>
                  <a:lnTo>
                    <a:pt x="291623" y="14821"/>
                  </a:lnTo>
                  <a:lnTo>
                    <a:pt x="280573" y="18085"/>
                  </a:lnTo>
                  <a:lnTo>
                    <a:pt x="268560" y="21423"/>
                  </a:lnTo>
                  <a:lnTo>
                    <a:pt x="255443" y="24814"/>
                  </a:lnTo>
                  <a:lnTo>
                    <a:pt x="241252" y="28247"/>
                  </a:lnTo>
                  <a:lnTo>
                    <a:pt x="226316" y="31875"/>
                  </a:lnTo>
                  <a:lnTo>
                    <a:pt x="211146" y="35996"/>
                  </a:lnTo>
                  <a:lnTo>
                    <a:pt x="196051" y="40725"/>
                  </a:lnTo>
                  <a:lnTo>
                    <a:pt x="180984" y="45697"/>
                  </a:lnTo>
                  <a:lnTo>
                    <a:pt x="165649" y="50195"/>
                  </a:lnTo>
                  <a:lnTo>
                    <a:pt x="149896" y="53852"/>
                  </a:lnTo>
                  <a:lnTo>
                    <a:pt x="134044" y="56796"/>
                  </a:lnTo>
                  <a:lnTo>
                    <a:pt x="118775" y="59462"/>
                  </a:lnTo>
                  <a:lnTo>
                    <a:pt x="104428" y="62145"/>
                  </a:lnTo>
                  <a:lnTo>
                    <a:pt x="91014" y="64965"/>
                  </a:lnTo>
                  <a:lnTo>
                    <a:pt x="78391" y="67945"/>
                  </a:lnTo>
                  <a:lnTo>
                    <a:pt x="66386" y="71067"/>
                  </a:lnTo>
                  <a:lnTo>
                    <a:pt x="54904" y="74341"/>
                  </a:lnTo>
                  <a:lnTo>
                    <a:pt x="42606" y="78245"/>
                  </a:lnTo>
                  <a:lnTo>
                    <a:pt x="26171" y="8423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45303" y="760347"/>
              <a:ext cx="357971" cy="41991"/>
            </a:xfrm>
            <a:custGeom>
              <a:avLst/>
              <a:gdLst/>
              <a:ahLst/>
              <a:cxnLst/>
              <a:rect l="0" t="0" r="0" b="0"/>
              <a:pathLst>
                <a:path w="357971" h="41991">
                  <a:moveTo>
                    <a:pt x="357970" y="10404"/>
                  </a:moveTo>
                  <a:lnTo>
                    <a:pt x="349101" y="7538"/>
                  </a:lnTo>
                  <a:lnTo>
                    <a:pt x="340113" y="5396"/>
                  </a:lnTo>
                  <a:lnTo>
                    <a:pt x="330114" y="3793"/>
                  </a:lnTo>
                  <a:lnTo>
                    <a:pt x="318960" y="2612"/>
                  </a:lnTo>
                  <a:lnTo>
                    <a:pt x="306501" y="1763"/>
                  </a:lnTo>
                  <a:lnTo>
                    <a:pt x="292795" y="1166"/>
                  </a:lnTo>
                  <a:lnTo>
                    <a:pt x="278204" y="752"/>
                  </a:lnTo>
                  <a:lnTo>
                    <a:pt x="263275" y="467"/>
                  </a:lnTo>
                  <a:lnTo>
                    <a:pt x="248350" y="274"/>
                  </a:lnTo>
                  <a:lnTo>
                    <a:pt x="233570" y="143"/>
                  </a:lnTo>
                  <a:lnTo>
                    <a:pt x="218960" y="55"/>
                  </a:lnTo>
                  <a:lnTo>
                    <a:pt x="204502" y="0"/>
                  </a:lnTo>
                  <a:lnTo>
                    <a:pt x="190165" y="133"/>
                  </a:lnTo>
                  <a:lnTo>
                    <a:pt x="175920" y="755"/>
                  </a:lnTo>
                  <a:lnTo>
                    <a:pt x="161737" y="1991"/>
                  </a:lnTo>
                  <a:lnTo>
                    <a:pt x="147602" y="3804"/>
                  </a:lnTo>
                  <a:lnTo>
                    <a:pt x="133497" y="6093"/>
                  </a:lnTo>
                  <a:lnTo>
                    <a:pt x="119419" y="8744"/>
                  </a:lnTo>
                  <a:lnTo>
                    <a:pt x="105523" y="11658"/>
                  </a:lnTo>
                  <a:lnTo>
                    <a:pt x="92114" y="14760"/>
                  </a:lnTo>
                  <a:lnTo>
                    <a:pt x="79315" y="17993"/>
                  </a:lnTo>
                  <a:lnTo>
                    <a:pt x="67093" y="21315"/>
                  </a:lnTo>
                  <a:lnTo>
                    <a:pt x="55346" y="24698"/>
                  </a:lnTo>
                  <a:lnTo>
                    <a:pt x="43974" y="28119"/>
                  </a:lnTo>
                  <a:lnTo>
                    <a:pt x="33332" y="31411"/>
                  </a:lnTo>
                  <a:lnTo>
                    <a:pt x="23185" y="34591"/>
                  </a:lnTo>
                  <a:lnTo>
                    <a:pt x="12640" y="37940"/>
                  </a:lnTo>
                  <a:lnTo>
                    <a:pt x="0" y="419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82215" y="637703"/>
              <a:ext cx="284271" cy="185692"/>
            </a:xfrm>
            <a:custGeom>
              <a:avLst/>
              <a:gdLst/>
              <a:ahLst/>
              <a:cxnLst/>
              <a:rect l="0" t="0" r="0" b="0"/>
              <a:pathLst>
                <a:path w="284271" h="185692">
                  <a:moveTo>
                    <a:pt x="0" y="27763"/>
                  </a:moveTo>
                  <a:lnTo>
                    <a:pt x="68" y="39565"/>
                  </a:lnTo>
                  <a:lnTo>
                    <a:pt x="707" y="51335"/>
                  </a:lnTo>
                  <a:lnTo>
                    <a:pt x="2003" y="64225"/>
                  </a:lnTo>
                  <a:lnTo>
                    <a:pt x="3863" y="78073"/>
                  </a:lnTo>
                  <a:lnTo>
                    <a:pt x="6180" y="92401"/>
                  </a:lnTo>
                  <a:lnTo>
                    <a:pt x="8836" y="106841"/>
                  </a:lnTo>
                  <a:lnTo>
                    <a:pt x="11331" y="120114"/>
                  </a:lnTo>
                  <a:lnTo>
                    <a:pt x="12699" y="128448"/>
                  </a:lnTo>
                  <a:lnTo>
                    <a:pt x="12800" y="129332"/>
                  </a:lnTo>
                  <a:lnTo>
                    <a:pt x="12423" y="124394"/>
                  </a:lnTo>
                  <a:lnTo>
                    <a:pt x="12142" y="115415"/>
                  </a:lnTo>
                  <a:lnTo>
                    <a:pt x="12396" y="103662"/>
                  </a:lnTo>
                  <a:lnTo>
                    <a:pt x="13343" y="90029"/>
                  </a:lnTo>
                  <a:lnTo>
                    <a:pt x="14943" y="75451"/>
                  </a:lnTo>
                  <a:lnTo>
                    <a:pt x="17080" y="60960"/>
                  </a:lnTo>
                  <a:lnTo>
                    <a:pt x="19634" y="47106"/>
                  </a:lnTo>
                  <a:lnTo>
                    <a:pt x="22820" y="34344"/>
                  </a:lnTo>
                  <a:lnTo>
                    <a:pt x="27168" y="23213"/>
                  </a:lnTo>
                  <a:lnTo>
                    <a:pt x="32873" y="13849"/>
                  </a:lnTo>
                  <a:lnTo>
                    <a:pt x="39824" y="6542"/>
                  </a:lnTo>
                  <a:lnTo>
                    <a:pt x="47785" y="1898"/>
                  </a:lnTo>
                  <a:lnTo>
                    <a:pt x="56507" y="0"/>
                  </a:lnTo>
                  <a:lnTo>
                    <a:pt x="65616" y="655"/>
                  </a:lnTo>
                  <a:lnTo>
                    <a:pt x="74644" y="3669"/>
                  </a:lnTo>
                  <a:lnTo>
                    <a:pt x="83335" y="8692"/>
                  </a:lnTo>
                  <a:lnTo>
                    <a:pt x="91474" y="15298"/>
                  </a:lnTo>
                  <a:lnTo>
                    <a:pt x="98793" y="23086"/>
                  </a:lnTo>
                  <a:lnTo>
                    <a:pt x="105236" y="31725"/>
                  </a:lnTo>
                  <a:lnTo>
                    <a:pt x="110902" y="40963"/>
                  </a:lnTo>
                  <a:lnTo>
                    <a:pt x="115950" y="50616"/>
                  </a:lnTo>
                  <a:lnTo>
                    <a:pt x="120542" y="60482"/>
                  </a:lnTo>
                  <a:lnTo>
                    <a:pt x="125034" y="67973"/>
                  </a:lnTo>
                  <a:lnTo>
                    <a:pt x="129504" y="70064"/>
                  </a:lnTo>
                  <a:lnTo>
                    <a:pt x="133720" y="68025"/>
                  </a:lnTo>
                  <a:lnTo>
                    <a:pt x="138058" y="63597"/>
                  </a:lnTo>
                  <a:lnTo>
                    <a:pt x="142656" y="57738"/>
                  </a:lnTo>
                  <a:lnTo>
                    <a:pt x="147283" y="50753"/>
                  </a:lnTo>
                  <a:lnTo>
                    <a:pt x="151773" y="42841"/>
                  </a:lnTo>
                  <a:lnTo>
                    <a:pt x="156394" y="34526"/>
                  </a:lnTo>
                  <a:lnTo>
                    <a:pt x="161770" y="26604"/>
                  </a:lnTo>
                  <a:lnTo>
                    <a:pt x="168197" y="19501"/>
                  </a:lnTo>
                  <a:lnTo>
                    <a:pt x="175646" y="13761"/>
                  </a:lnTo>
                  <a:lnTo>
                    <a:pt x="183949" y="10192"/>
                  </a:lnTo>
                  <a:lnTo>
                    <a:pt x="192901" y="9024"/>
                  </a:lnTo>
                  <a:lnTo>
                    <a:pt x="202168" y="10174"/>
                  </a:lnTo>
                  <a:lnTo>
                    <a:pt x="211300" y="13521"/>
                  </a:lnTo>
                  <a:lnTo>
                    <a:pt x="220063" y="18768"/>
                  </a:lnTo>
                  <a:lnTo>
                    <a:pt x="228249" y="25524"/>
                  </a:lnTo>
                  <a:lnTo>
                    <a:pt x="235600" y="33412"/>
                  </a:lnTo>
                  <a:lnTo>
                    <a:pt x="242064" y="42118"/>
                  </a:lnTo>
                  <a:lnTo>
                    <a:pt x="247745" y="51401"/>
                  </a:lnTo>
                  <a:lnTo>
                    <a:pt x="252802" y="61084"/>
                  </a:lnTo>
                  <a:lnTo>
                    <a:pt x="257392" y="71041"/>
                  </a:lnTo>
                  <a:lnTo>
                    <a:pt x="261648" y="81185"/>
                  </a:lnTo>
                  <a:lnTo>
                    <a:pt x="265668" y="91456"/>
                  </a:lnTo>
                  <a:lnTo>
                    <a:pt x="269519" y="101816"/>
                  </a:lnTo>
                  <a:lnTo>
                    <a:pt x="273089" y="112402"/>
                  </a:lnTo>
                  <a:lnTo>
                    <a:pt x="276107" y="123501"/>
                  </a:lnTo>
                  <a:lnTo>
                    <a:pt x="278468" y="135213"/>
                  </a:lnTo>
                  <a:lnTo>
                    <a:pt x="280226" y="146886"/>
                  </a:lnTo>
                  <a:lnTo>
                    <a:pt x="281680" y="158361"/>
                  </a:lnTo>
                  <a:lnTo>
                    <a:pt x="282954" y="170646"/>
                  </a:lnTo>
                  <a:lnTo>
                    <a:pt x="284270" y="185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14548" y="602149"/>
              <a:ext cx="135506" cy="337192"/>
            </a:xfrm>
            <a:custGeom>
              <a:avLst/>
              <a:gdLst/>
              <a:ahLst/>
              <a:cxnLst/>
              <a:rect l="0" t="0" r="0" b="0"/>
              <a:pathLst>
                <a:path w="135506" h="337192">
                  <a:moveTo>
                    <a:pt x="15108" y="115960"/>
                  </a:moveTo>
                  <a:lnTo>
                    <a:pt x="12241" y="130562"/>
                  </a:lnTo>
                  <a:lnTo>
                    <a:pt x="10098" y="143833"/>
                  </a:lnTo>
                  <a:lnTo>
                    <a:pt x="8496" y="157034"/>
                  </a:lnTo>
                  <a:lnTo>
                    <a:pt x="7315" y="170376"/>
                  </a:lnTo>
                  <a:lnTo>
                    <a:pt x="6467" y="183884"/>
                  </a:lnTo>
                  <a:lnTo>
                    <a:pt x="5868" y="197538"/>
                  </a:lnTo>
                  <a:lnTo>
                    <a:pt x="5454" y="211304"/>
                  </a:lnTo>
                  <a:lnTo>
                    <a:pt x="5171" y="225153"/>
                  </a:lnTo>
                  <a:lnTo>
                    <a:pt x="4977" y="239062"/>
                  </a:lnTo>
                  <a:lnTo>
                    <a:pt x="4846" y="253012"/>
                  </a:lnTo>
                  <a:lnTo>
                    <a:pt x="4758" y="266990"/>
                  </a:lnTo>
                  <a:lnTo>
                    <a:pt x="4704" y="280988"/>
                  </a:lnTo>
                  <a:lnTo>
                    <a:pt x="4837" y="294999"/>
                  </a:lnTo>
                  <a:lnTo>
                    <a:pt x="5459" y="309019"/>
                  </a:lnTo>
                  <a:lnTo>
                    <a:pt x="6697" y="322958"/>
                  </a:lnTo>
                  <a:lnTo>
                    <a:pt x="8593" y="333749"/>
                  </a:lnTo>
                  <a:lnTo>
                    <a:pt x="10713" y="337191"/>
                  </a:lnTo>
                  <a:lnTo>
                    <a:pt x="12312" y="333897"/>
                  </a:lnTo>
                  <a:lnTo>
                    <a:pt x="13346" y="325780"/>
                  </a:lnTo>
                  <a:lnTo>
                    <a:pt x="13820" y="314438"/>
                  </a:lnTo>
                  <a:lnTo>
                    <a:pt x="13575" y="300977"/>
                  </a:lnTo>
                  <a:lnTo>
                    <a:pt x="12578" y="286121"/>
                  </a:lnTo>
                  <a:lnTo>
                    <a:pt x="11085" y="270184"/>
                  </a:lnTo>
                  <a:lnTo>
                    <a:pt x="9539" y="253171"/>
                  </a:lnTo>
                  <a:lnTo>
                    <a:pt x="8202" y="235164"/>
                  </a:lnTo>
                  <a:lnTo>
                    <a:pt x="7153" y="216657"/>
                  </a:lnTo>
                  <a:lnTo>
                    <a:pt x="6374" y="198457"/>
                  </a:lnTo>
                  <a:lnTo>
                    <a:pt x="5809" y="180986"/>
                  </a:lnTo>
                  <a:lnTo>
                    <a:pt x="5244" y="164152"/>
                  </a:lnTo>
                  <a:lnTo>
                    <a:pt x="4324" y="147547"/>
                  </a:lnTo>
                  <a:lnTo>
                    <a:pt x="2895" y="130897"/>
                  </a:lnTo>
                  <a:lnTo>
                    <a:pt x="1289" y="114256"/>
                  </a:lnTo>
                  <a:lnTo>
                    <a:pt x="203" y="97915"/>
                  </a:lnTo>
                  <a:lnTo>
                    <a:pt x="0" y="82032"/>
                  </a:lnTo>
                  <a:lnTo>
                    <a:pt x="868" y="66772"/>
                  </a:lnTo>
                  <a:lnTo>
                    <a:pt x="2978" y="52370"/>
                  </a:lnTo>
                  <a:lnTo>
                    <a:pt x="6302" y="38884"/>
                  </a:lnTo>
                  <a:lnTo>
                    <a:pt x="10974" y="26693"/>
                  </a:lnTo>
                  <a:lnTo>
                    <a:pt x="17384" y="16555"/>
                  </a:lnTo>
                  <a:lnTo>
                    <a:pt x="25580" y="8709"/>
                  </a:lnTo>
                  <a:lnTo>
                    <a:pt x="35168" y="3254"/>
                  </a:lnTo>
                  <a:lnTo>
                    <a:pt x="45511" y="401"/>
                  </a:lnTo>
                  <a:lnTo>
                    <a:pt x="56164" y="0"/>
                  </a:lnTo>
                  <a:lnTo>
                    <a:pt x="66737" y="1644"/>
                  </a:lnTo>
                  <a:lnTo>
                    <a:pt x="76830" y="4864"/>
                  </a:lnTo>
                  <a:lnTo>
                    <a:pt x="86281" y="9249"/>
                  </a:lnTo>
                  <a:lnTo>
                    <a:pt x="95118" y="14629"/>
                  </a:lnTo>
                  <a:lnTo>
                    <a:pt x="103446" y="21063"/>
                  </a:lnTo>
                  <a:lnTo>
                    <a:pt x="111378" y="28504"/>
                  </a:lnTo>
                  <a:lnTo>
                    <a:pt x="118691" y="36958"/>
                  </a:lnTo>
                  <a:lnTo>
                    <a:pt x="124851" y="46544"/>
                  </a:lnTo>
                  <a:lnTo>
                    <a:pt x="129657" y="57213"/>
                  </a:lnTo>
                  <a:lnTo>
                    <a:pt x="133053" y="68633"/>
                  </a:lnTo>
                  <a:lnTo>
                    <a:pt x="134965" y="80291"/>
                  </a:lnTo>
                  <a:lnTo>
                    <a:pt x="135505" y="91867"/>
                  </a:lnTo>
                  <a:lnTo>
                    <a:pt x="134750" y="103078"/>
                  </a:lnTo>
                  <a:lnTo>
                    <a:pt x="132657" y="113607"/>
                  </a:lnTo>
                  <a:lnTo>
                    <a:pt x="129316" y="123344"/>
                  </a:lnTo>
                  <a:lnTo>
                    <a:pt x="124617" y="132035"/>
                  </a:lnTo>
                  <a:lnTo>
                    <a:pt x="118183" y="139202"/>
                  </a:lnTo>
                  <a:lnTo>
                    <a:pt x="109969" y="144732"/>
                  </a:lnTo>
                  <a:lnTo>
                    <a:pt x="100368" y="148972"/>
                  </a:lnTo>
                  <a:lnTo>
                    <a:pt x="90013" y="152525"/>
                  </a:lnTo>
                  <a:lnTo>
                    <a:pt x="79363" y="155805"/>
                  </a:lnTo>
                  <a:lnTo>
                    <a:pt x="69091" y="158871"/>
                  </a:lnTo>
                  <a:lnTo>
                    <a:pt x="59175" y="161810"/>
                  </a:lnTo>
                  <a:lnTo>
                    <a:pt x="48753" y="164887"/>
                  </a:lnTo>
                  <a:lnTo>
                    <a:pt x="36165" y="168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08640" y="570710"/>
              <a:ext cx="136872" cy="187434"/>
            </a:xfrm>
            <a:custGeom>
              <a:avLst/>
              <a:gdLst/>
              <a:ahLst/>
              <a:cxnLst/>
              <a:rect l="0" t="0" r="0" b="0"/>
              <a:pathLst>
                <a:path w="136872" h="187434">
                  <a:moveTo>
                    <a:pt x="0" y="73699"/>
                  </a:moveTo>
                  <a:lnTo>
                    <a:pt x="68" y="85434"/>
                  </a:lnTo>
                  <a:lnTo>
                    <a:pt x="707" y="96563"/>
                  </a:lnTo>
                  <a:lnTo>
                    <a:pt x="2009" y="108157"/>
                  </a:lnTo>
                  <a:lnTo>
                    <a:pt x="4042" y="120145"/>
                  </a:lnTo>
                  <a:lnTo>
                    <a:pt x="7007" y="132157"/>
                  </a:lnTo>
                  <a:lnTo>
                    <a:pt x="10922" y="143960"/>
                  </a:lnTo>
                  <a:lnTo>
                    <a:pt x="15498" y="155486"/>
                  </a:lnTo>
                  <a:lnTo>
                    <a:pt x="20253" y="166755"/>
                  </a:lnTo>
                  <a:lnTo>
                    <a:pt x="24869" y="177737"/>
                  </a:lnTo>
                  <a:lnTo>
                    <a:pt x="28459" y="185758"/>
                  </a:lnTo>
                  <a:lnTo>
                    <a:pt x="29972" y="187433"/>
                  </a:lnTo>
                  <a:lnTo>
                    <a:pt x="29668" y="183803"/>
                  </a:lnTo>
                  <a:lnTo>
                    <a:pt x="27980" y="176725"/>
                  </a:lnTo>
                  <a:lnTo>
                    <a:pt x="25062" y="167764"/>
                  </a:lnTo>
                  <a:lnTo>
                    <a:pt x="21088" y="157870"/>
                  </a:lnTo>
                  <a:lnTo>
                    <a:pt x="16593" y="147218"/>
                  </a:lnTo>
                  <a:lnTo>
                    <a:pt x="12400" y="135437"/>
                  </a:lnTo>
                  <a:lnTo>
                    <a:pt x="8951" y="122388"/>
                  </a:lnTo>
                  <a:lnTo>
                    <a:pt x="6481" y="108514"/>
                  </a:lnTo>
                  <a:lnTo>
                    <a:pt x="5196" y="94650"/>
                  </a:lnTo>
                  <a:lnTo>
                    <a:pt x="5084" y="81288"/>
                  </a:lnTo>
                  <a:lnTo>
                    <a:pt x="6298" y="68722"/>
                  </a:lnTo>
                  <a:lnTo>
                    <a:pt x="9232" y="57208"/>
                  </a:lnTo>
                  <a:lnTo>
                    <a:pt x="13944" y="46768"/>
                  </a:lnTo>
                  <a:lnTo>
                    <a:pt x="20208" y="37419"/>
                  </a:lnTo>
                  <a:lnTo>
                    <a:pt x="27701" y="29270"/>
                  </a:lnTo>
                  <a:lnTo>
                    <a:pt x="36113" y="22269"/>
                  </a:lnTo>
                  <a:lnTo>
                    <a:pt x="45353" y="16395"/>
                  </a:lnTo>
                  <a:lnTo>
                    <a:pt x="55532" y="11739"/>
                  </a:lnTo>
                  <a:lnTo>
                    <a:pt x="66627" y="8235"/>
                  </a:lnTo>
                  <a:lnTo>
                    <a:pt x="78281" y="5688"/>
                  </a:lnTo>
                  <a:lnTo>
                    <a:pt x="91228" y="3611"/>
                  </a:lnTo>
                  <a:lnTo>
                    <a:pt x="108841" y="182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55023" y="602295"/>
              <a:ext cx="101777" cy="165442"/>
            </a:xfrm>
            <a:custGeom>
              <a:avLst/>
              <a:gdLst/>
              <a:ahLst/>
              <a:cxnLst/>
              <a:rect l="0" t="0" r="0" b="0"/>
              <a:pathLst>
                <a:path w="101777" h="165442">
                  <a:moveTo>
                    <a:pt x="85244" y="0"/>
                  </a:moveTo>
                  <a:lnTo>
                    <a:pt x="76442" y="3001"/>
                  </a:lnTo>
                  <a:lnTo>
                    <a:pt x="68096" y="6424"/>
                  </a:lnTo>
                  <a:lnTo>
                    <a:pt x="59402" y="10620"/>
                  </a:lnTo>
                  <a:lnTo>
                    <a:pt x="50453" y="15520"/>
                  </a:lnTo>
                  <a:lnTo>
                    <a:pt x="41607" y="21001"/>
                  </a:lnTo>
                  <a:lnTo>
                    <a:pt x="33073" y="26936"/>
                  </a:lnTo>
                  <a:lnTo>
                    <a:pt x="25057" y="33371"/>
                  </a:lnTo>
                  <a:lnTo>
                    <a:pt x="17828" y="40517"/>
                  </a:lnTo>
                  <a:lnTo>
                    <a:pt x="11460" y="48439"/>
                  </a:lnTo>
                  <a:lnTo>
                    <a:pt x="6186" y="57216"/>
                  </a:lnTo>
                  <a:lnTo>
                    <a:pt x="2466" y="67018"/>
                  </a:lnTo>
                  <a:lnTo>
                    <a:pt x="413" y="77833"/>
                  </a:lnTo>
                  <a:lnTo>
                    <a:pt x="0" y="89350"/>
                  </a:lnTo>
                  <a:lnTo>
                    <a:pt x="1235" y="101073"/>
                  </a:lnTo>
                  <a:lnTo>
                    <a:pt x="3953" y="112691"/>
                  </a:lnTo>
                  <a:lnTo>
                    <a:pt x="7878" y="123931"/>
                  </a:lnTo>
                  <a:lnTo>
                    <a:pt x="12721" y="134479"/>
                  </a:lnTo>
                  <a:lnTo>
                    <a:pt x="18237" y="144225"/>
                  </a:lnTo>
                  <a:lnTo>
                    <a:pt x="24397" y="152752"/>
                  </a:lnTo>
                  <a:lnTo>
                    <a:pt x="31362" y="159276"/>
                  </a:lnTo>
                  <a:lnTo>
                    <a:pt x="39155" y="163542"/>
                  </a:lnTo>
                  <a:lnTo>
                    <a:pt x="47507" y="165441"/>
                  </a:lnTo>
                  <a:lnTo>
                    <a:pt x="55960" y="164754"/>
                  </a:lnTo>
                  <a:lnTo>
                    <a:pt x="64232" y="161620"/>
                  </a:lnTo>
                  <a:lnTo>
                    <a:pt x="72075" y="156280"/>
                  </a:lnTo>
                  <a:lnTo>
                    <a:pt x="79188" y="148893"/>
                  </a:lnTo>
                  <a:lnTo>
                    <a:pt x="85485" y="139744"/>
                  </a:lnTo>
                  <a:lnTo>
                    <a:pt x="90882" y="129198"/>
                  </a:lnTo>
                  <a:lnTo>
                    <a:pt x="95217" y="117604"/>
                  </a:lnTo>
                  <a:lnTo>
                    <a:pt x="98500" y="105257"/>
                  </a:lnTo>
                  <a:lnTo>
                    <a:pt x="100724" y="92545"/>
                  </a:lnTo>
                  <a:lnTo>
                    <a:pt x="101776" y="79938"/>
                  </a:lnTo>
                  <a:lnTo>
                    <a:pt x="101701" y="67687"/>
                  </a:lnTo>
                  <a:lnTo>
                    <a:pt x="100517" y="56003"/>
                  </a:lnTo>
                  <a:lnTo>
                    <a:pt x="98127" y="45149"/>
                  </a:lnTo>
                  <a:lnTo>
                    <a:pt x="94599" y="35189"/>
                  </a:lnTo>
                  <a:lnTo>
                    <a:pt x="90233" y="26319"/>
                  </a:lnTo>
                  <a:lnTo>
                    <a:pt x="84949" y="18085"/>
                  </a:lnTo>
                  <a:lnTo>
                    <a:pt x="77166" y="9762"/>
                  </a:lnTo>
                  <a:lnTo>
                    <a:pt x="641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13967" y="552405"/>
              <a:ext cx="115427" cy="335342"/>
            </a:xfrm>
            <a:custGeom>
              <a:avLst/>
              <a:gdLst/>
              <a:ahLst/>
              <a:cxnLst/>
              <a:rect l="0" t="0" r="0" b="0"/>
              <a:pathLst>
                <a:path w="115427" h="335342">
                  <a:moveTo>
                    <a:pt x="0" y="123590"/>
                  </a:moveTo>
                  <a:lnTo>
                    <a:pt x="2867" y="132525"/>
                  </a:lnTo>
                  <a:lnTo>
                    <a:pt x="5008" y="142152"/>
                  </a:lnTo>
                  <a:lnTo>
                    <a:pt x="6617" y="153444"/>
                  </a:lnTo>
                  <a:lnTo>
                    <a:pt x="7970" y="166285"/>
                  </a:lnTo>
                  <a:lnTo>
                    <a:pt x="9466" y="180412"/>
                  </a:lnTo>
                  <a:lnTo>
                    <a:pt x="11313" y="195533"/>
                  </a:lnTo>
                  <a:lnTo>
                    <a:pt x="13380" y="211221"/>
                  </a:lnTo>
                  <a:lnTo>
                    <a:pt x="15313" y="226961"/>
                  </a:lnTo>
                  <a:lnTo>
                    <a:pt x="16913" y="242460"/>
                  </a:lnTo>
                  <a:lnTo>
                    <a:pt x="18309" y="257474"/>
                  </a:lnTo>
                  <a:lnTo>
                    <a:pt x="19853" y="271716"/>
                  </a:lnTo>
                  <a:lnTo>
                    <a:pt x="21740" y="285116"/>
                  </a:lnTo>
                  <a:lnTo>
                    <a:pt x="23838" y="297929"/>
                  </a:lnTo>
                  <a:lnTo>
                    <a:pt x="25793" y="310615"/>
                  </a:lnTo>
                  <a:lnTo>
                    <a:pt x="27402" y="323357"/>
                  </a:lnTo>
                  <a:lnTo>
                    <a:pt x="28569" y="332881"/>
                  </a:lnTo>
                  <a:lnTo>
                    <a:pt x="29022" y="335341"/>
                  </a:lnTo>
                  <a:lnTo>
                    <a:pt x="28499" y="332562"/>
                  </a:lnTo>
                  <a:lnTo>
                    <a:pt x="27272" y="326311"/>
                  </a:lnTo>
                  <a:lnTo>
                    <a:pt x="25868" y="317277"/>
                  </a:lnTo>
                  <a:lnTo>
                    <a:pt x="24599" y="305964"/>
                  </a:lnTo>
                  <a:lnTo>
                    <a:pt x="23413" y="293199"/>
                  </a:lnTo>
                  <a:lnTo>
                    <a:pt x="22004" y="280050"/>
                  </a:lnTo>
                  <a:lnTo>
                    <a:pt x="20206" y="267139"/>
                  </a:lnTo>
                  <a:lnTo>
                    <a:pt x="18167" y="254359"/>
                  </a:lnTo>
                  <a:lnTo>
                    <a:pt x="16250" y="241100"/>
                  </a:lnTo>
                  <a:lnTo>
                    <a:pt x="14658" y="227028"/>
                  </a:lnTo>
                  <a:lnTo>
                    <a:pt x="13266" y="212117"/>
                  </a:lnTo>
                  <a:lnTo>
                    <a:pt x="11726" y="196488"/>
                  </a:lnTo>
                  <a:lnTo>
                    <a:pt x="9842" y="180304"/>
                  </a:lnTo>
                  <a:lnTo>
                    <a:pt x="7746" y="163875"/>
                  </a:lnTo>
                  <a:lnTo>
                    <a:pt x="5792" y="147626"/>
                  </a:lnTo>
                  <a:lnTo>
                    <a:pt x="4185" y="131779"/>
                  </a:lnTo>
                  <a:lnTo>
                    <a:pt x="3124" y="116530"/>
                  </a:lnTo>
                  <a:lnTo>
                    <a:pt x="2869" y="102129"/>
                  </a:lnTo>
                  <a:lnTo>
                    <a:pt x="3480" y="88627"/>
                  </a:lnTo>
                  <a:lnTo>
                    <a:pt x="4857" y="75915"/>
                  </a:lnTo>
                  <a:lnTo>
                    <a:pt x="6847" y="63829"/>
                  </a:lnTo>
                  <a:lnTo>
                    <a:pt x="9296" y="52217"/>
                  </a:lnTo>
                  <a:lnTo>
                    <a:pt x="12245" y="41111"/>
                  </a:lnTo>
                  <a:lnTo>
                    <a:pt x="15902" y="30719"/>
                  </a:lnTo>
                  <a:lnTo>
                    <a:pt x="20329" y="21110"/>
                  </a:lnTo>
                  <a:lnTo>
                    <a:pt x="25607" y="12691"/>
                  </a:lnTo>
                  <a:lnTo>
                    <a:pt x="31906" y="6246"/>
                  </a:lnTo>
                  <a:lnTo>
                    <a:pt x="39217" y="2032"/>
                  </a:lnTo>
                  <a:lnTo>
                    <a:pt x="47227" y="0"/>
                  </a:lnTo>
                  <a:lnTo>
                    <a:pt x="55443" y="66"/>
                  </a:lnTo>
                  <a:lnTo>
                    <a:pt x="63554" y="1966"/>
                  </a:lnTo>
                  <a:lnTo>
                    <a:pt x="71286" y="5493"/>
                  </a:lnTo>
                  <a:lnTo>
                    <a:pt x="78325" y="10593"/>
                  </a:lnTo>
                  <a:lnTo>
                    <a:pt x="84580" y="17091"/>
                  </a:lnTo>
                  <a:lnTo>
                    <a:pt x="90289" y="24723"/>
                  </a:lnTo>
                  <a:lnTo>
                    <a:pt x="95896" y="33215"/>
                  </a:lnTo>
                  <a:lnTo>
                    <a:pt x="101662" y="42339"/>
                  </a:lnTo>
                  <a:lnTo>
                    <a:pt x="107181" y="52074"/>
                  </a:lnTo>
                  <a:lnTo>
                    <a:pt x="111522" y="62595"/>
                  </a:lnTo>
                  <a:lnTo>
                    <a:pt x="114253" y="73928"/>
                  </a:lnTo>
                  <a:lnTo>
                    <a:pt x="115426" y="85810"/>
                  </a:lnTo>
                  <a:lnTo>
                    <a:pt x="115299" y="97786"/>
                  </a:lnTo>
                  <a:lnTo>
                    <a:pt x="114169" y="109578"/>
                  </a:lnTo>
                  <a:lnTo>
                    <a:pt x="112142" y="120936"/>
                  </a:lnTo>
                  <a:lnTo>
                    <a:pt x="109118" y="131564"/>
                  </a:lnTo>
                  <a:lnTo>
                    <a:pt x="105123" y="141373"/>
                  </a:lnTo>
                  <a:lnTo>
                    <a:pt x="100135" y="150281"/>
                  </a:lnTo>
                  <a:lnTo>
                    <a:pt x="94033" y="158126"/>
                  </a:lnTo>
                  <a:lnTo>
                    <a:pt x="86860" y="164915"/>
                  </a:lnTo>
                  <a:lnTo>
                    <a:pt x="79051" y="170464"/>
                  </a:lnTo>
                  <a:lnTo>
                    <a:pt x="70466" y="174751"/>
                  </a:lnTo>
                  <a:lnTo>
                    <a:pt x="59237" y="177037"/>
                  </a:lnTo>
                  <a:lnTo>
                    <a:pt x="42113" y="176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29780" y="578411"/>
              <a:ext cx="178986" cy="173717"/>
            </a:xfrm>
            <a:custGeom>
              <a:avLst/>
              <a:gdLst/>
              <a:ahLst/>
              <a:cxnLst/>
              <a:rect l="0" t="0" r="0" b="0"/>
              <a:pathLst>
                <a:path w="178986" h="173717">
                  <a:moveTo>
                    <a:pt x="0" y="87055"/>
                  </a:moveTo>
                  <a:lnTo>
                    <a:pt x="11735" y="87055"/>
                  </a:lnTo>
                  <a:lnTo>
                    <a:pt x="22864" y="87055"/>
                  </a:lnTo>
                  <a:lnTo>
                    <a:pt x="34462" y="87055"/>
                  </a:lnTo>
                  <a:lnTo>
                    <a:pt x="46623" y="87055"/>
                  </a:lnTo>
                  <a:lnTo>
                    <a:pt x="59283" y="87055"/>
                  </a:lnTo>
                  <a:lnTo>
                    <a:pt x="72340" y="87051"/>
                  </a:lnTo>
                  <a:lnTo>
                    <a:pt x="85692" y="86878"/>
                  </a:lnTo>
                  <a:lnTo>
                    <a:pt x="99258" y="86230"/>
                  </a:lnTo>
                  <a:lnTo>
                    <a:pt x="112959" y="84967"/>
                  </a:lnTo>
                  <a:lnTo>
                    <a:pt x="126258" y="82796"/>
                  </a:lnTo>
                  <a:lnTo>
                    <a:pt x="138204" y="79203"/>
                  </a:lnTo>
                  <a:lnTo>
                    <a:pt x="148369" y="74040"/>
                  </a:lnTo>
                  <a:lnTo>
                    <a:pt x="156345" y="67471"/>
                  </a:lnTo>
                  <a:lnTo>
                    <a:pt x="161505" y="59774"/>
                  </a:lnTo>
                  <a:lnTo>
                    <a:pt x="163784" y="51232"/>
                  </a:lnTo>
                  <a:lnTo>
                    <a:pt x="163570" y="42245"/>
                  </a:lnTo>
                  <a:lnTo>
                    <a:pt x="161392" y="33300"/>
                  </a:lnTo>
                  <a:lnTo>
                    <a:pt x="157741" y="24669"/>
                  </a:lnTo>
                  <a:lnTo>
                    <a:pt x="152703" y="16741"/>
                  </a:lnTo>
                  <a:lnTo>
                    <a:pt x="145975" y="10094"/>
                  </a:lnTo>
                  <a:lnTo>
                    <a:pt x="137531" y="4931"/>
                  </a:lnTo>
                  <a:lnTo>
                    <a:pt x="127760" y="1448"/>
                  </a:lnTo>
                  <a:lnTo>
                    <a:pt x="117286" y="0"/>
                  </a:lnTo>
                  <a:lnTo>
                    <a:pt x="106540" y="587"/>
                  </a:lnTo>
                  <a:lnTo>
                    <a:pt x="95902" y="3081"/>
                  </a:lnTo>
                  <a:lnTo>
                    <a:pt x="85767" y="7413"/>
                  </a:lnTo>
                  <a:lnTo>
                    <a:pt x="76296" y="13365"/>
                  </a:lnTo>
                  <a:lnTo>
                    <a:pt x="67786" y="20783"/>
                  </a:lnTo>
                  <a:lnTo>
                    <a:pt x="60740" y="29655"/>
                  </a:lnTo>
                  <a:lnTo>
                    <a:pt x="55301" y="39844"/>
                  </a:lnTo>
                  <a:lnTo>
                    <a:pt x="51461" y="51108"/>
                  </a:lnTo>
                  <a:lnTo>
                    <a:pt x="49242" y="63192"/>
                  </a:lnTo>
                  <a:lnTo>
                    <a:pt x="48491" y="75872"/>
                  </a:lnTo>
                  <a:lnTo>
                    <a:pt x="49104" y="88809"/>
                  </a:lnTo>
                  <a:lnTo>
                    <a:pt x="51102" y="101567"/>
                  </a:lnTo>
                  <a:lnTo>
                    <a:pt x="54368" y="113920"/>
                  </a:lnTo>
                  <a:lnTo>
                    <a:pt x="58679" y="125672"/>
                  </a:lnTo>
                  <a:lnTo>
                    <a:pt x="63788" y="136572"/>
                  </a:lnTo>
                  <a:lnTo>
                    <a:pt x="69490" y="146562"/>
                  </a:lnTo>
                  <a:lnTo>
                    <a:pt x="75945" y="155423"/>
                  </a:lnTo>
                  <a:lnTo>
                    <a:pt x="83643" y="162706"/>
                  </a:lnTo>
                  <a:lnTo>
                    <a:pt x="92741" y="168299"/>
                  </a:lnTo>
                  <a:lnTo>
                    <a:pt x="102783" y="172073"/>
                  </a:lnTo>
                  <a:lnTo>
                    <a:pt x="112910" y="173716"/>
                  </a:lnTo>
                  <a:lnTo>
                    <a:pt x="122607" y="173264"/>
                  </a:lnTo>
                  <a:lnTo>
                    <a:pt x="131727" y="171030"/>
                  </a:lnTo>
                  <a:lnTo>
                    <a:pt x="140304" y="167406"/>
                  </a:lnTo>
                  <a:lnTo>
                    <a:pt x="148433" y="162760"/>
                  </a:lnTo>
                  <a:lnTo>
                    <a:pt x="155917" y="157691"/>
                  </a:lnTo>
                  <a:lnTo>
                    <a:pt x="162994" y="152529"/>
                  </a:lnTo>
                  <a:lnTo>
                    <a:pt x="170292" y="146827"/>
                  </a:lnTo>
                  <a:lnTo>
                    <a:pt x="178985" y="1396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40350" y="528596"/>
              <a:ext cx="284270" cy="228483"/>
            </a:xfrm>
            <a:custGeom>
              <a:avLst/>
              <a:gdLst/>
              <a:ahLst/>
              <a:cxnLst/>
              <a:rect l="0" t="0" r="0" b="0"/>
              <a:pathLst>
                <a:path w="284270" h="228483">
                  <a:moveTo>
                    <a:pt x="0" y="115813"/>
                  </a:moveTo>
                  <a:lnTo>
                    <a:pt x="2934" y="127482"/>
                  </a:lnTo>
                  <a:lnTo>
                    <a:pt x="5716" y="137970"/>
                  </a:lnTo>
                  <a:lnTo>
                    <a:pt x="8616" y="148277"/>
                  </a:lnTo>
                  <a:lnTo>
                    <a:pt x="11656" y="158751"/>
                  </a:lnTo>
                  <a:lnTo>
                    <a:pt x="14821" y="169743"/>
                  </a:lnTo>
                  <a:lnTo>
                    <a:pt x="18085" y="181381"/>
                  </a:lnTo>
                  <a:lnTo>
                    <a:pt x="21423" y="193462"/>
                  </a:lnTo>
                  <a:lnTo>
                    <a:pt x="24814" y="205568"/>
                  </a:lnTo>
                  <a:lnTo>
                    <a:pt x="28218" y="217375"/>
                  </a:lnTo>
                  <a:lnTo>
                    <a:pt x="30758" y="226151"/>
                  </a:lnTo>
                  <a:lnTo>
                    <a:pt x="31388" y="228482"/>
                  </a:lnTo>
                  <a:lnTo>
                    <a:pt x="30500" y="225286"/>
                  </a:lnTo>
                  <a:lnTo>
                    <a:pt x="28639" y="218298"/>
                  </a:lnTo>
                  <a:lnTo>
                    <a:pt x="26170" y="208839"/>
                  </a:lnTo>
                  <a:lnTo>
                    <a:pt x="23330" y="197786"/>
                  </a:lnTo>
                  <a:lnTo>
                    <a:pt x="20422" y="185704"/>
                  </a:lnTo>
                  <a:lnTo>
                    <a:pt x="17838" y="172953"/>
                  </a:lnTo>
                  <a:lnTo>
                    <a:pt x="15769" y="159759"/>
                  </a:lnTo>
                  <a:lnTo>
                    <a:pt x="14377" y="146110"/>
                  </a:lnTo>
                  <a:lnTo>
                    <a:pt x="13891" y="131796"/>
                  </a:lnTo>
                  <a:lnTo>
                    <a:pt x="14348" y="116766"/>
                  </a:lnTo>
                  <a:lnTo>
                    <a:pt x="15790" y="101585"/>
                  </a:lnTo>
                  <a:lnTo>
                    <a:pt x="18351" y="87305"/>
                  </a:lnTo>
                  <a:lnTo>
                    <a:pt x="22005" y="74444"/>
                  </a:lnTo>
                  <a:lnTo>
                    <a:pt x="26746" y="63012"/>
                  </a:lnTo>
                  <a:lnTo>
                    <a:pt x="32676" y="52792"/>
                  </a:lnTo>
                  <a:lnTo>
                    <a:pt x="39749" y="43514"/>
                  </a:lnTo>
                  <a:lnTo>
                    <a:pt x="48109" y="35095"/>
                  </a:lnTo>
                  <a:lnTo>
                    <a:pt x="58154" y="27644"/>
                  </a:lnTo>
                  <a:lnTo>
                    <a:pt x="69956" y="21147"/>
                  </a:lnTo>
                  <a:lnTo>
                    <a:pt x="83458" y="15628"/>
                  </a:lnTo>
                  <a:lnTo>
                    <a:pt x="98650" y="11219"/>
                  </a:lnTo>
                  <a:lnTo>
                    <a:pt x="115346" y="7883"/>
                  </a:lnTo>
                  <a:lnTo>
                    <a:pt x="133100" y="5457"/>
                  </a:lnTo>
                  <a:lnTo>
                    <a:pt x="151308" y="3737"/>
                  </a:lnTo>
                  <a:lnTo>
                    <a:pt x="169583" y="2541"/>
                  </a:lnTo>
                  <a:lnTo>
                    <a:pt x="187599" y="1718"/>
                  </a:lnTo>
                  <a:lnTo>
                    <a:pt x="205001" y="1157"/>
                  </a:lnTo>
                  <a:lnTo>
                    <a:pt x="221652" y="777"/>
                  </a:lnTo>
                  <a:lnTo>
                    <a:pt x="237004" y="521"/>
                  </a:lnTo>
                  <a:lnTo>
                    <a:pt x="251519" y="320"/>
                  </a:lnTo>
                  <a:lnTo>
                    <a:pt x="266472" y="157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8582060" y="148982"/>
            <a:ext cx="1470801" cy="661713"/>
            <a:chOff x="8582060" y="148982"/>
            <a:chExt cx="1470801" cy="661713"/>
          </a:xfrm>
        </p:grpSpPr>
        <p:sp>
          <p:nvSpPr>
            <p:cNvPr id="43" name="Freeform 42"/>
            <p:cNvSpPr/>
            <p:nvPr/>
          </p:nvSpPr>
          <p:spPr>
            <a:xfrm>
              <a:off x="8582060" y="148982"/>
              <a:ext cx="282936" cy="661713"/>
            </a:xfrm>
            <a:custGeom>
              <a:avLst/>
              <a:gdLst/>
              <a:ahLst/>
              <a:cxnLst/>
              <a:rect l="0" t="0" r="0" b="0"/>
              <a:pathLst>
                <a:path w="282936" h="661713">
                  <a:moveTo>
                    <a:pt x="72365" y="661712"/>
                  </a:moveTo>
                  <a:lnTo>
                    <a:pt x="69431" y="650044"/>
                  </a:lnTo>
                  <a:lnTo>
                    <a:pt x="66649" y="639555"/>
                  </a:lnTo>
                  <a:lnTo>
                    <a:pt x="63753" y="629244"/>
                  </a:lnTo>
                  <a:lnTo>
                    <a:pt x="60886" y="618597"/>
                  </a:lnTo>
                  <a:lnTo>
                    <a:pt x="58369" y="606957"/>
                  </a:lnTo>
                  <a:lnTo>
                    <a:pt x="56354" y="594056"/>
                  </a:lnTo>
                  <a:lnTo>
                    <a:pt x="54669" y="579804"/>
                  </a:lnTo>
                  <a:lnTo>
                    <a:pt x="52926" y="564105"/>
                  </a:lnTo>
                  <a:lnTo>
                    <a:pt x="50900" y="547060"/>
                  </a:lnTo>
                  <a:lnTo>
                    <a:pt x="48538" y="528902"/>
                  </a:lnTo>
                  <a:lnTo>
                    <a:pt x="45873" y="509891"/>
                  </a:lnTo>
                  <a:lnTo>
                    <a:pt x="42967" y="490254"/>
                  </a:lnTo>
                  <a:lnTo>
                    <a:pt x="39881" y="470171"/>
                  </a:lnTo>
                  <a:lnTo>
                    <a:pt x="36660" y="449777"/>
                  </a:lnTo>
                  <a:lnTo>
                    <a:pt x="33349" y="429182"/>
                  </a:lnTo>
                  <a:lnTo>
                    <a:pt x="29974" y="408946"/>
                  </a:lnTo>
                  <a:lnTo>
                    <a:pt x="26556" y="390037"/>
                  </a:lnTo>
                  <a:lnTo>
                    <a:pt x="23113" y="372871"/>
                  </a:lnTo>
                  <a:lnTo>
                    <a:pt x="19816" y="357209"/>
                  </a:lnTo>
                  <a:lnTo>
                    <a:pt x="16983" y="342455"/>
                  </a:lnTo>
                  <a:lnTo>
                    <a:pt x="14740" y="328149"/>
                  </a:lnTo>
                  <a:lnTo>
                    <a:pt x="12896" y="313875"/>
                  </a:lnTo>
                  <a:lnTo>
                    <a:pt x="11043" y="299205"/>
                  </a:lnTo>
                  <a:lnTo>
                    <a:pt x="8946" y="283949"/>
                  </a:lnTo>
                  <a:lnTo>
                    <a:pt x="6706" y="267953"/>
                  </a:lnTo>
                  <a:lnTo>
                    <a:pt x="4656" y="251004"/>
                  </a:lnTo>
                  <a:lnTo>
                    <a:pt x="2979" y="233092"/>
                  </a:lnTo>
                  <a:lnTo>
                    <a:pt x="1701" y="214675"/>
                  </a:lnTo>
                  <a:lnTo>
                    <a:pt x="768" y="196546"/>
                  </a:lnTo>
                  <a:lnTo>
                    <a:pt x="116" y="179134"/>
                  </a:lnTo>
                  <a:lnTo>
                    <a:pt x="0" y="162512"/>
                  </a:lnTo>
                  <a:lnTo>
                    <a:pt x="980" y="146583"/>
                  </a:lnTo>
                  <a:lnTo>
                    <a:pt x="3270" y="131206"/>
                  </a:lnTo>
                  <a:lnTo>
                    <a:pt x="6774" y="116403"/>
                  </a:lnTo>
                  <a:lnTo>
                    <a:pt x="11267" y="102368"/>
                  </a:lnTo>
                  <a:lnTo>
                    <a:pt x="16517" y="89147"/>
                  </a:lnTo>
                  <a:lnTo>
                    <a:pt x="22483" y="76809"/>
                  </a:lnTo>
                  <a:lnTo>
                    <a:pt x="29310" y="65515"/>
                  </a:lnTo>
                  <a:lnTo>
                    <a:pt x="37011" y="55255"/>
                  </a:lnTo>
                  <a:lnTo>
                    <a:pt x="45470" y="46043"/>
                  </a:lnTo>
                  <a:lnTo>
                    <a:pt x="54526" y="37993"/>
                  </a:lnTo>
                  <a:lnTo>
                    <a:pt x="64036" y="31058"/>
                  </a:lnTo>
                  <a:lnTo>
                    <a:pt x="74201" y="25060"/>
                  </a:lnTo>
                  <a:lnTo>
                    <a:pt x="85544" y="19788"/>
                  </a:lnTo>
                  <a:lnTo>
                    <a:pt x="98252" y="15058"/>
                  </a:lnTo>
                  <a:lnTo>
                    <a:pt x="112210" y="10880"/>
                  </a:lnTo>
                  <a:lnTo>
                    <a:pt x="127182" y="7445"/>
                  </a:lnTo>
                  <a:lnTo>
                    <a:pt x="142918" y="4800"/>
                  </a:lnTo>
                  <a:lnTo>
                    <a:pt x="159043" y="2854"/>
                  </a:lnTo>
                  <a:lnTo>
                    <a:pt x="175088" y="1465"/>
                  </a:lnTo>
                  <a:lnTo>
                    <a:pt x="190796" y="497"/>
                  </a:lnTo>
                  <a:lnTo>
                    <a:pt x="205953" y="0"/>
                  </a:lnTo>
                  <a:lnTo>
                    <a:pt x="220292" y="190"/>
                  </a:lnTo>
                  <a:lnTo>
                    <a:pt x="233739" y="1128"/>
                  </a:lnTo>
                  <a:lnTo>
                    <a:pt x="245946" y="2579"/>
                  </a:lnTo>
                  <a:lnTo>
                    <a:pt x="257397" y="4242"/>
                  </a:lnTo>
                  <a:lnTo>
                    <a:pt x="269096" y="6262"/>
                  </a:lnTo>
                  <a:lnTo>
                    <a:pt x="282935" y="89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601782" y="536953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128002" y="2934"/>
                  </a:lnTo>
                  <a:lnTo>
                    <a:pt x="119015" y="5716"/>
                  </a:lnTo>
                  <a:lnTo>
                    <a:pt x="109020" y="8620"/>
                  </a:lnTo>
                  <a:lnTo>
                    <a:pt x="98039" y="11833"/>
                  </a:lnTo>
                  <a:lnTo>
                    <a:pt x="86228" y="15646"/>
                  </a:lnTo>
                  <a:lnTo>
                    <a:pt x="73779" y="20155"/>
                  </a:lnTo>
                  <a:lnTo>
                    <a:pt x="61083" y="24993"/>
                  </a:lnTo>
                  <a:lnTo>
                    <a:pt x="47258" y="29907"/>
                  </a:lnTo>
                  <a:lnTo>
                    <a:pt x="28858" y="35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728124" y="584192"/>
              <a:ext cx="147400" cy="193509"/>
            </a:xfrm>
            <a:custGeom>
              <a:avLst/>
              <a:gdLst/>
              <a:ahLst/>
              <a:cxnLst/>
              <a:rect l="0" t="0" r="0" b="0"/>
              <a:pathLst>
                <a:path w="147400" h="193509">
                  <a:moveTo>
                    <a:pt x="0" y="68574"/>
                  </a:moveTo>
                  <a:lnTo>
                    <a:pt x="2934" y="83176"/>
                  </a:lnTo>
                  <a:lnTo>
                    <a:pt x="5717" y="96447"/>
                  </a:lnTo>
                  <a:lnTo>
                    <a:pt x="8617" y="109644"/>
                  </a:lnTo>
                  <a:lnTo>
                    <a:pt x="11657" y="122813"/>
                  </a:lnTo>
                  <a:lnTo>
                    <a:pt x="14821" y="135673"/>
                  </a:lnTo>
                  <a:lnTo>
                    <a:pt x="18086" y="148073"/>
                  </a:lnTo>
                  <a:lnTo>
                    <a:pt x="21424" y="160014"/>
                  </a:lnTo>
                  <a:lnTo>
                    <a:pt x="24815" y="171567"/>
                  </a:lnTo>
                  <a:lnTo>
                    <a:pt x="28219" y="182747"/>
                  </a:lnTo>
                  <a:lnTo>
                    <a:pt x="30759" y="191080"/>
                  </a:lnTo>
                  <a:lnTo>
                    <a:pt x="31388" y="193508"/>
                  </a:lnTo>
                  <a:lnTo>
                    <a:pt x="30501" y="191187"/>
                  </a:lnTo>
                  <a:lnTo>
                    <a:pt x="28639" y="185628"/>
                  </a:lnTo>
                  <a:lnTo>
                    <a:pt x="26170" y="177688"/>
                  </a:lnTo>
                  <a:lnTo>
                    <a:pt x="23330" y="167960"/>
                  </a:lnTo>
                  <a:lnTo>
                    <a:pt x="20421" y="156755"/>
                  </a:lnTo>
                  <a:lnTo>
                    <a:pt x="17839" y="144137"/>
                  </a:lnTo>
                  <a:lnTo>
                    <a:pt x="15769" y="130267"/>
                  </a:lnTo>
                  <a:lnTo>
                    <a:pt x="14377" y="115706"/>
                  </a:lnTo>
                  <a:lnTo>
                    <a:pt x="13891" y="101314"/>
                  </a:lnTo>
                  <a:lnTo>
                    <a:pt x="14347" y="87561"/>
                  </a:lnTo>
                  <a:lnTo>
                    <a:pt x="15788" y="74548"/>
                  </a:lnTo>
                  <a:lnTo>
                    <a:pt x="18352" y="62194"/>
                  </a:lnTo>
                  <a:lnTo>
                    <a:pt x="22005" y="50373"/>
                  </a:lnTo>
                  <a:lnTo>
                    <a:pt x="26747" y="39282"/>
                  </a:lnTo>
                  <a:lnTo>
                    <a:pt x="32676" y="29424"/>
                  </a:lnTo>
                  <a:lnTo>
                    <a:pt x="39744" y="20979"/>
                  </a:lnTo>
                  <a:lnTo>
                    <a:pt x="47931" y="13984"/>
                  </a:lnTo>
                  <a:lnTo>
                    <a:pt x="57328" y="8501"/>
                  </a:lnTo>
                  <a:lnTo>
                    <a:pt x="67868" y="4411"/>
                  </a:lnTo>
                  <a:lnTo>
                    <a:pt x="79200" y="1629"/>
                  </a:lnTo>
                  <a:lnTo>
                    <a:pt x="90798" y="195"/>
                  </a:lnTo>
                  <a:lnTo>
                    <a:pt x="102323" y="0"/>
                  </a:lnTo>
                  <a:lnTo>
                    <a:pt x="113200" y="669"/>
                  </a:lnTo>
                  <a:lnTo>
                    <a:pt x="123596" y="1713"/>
                  </a:lnTo>
                  <a:lnTo>
                    <a:pt x="134418" y="3221"/>
                  </a:lnTo>
                  <a:lnTo>
                    <a:pt x="147399" y="54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849044" y="639360"/>
              <a:ext cx="194936" cy="158567"/>
            </a:xfrm>
            <a:custGeom>
              <a:avLst/>
              <a:gdLst/>
              <a:ahLst/>
              <a:cxnLst/>
              <a:rect l="0" t="0" r="0" b="0"/>
              <a:pathLst>
                <a:path w="194936" h="158567">
                  <a:moveTo>
                    <a:pt x="121236" y="76577"/>
                  </a:moveTo>
                  <a:lnTo>
                    <a:pt x="118301" y="67776"/>
                  </a:lnTo>
                  <a:lnTo>
                    <a:pt x="115520" y="59429"/>
                  </a:lnTo>
                  <a:lnTo>
                    <a:pt x="112615" y="50735"/>
                  </a:lnTo>
                  <a:lnTo>
                    <a:pt x="109402" y="41787"/>
                  </a:lnTo>
                  <a:lnTo>
                    <a:pt x="105590" y="32940"/>
                  </a:lnTo>
                  <a:lnTo>
                    <a:pt x="101062" y="24411"/>
                  </a:lnTo>
                  <a:lnTo>
                    <a:pt x="95554" y="16568"/>
                  </a:lnTo>
                  <a:lnTo>
                    <a:pt x="88569" y="9987"/>
                  </a:lnTo>
                  <a:lnTo>
                    <a:pt x="79983" y="4873"/>
                  </a:lnTo>
                  <a:lnTo>
                    <a:pt x="70130" y="1423"/>
                  </a:lnTo>
                  <a:lnTo>
                    <a:pt x="59609" y="0"/>
                  </a:lnTo>
                  <a:lnTo>
                    <a:pt x="48841" y="603"/>
                  </a:lnTo>
                  <a:lnTo>
                    <a:pt x="38360" y="3108"/>
                  </a:lnTo>
                  <a:lnTo>
                    <a:pt x="28861" y="7448"/>
                  </a:lnTo>
                  <a:lnTo>
                    <a:pt x="20633" y="13410"/>
                  </a:lnTo>
                  <a:lnTo>
                    <a:pt x="13771" y="21004"/>
                  </a:lnTo>
                  <a:lnTo>
                    <a:pt x="8371" y="30527"/>
                  </a:lnTo>
                  <a:lnTo>
                    <a:pt x="4333" y="41961"/>
                  </a:lnTo>
                  <a:lnTo>
                    <a:pt x="1584" y="54706"/>
                  </a:lnTo>
                  <a:lnTo>
                    <a:pt x="172" y="67791"/>
                  </a:lnTo>
                  <a:lnTo>
                    <a:pt x="0" y="80620"/>
                  </a:lnTo>
                  <a:lnTo>
                    <a:pt x="1018" y="92825"/>
                  </a:lnTo>
                  <a:lnTo>
                    <a:pt x="3295" y="104095"/>
                  </a:lnTo>
                  <a:lnTo>
                    <a:pt x="6754" y="114375"/>
                  </a:lnTo>
                  <a:lnTo>
                    <a:pt x="11193" y="123786"/>
                  </a:lnTo>
                  <a:lnTo>
                    <a:pt x="16389" y="132509"/>
                  </a:lnTo>
                  <a:lnTo>
                    <a:pt x="22147" y="140705"/>
                  </a:lnTo>
                  <a:lnTo>
                    <a:pt x="28469" y="148026"/>
                  </a:lnTo>
                  <a:lnTo>
                    <a:pt x="35543" y="153660"/>
                  </a:lnTo>
                  <a:lnTo>
                    <a:pt x="43410" y="157286"/>
                  </a:lnTo>
                  <a:lnTo>
                    <a:pt x="51811" y="158566"/>
                  </a:lnTo>
                  <a:lnTo>
                    <a:pt x="60298" y="156923"/>
                  </a:lnTo>
                  <a:lnTo>
                    <a:pt x="68589" y="152330"/>
                  </a:lnTo>
                  <a:lnTo>
                    <a:pt x="76274" y="145195"/>
                  </a:lnTo>
                  <a:lnTo>
                    <a:pt x="82748" y="136063"/>
                  </a:lnTo>
                  <a:lnTo>
                    <a:pt x="87808" y="125451"/>
                  </a:lnTo>
                  <a:lnTo>
                    <a:pt x="91730" y="113941"/>
                  </a:lnTo>
                  <a:lnTo>
                    <a:pt x="95067" y="102158"/>
                  </a:lnTo>
                  <a:lnTo>
                    <a:pt x="98220" y="90506"/>
                  </a:lnTo>
                  <a:lnTo>
                    <a:pt x="101824" y="80651"/>
                  </a:lnTo>
                  <a:lnTo>
                    <a:pt x="106065" y="75350"/>
                  </a:lnTo>
                  <a:lnTo>
                    <a:pt x="110347" y="75114"/>
                  </a:lnTo>
                  <a:lnTo>
                    <a:pt x="114835" y="78688"/>
                  </a:lnTo>
                  <a:lnTo>
                    <a:pt x="119751" y="84766"/>
                  </a:lnTo>
                  <a:lnTo>
                    <a:pt x="125148" y="92271"/>
                  </a:lnTo>
                  <a:lnTo>
                    <a:pt x="130973" y="100310"/>
                  </a:lnTo>
                  <a:lnTo>
                    <a:pt x="137145" y="108374"/>
                  </a:lnTo>
                  <a:lnTo>
                    <a:pt x="143741" y="115776"/>
                  </a:lnTo>
                  <a:lnTo>
                    <a:pt x="150998" y="121549"/>
                  </a:lnTo>
                  <a:lnTo>
                    <a:pt x="159024" y="125326"/>
                  </a:lnTo>
                  <a:lnTo>
                    <a:pt x="168017" y="127829"/>
                  </a:lnTo>
                  <a:lnTo>
                    <a:pt x="179273" y="129088"/>
                  </a:lnTo>
                  <a:lnTo>
                    <a:pt x="194935" y="129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059085" y="598020"/>
              <a:ext cx="153351" cy="189847"/>
            </a:xfrm>
            <a:custGeom>
              <a:avLst/>
              <a:gdLst/>
              <a:ahLst/>
              <a:cxnLst/>
              <a:rect l="0" t="0" r="0" b="0"/>
              <a:pathLst>
                <a:path w="153351" h="189847">
                  <a:moveTo>
                    <a:pt x="111236" y="23161"/>
                  </a:moveTo>
                  <a:lnTo>
                    <a:pt x="105301" y="17360"/>
                  </a:lnTo>
                  <a:lnTo>
                    <a:pt x="99097" y="12436"/>
                  </a:lnTo>
                  <a:lnTo>
                    <a:pt x="92001" y="7943"/>
                  </a:lnTo>
                  <a:lnTo>
                    <a:pt x="84061" y="4067"/>
                  </a:lnTo>
                  <a:lnTo>
                    <a:pt x="75414" y="1351"/>
                  </a:lnTo>
                  <a:lnTo>
                    <a:pt x="66224" y="0"/>
                  </a:lnTo>
                  <a:lnTo>
                    <a:pt x="56798" y="72"/>
                  </a:lnTo>
                  <a:lnTo>
                    <a:pt x="47557" y="1637"/>
                  </a:lnTo>
                  <a:lnTo>
                    <a:pt x="38720" y="4585"/>
                  </a:lnTo>
                  <a:lnTo>
                    <a:pt x="30486" y="8835"/>
                  </a:lnTo>
                  <a:lnTo>
                    <a:pt x="23102" y="14428"/>
                  </a:lnTo>
                  <a:lnTo>
                    <a:pt x="16620" y="21266"/>
                  </a:lnTo>
                  <a:lnTo>
                    <a:pt x="11098" y="29296"/>
                  </a:lnTo>
                  <a:lnTo>
                    <a:pt x="6679" y="38589"/>
                  </a:lnTo>
                  <a:lnTo>
                    <a:pt x="3337" y="49063"/>
                  </a:lnTo>
                  <a:lnTo>
                    <a:pt x="1076" y="60519"/>
                  </a:lnTo>
                  <a:lnTo>
                    <a:pt x="0" y="72734"/>
                  </a:lnTo>
                  <a:lnTo>
                    <a:pt x="51" y="85500"/>
                  </a:lnTo>
                  <a:lnTo>
                    <a:pt x="1051" y="98496"/>
                  </a:lnTo>
                  <a:lnTo>
                    <a:pt x="2785" y="111293"/>
                  </a:lnTo>
                  <a:lnTo>
                    <a:pt x="5069" y="123673"/>
                  </a:lnTo>
                  <a:lnTo>
                    <a:pt x="8077" y="135442"/>
                  </a:lnTo>
                  <a:lnTo>
                    <a:pt x="12303" y="146353"/>
                  </a:lnTo>
                  <a:lnTo>
                    <a:pt x="17933" y="156356"/>
                  </a:lnTo>
                  <a:lnTo>
                    <a:pt x="25003" y="165395"/>
                  </a:lnTo>
                  <a:lnTo>
                    <a:pt x="33577" y="173330"/>
                  </a:lnTo>
                  <a:lnTo>
                    <a:pt x="43526" y="180174"/>
                  </a:lnTo>
                  <a:lnTo>
                    <a:pt x="54446" y="185602"/>
                  </a:lnTo>
                  <a:lnTo>
                    <a:pt x="65760" y="188894"/>
                  </a:lnTo>
                  <a:lnTo>
                    <a:pt x="77100" y="189846"/>
                  </a:lnTo>
                  <a:lnTo>
                    <a:pt x="88153" y="188706"/>
                  </a:lnTo>
                  <a:lnTo>
                    <a:pt x="98574" y="185889"/>
                  </a:lnTo>
                  <a:lnTo>
                    <a:pt x="108244" y="181817"/>
                  </a:lnTo>
                  <a:lnTo>
                    <a:pt x="117116" y="176952"/>
                  </a:lnTo>
                  <a:lnTo>
                    <a:pt x="126096" y="171212"/>
                  </a:lnTo>
                  <a:lnTo>
                    <a:pt x="137090" y="162984"/>
                  </a:lnTo>
                  <a:lnTo>
                    <a:pt x="153350" y="1495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266131" y="305326"/>
              <a:ext cx="51590" cy="463255"/>
            </a:xfrm>
            <a:custGeom>
              <a:avLst/>
              <a:gdLst/>
              <a:ahLst/>
              <a:cxnLst/>
              <a:rect l="0" t="0" r="0" b="0"/>
              <a:pathLst>
                <a:path w="51590" h="463255">
                  <a:moveTo>
                    <a:pt x="9475" y="0"/>
                  </a:moveTo>
                  <a:lnTo>
                    <a:pt x="6609" y="11802"/>
                  </a:lnTo>
                  <a:lnTo>
                    <a:pt x="4468" y="23571"/>
                  </a:lnTo>
                  <a:lnTo>
                    <a:pt x="2863" y="36462"/>
                  </a:lnTo>
                  <a:lnTo>
                    <a:pt x="1683" y="50310"/>
                  </a:lnTo>
                  <a:lnTo>
                    <a:pt x="834" y="64638"/>
                  </a:lnTo>
                  <a:lnTo>
                    <a:pt x="241" y="79107"/>
                  </a:lnTo>
                  <a:lnTo>
                    <a:pt x="0" y="93557"/>
                  </a:lnTo>
                  <a:lnTo>
                    <a:pt x="364" y="107933"/>
                  </a:lnTo>
                  <a:lnTo>
                    <a:pt x="1424" y="122227"/>
                  </a:lnTo>
                  <a:lnTo>
                    <a:pt x="3117" y="136452"/>
                  </a:lnTo>
                  <a:lnTo>
                    <a:pt x="5326" y="150622"/>
                  </a:lnTo>
                  <a:lnTo>
                    <a:pt x="7923" y="164752"/>
                  </a:lnTo>
                  <a:lnTo>
                    <a:pt x="10801" y="178853"/>
                  </a:lnTo>
                  <a:lnTo>
                    <a:pt x="13880" y="192934"/>
                  </a:lnTo>
                  <a:lnTo>
                    <a:pt x="17096" y="207010"/>
                  </a:lnTo>
                  <a:lnTo>
                    <a:pt x="20408" y="221413"/>
                  </a:lnTo>
                  <a:lnTo>
                    <a:pt x="23783" y="236761"/>
                  </a:lnTo>
                  <a:lnTo>
                    <a:pt x="27200" y="253314"/>
                  </a:lnTo>
                  <a:lnTo>
                    <a:pt x="30476" y="271009"/>
                  </a:lnTo>
                  <a:lnTo>
                    <a:pt x="33297" y="289644"/>
                  </a:lnTo>
                  <a:lnTo>
                    <a:pt x="35530" y="308988"/>
                  </a:lnTo>
                  <a:lnTo>
                    <a:pt x="37369" y="328519"/>
                  </a:lnTo>
                  <a:lnTo>
                    <a:pt x="39218" y="347470"/>
                  </a:lnTo>
                  <a:lnTo>
                    <a:pt x="41314" y="365466"/>
                  </a:lnTo>
                  <a:lnTo>
                    <a:pt x="43561" y="382470"/>
                  </a:lnTo>
                  <a:lnTo>
                    <a:pt x="45854" y="400578"/>
                  </a:lnTo>
                  <a:lnTo>
                    <a:pt x="48396" y="424733"/>
                  </a:lnTo>
                  <a:lnTo>
                    <a:pt x="51589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138735" y="505367"/>
              <a:ext cx="273743" cy="31587"/>
            </a:xfrm>
            <a:custGeom>
              <a:avLst/>
              <a:gdLst/>
              <a:ahLst/>
              <a:cxnLst/>
              <a:rect l="0" t="0" r="0" b="0"/>
              <a:pathLst>
                <a:path w="273743" h="31587">
                  <a:moveTo>
                    <a:pt x="273742" y="0"/>
                  </a:moveTo>
                  <a:lnTo>
                    <a:pt x="264874" y="2867"/>
                  </a:lnTo>
                  <a:lnTo>
                    <a:pt x="255886" y="5009"/>
                  </a:lnTo>
                  <a:lnTo>
                    <a:pt x="245891" y="6617"/>
                  </a:lnTo>
                  <a:lnTo>
                    <a:pt x="234910" y="7970"/>
                  </a:lnTo>
                  <a:lnTo>
                    <a:pt x="223099" y="9467"/>
                  </a:lnTo>
                  <a:lnTo>
                    <a:pt x="210631" y="11313"/>
                  </a:lnTo>
                  <a:lnTo>
                    <a:pt x="197348" y="13380"/>
                  </a:lnTo>
                  <a:lnTo>
                    <a:pt x="182771" y="15313"/>
                  </a:lnTo>
                  <a:lnTo>
                    <a:pt x="166751" y="16909"/>
                  </a:lnTo>
                  <a:lnTo>
                    <a:pt x="149757" y="18132"/>
                  </a:lnTo>
                  <a:lnTo>
                    <a:pt x="132658" y="19029"/>
                  </a:lnTo>
                  <a:lnTo>
                    <a:pt x="115979" y="19671"/>
                  </a:lnTo>
                  <a:lnTo>
                    <a:pt x="100035" y="20288"/>
                  </a:lnTo>
                  <a:lnTo>
                    <a:pt x="85100" y="21243"/>
                  </a:lnTo>
                  <a:lnTo>
                    <a:pt x="71211" y="22700"/>
                  </a:lnTo>
                  <a:lnTo>
                    <a:pt x="58294" y="24503"/>
                  </a:lnTo>
                  <a:lnTo>
                    <a:pt x="44795" y="26441"/>
                  </a:lnTo>
                  <a:lnTo>
                    <a:pt x="27291" y="286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412477" y="621181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1998" y="36461"/>
                  </a:lnTo>
                  <a:lnTo>
                    <a:pt x="3685" y="50309"/>
                  </a:lnTo>
                  <a:lnTo>
                    <a:pt x="5353" y="64638"/>
                  </a:lnTo>
                  <a:lnTo>
                    <a:pt x="6772" y="79098"/>
                  </a:lnTo>
                  <a:lnTo>
                    <a:pt x="8075" y="93310"/>
                  </a:lnTo>
                  <a:lnTo>
                    <a:pt x="9906" y="108396"/>
                  </a:lnTo>
                  <a:lnTo>
                    <a:pt x="13545" y="127910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433534" y="47378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513406" y="589595"/>
              <a:ext cx="126064" cy="200635"/>
            </a:xfrm>
            <a:custGeom>
              <a:avLst/>
              <a:gdLst/>
              <a:ahLst/>
              <a:cxnLst/>
              <a:rect l="0" t="0" r="0" b="0"/>
              <a:pathLst>
                <a:path w="126064" h="200635">
                  <a:moveTo>
                    <a:pt x="78055" y="10529"/>
                  </a:moveTo>
                  <a:lnTo>
                    <a:pt x="69254" y="13597"/>
                  </a:lnTo>
                  <a:lnTo>
                    <a:pt x="60907" y="17659"/>
                  </a:lnTo>
                  <a:lnTo>
                    <a:pt x="52213" y="23157"/>
                  </a:lnTo>
                  <a:lnTo>
                    <a:pt x="43264" y="30089"/>
                  </a:lnTo>
                  <a:lnTo>
                    <a:pt x="34418" y="38535"/>
                  </a:lnTo>
                  <a:lnTo>
                    <a:pt x="25889" y="48390"/>
                  </a:lnTo>
                  <a:lnTo>
                    <a:pt x="18045" y="59574"/>
                  </a:lnTo>
                  <a:lnTo>
                    <a:pt x="11465" y="72124"/>
                  </a:lnTo>
                  <a:lnTo>
                    <a:pt x="6346" y="85924"/>
                  </a:lnTo>
                  <a:lnTo>
                    <a:pt x="2724" y="100425"/>
                  </a:lnTo>
                  <a:lnTo>
                    <a:pt x="652" y="114770"/>
                  </a:lnTo>
                  <a:lnTo>
                    <a:pt x="0" y="128489"/>
                  </a:lnTo>
                  <a:lnTo>
                    <a:pt x="681" y="141479"/>
                  </a:lnTo>
                  <a:lnTo>
                    <a:pt x="2725" y="153816"/>
                  </a:lnTo>
                  <a:lnTo>
                    <a:pt x="6029" y="165620"/>
                  </a:lnTo>
                  <a:lnTo>
                    <a:pt x="10705" y="176531"/>
                  </a:lnTo>
                  <a:lnTo>
                    <a:pt x="17124" y="185735"/>
                  </a:lnTo>
                  <a:lnTo>
                    <a:pt x="25329" y="192919"/>
                  </a:lnTo>
                  <a:lnTo>
                    <a:pt x="34923" y="197913"/>
                  </a:lnTo>
                  <a:lnTo>
                    <a:pt x="45272" y="200449"/>
                  </a:lnTo>
                  <a:lnTo>
                    <a:pt x="55930" y="200634"/>
                  </a:lnTo>
                  <a:lnTo>
                    <a:pt x="66508" y="198844"/>
                  </a:lnTo>
                  <a:lnTo>
                    <a:pt x="76602" y="195525"/>
                  </a:lnTo>
                  <a:lnTo>
                    <a:pt x="86049" y="191074"/>
                  </a:lnTo>
                  <a:lnTo>
                    <a:pt x="94713" y="185649"/>
                  </a:lnTo>
                  <a:lnTo>
                    <a:pt x="102395" y="179186"/>
                  </a:lnTo>
                  <a:lnTo>
                    <a:pt x="109079" y="171724"/>
                  </a:lnTo>
                  <a:lnTo>
                    <a:pt x="114738" y="163257"/>
                  </a:lnTo>
                  <a:lnTo>
                    <a:pt x="119251" y="153662"/>
                  </a:lnTo>
                  <a:lnTo>
                    <a:pt x="122655" y="142987"/>
                  </a:lnTo>
                  <a:lnTo>
                    <a:pt x="124958" y="131563"/>
                  </a:lnTo>
                  <a:lnTo>
                    <a:pt x="126063" y="119902"/>
                  </a:lnTo>
                  <a:lnTo>
                    <a:pt x="126031" y="108320"/>
                  </a:lnTo>
                  <a:lnTo>
                    <a:pt x="125044" y="96935"/>
                  </a:lnTo>
                  <a:lnTo>
                    <a:pt x="123318" y="85757"/>
                  </a:lnTo>
                  <a:lnTo>
                    <a:pt x="121045" y="74761"/>
                  </a:lnTo>
                  <a:lnTo>
                    <a:pt x="118214" y="64072"/>
                  </a:lnTo>
                  <a:lnTo>
                    <a:pt x="114637" y="53960"/>
                  </a:lnTo>
                  <a:lnTo>
                    <a:pt x="110270" y="44530"/>
                  </a:lnTo>
                  <a:lnTo>
                    <a:pt x="105325" y="35834"/>
                  </a:lnTo>
                  <a:lnTo>
                    <a:pt x="99579" y="26999"/>
                  </a:lnTo>
                  <a:lnTo>
                    <a:pt x="91412" y="16132"/>
                  </a:lnTo>
                  <a:lnTo>
                    <a:pt x="780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644104" y="564897"/>
              <a:ext cx="154040" cy="211444"/>
            </a:xfrm>
            <a:custGeom>
              <a:avLst/>
              <a:gdLst/>
              <a:ahLst/>
              <a:cxnLst/>
              <a:rect l="0" t="0" r="0" b="0"/>
              <a:pathLst>
                <a:path w="154040" h="211444">
                  <a:moveTo>
                    <a:pt x="0" y="45755"/>
                  </a:moveTo>
                  <a:lnTo>
                    <a:pt x="8667" y="51690"/>
                  </a:lnTo>
                  <a:lnTo>
                    <a:pt x="15733" y="57895"/>
                  </a:lnTo>
                  <a:lnTo>
                    <a:pt x="21839" y="64990"/>
                  </a:lnTo>
                  <a:lnTo>
                    <a:pt x="27240" y="72931"/>
                  </a:lnTo>
                  <a:lnTo>
                    <a:pt x="32103" y="81577"/>
                  </a:lnTo>
                  <a:lnTo>
                    <a:pt x="36557" y="90776"/>
                  </a:lnTo>
                  <a:lnTo>
                    <a:pt x="40550" y="100549"/>
                  </a:lnTo>
                  <a:lnTo>
                    <a:pt x="43862" y="111087"/>
                  </a:lnTo>
                  <a:lnTo>
                    <a:pt x="46425" y="122433"/>
                  </a:lnTo>
                  <a:lnTo>
                    <a:pt x="48316" y="134492"/>
                  </a:lnTo>
                  <a:lnTo>
                    <a:pt x="49668" y="147118"/>
                  </a:lnTo>
                  <a:lnTo>
                    <a:pt x="50620" y="160164"/>
                  </a:lnTo>
                  <a:lnTo>
                    <a:pt x="51446" y="173348"/>
                  </a:lnTo>
                  <a:lnTo>
                    <a:pt x="52542" y="186272"/>
                  </a:lnTo>
                  <a:lnTo>
                    <a:pt x="54058" y="198674"/>
                  </a:lnTo>
                  <a:lnTo>
                    <a:pt x="54592" y="208142"/>
                  </a:lnTo>
                  <a:lnTo>
                    <a:pt x="52931" y="211443"/>
                  </a:lnTo>
                  <a:lnTo>
                    <a:pt x="50548" y="209136"/>
                  </a:lnTo>
                  <a:lnTo>
                    <a:pt x="48332" y="202829"/>
                  </a:lnTo>
                  <a:lnTo>
                    <a:pt x="46551" y="193861"/>
                  </a:lnTo>
                  <a:lnTo>
                    <a:pt x="45214" y="183152"/>
                  </a:lnTo>
                  <a:lnTo>
                    <a:pt x="44251" y="171306"/>
                  </a:lnTo>
                  <a:lnTo>
                    <a:pt x="43572" y="158715"/>
                  </a:lnTo>
                  <a:lnTo>
                    <a:pt x="43103" y="145635"/>
                  </a:lnTo>
                  <a:lnTo>
                    <a:pt x="42786" y="132232"/>
                  </a:lnTo>
                  <a:lnTo>
                    <a:pt x="42741" y="118616"/>
                  </a:lnTo>
                  <a:lnTo>
                    <a:pt x="43241" y="104859"/>
                  </a:lnTo>
                  <a:lnTo>
                    <a:pt x="44394" y="91012"/>
                  </a:lnTo>
                  <a:lnTo>
                    <a:pt x="46153" y="77271"/>
                  </a:lnTo>
                  <a:lnTo>
                    <a:pt x="48405" y="63964"/>
                  </a:lnTo>
                  <a:lnTo>
                    <a:pt x="51036" y="51238"/>
                  </a:lnTo>
                  <a:lnTo>
                    <a:pt x="54107" y="39235"/>
                  </a:lnTo>
                  <a:lnTo>
                    <a:pt x="57846" y="28167"/>
                  </a:lnTo>
                  <a:lnTo>
                    <a:pt x="62329" y="18073"/>
                  </a:lnTo>
                  <a:lnTo>
                    <a:pt x="67644" y="9481"/>
                  </a:lnTo>
                  <a:lnTo>
                    <a:pt x="73970" y="3444"/>
                  </a:lnTo>
                  <a:lnTo>
                    <a:pt x="81296" y="319"/>
                  </a:lnTo>
                  <a:lnTo>
                    <a:pt x="89319" y="0"/>
                  </a:lnTo>
                  <a:lnTo>
                    <a:pt x="97542" y="2287"/>
                  </a:lnTo>
                  <a:lnTo>
                    <a:pt x="105657" y="6792"/>
                  </a:lnTo>
                  <a:lnTo>
                    <a:pt x="113392" y="13203"/>
                  </a:lnTo>
                  <a:lnTo>
                    <a:pt x="120434" y="21384"/>
                  </a:lnTo>
                  <a:lnTo>
                    <a:pt x="126686" y="31101"/>
                  </a:lnTo>
                  <a:lnTo>
                    <a:pt x="132224" y="42046"/>
                  </a:lnTo>
                  <a:lnTo>
                    <a:pt x="137184" y="53915"/>
                  </a:lnTo>
                  <a:lnTo>
                    <a:pt x="141705" y="66459"/>
                  </a:lnTo>
                  <a:lnTo>
                    <a:pt x="145744" y="79645"/>
                  </a:lnTo>
                  <a:lnTo>
                    <a:pt x="149086" y="93635"/>
                  </a:lnTo>
                  <a:lnTo>
                    <a:pt x="151664" y="108442"/>
                  </a:lnTo>
                  <a:lnTo>
                    <a:pt x="153370" y="123585"/>
                  </a:lnTo>
                  <a:lnTo>
                    <a:pt x="154039" y="139866"/>
                  </a:lnTo>
                  <a:lnTo>
                    <a:pt x="152613" y="160953"/>
                  </a:lnTo>
                  <a:lnTo>
                    <a:pt x="147399" y="193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875141" y="484310"/>
              <a:ext cx="177720" cy="294799"/>
            </a:xfrm>
            <a:custGeom>
              <a:avLst/>
              <a:gdLst/>
              <a:ahLst/>
              <a:cxnLst/>
              <a:rect l="0" t="0" r="0" b="0"/>
              <a:pathLst>
                <a:path w="177720" h="294799">
                  <a:moveTo>
                    <a:pt x="116403" y="0"/>
                  </a:moveTo>
                  <a:lnTo>
                    <a:pt x="101801" y="134"/>
                  </a:lnTo>
                  <a:lnTo>
                    <a:pt x="88530" y="1415"/>
                  </a:lnTo>
                  <a:lnTo>
                    <a:pt x="75338" y="4013"/>
                  </a:lnTo>
                  <a:lnTo>
                    <a:pt x="62342" y="7905"/>
                  </a:lnTo>
                  <a:lnTo>
                    <a:pt x="50129" y="13186"/>
                  </a:lnTo>
                  <a:lnTo>
                    <a:pt x="38987" y="19772"/>
                  </a:lnTo>
                  <a:lnTo>
                    <a:pt x="29044" y="27445"/>
                  </a:lnTo>
                  <a:lnTo>
                    <a:pt x="20437" y="35956"/>
                  </a:lnTo>
                  <a:lnTo>
                    <a:pt x="13103" y="45087"/>
                  </a:lnTo>
                  <a:lnTo>
                    <a:pt x="7161" y="54826"/>
                  </a:lnTo>
                  <a:lnTo>
                    <a:pt x="2985" y="65348"/>
                  </a:lnTo>
                  <a:lnTo>
                    <a:pt x="622" y="76677"/>
                  </a:lnTo>
                  <a:lnTo>
                    <a:pt x="0" y="88386"/>
                  </a:lnTo>
                  <a:lnTo>
                    <a:pt x="1094" y="99713"/>
                  </a:lnTo>
                  <a:lnTo>
                    <a:pt x="3731" y="110243"/>
                  </a:lnTo>
                  <a:lnTo>
                    <a:pt x="8112" y="119430"/>
                  </a:lnTo>
                  <a:lnTo>
                    <a:pt x="14858" y="126464"/>
                  </a:lnTo>
                  <a:lnTo>
                    <a:pt x="24096" y="131120"/>
                  </a:lnTo>
                  <a:lnTo>
                    <a:pt x="35368" y="133804"/>
                  </a:lnTo>
                  <a:lnTo>
                    <a:pt x="47912" y="135248"/>
                  </a:lnTo>
                  <a:lnTo>
                    <a:pt x="61158" y="136012"/>
                  </a:lnTo>
                  <a:lnTo>
                    <a:pt x="74609" y="136582"/>
                  </a:lnTo>
                  <a:lnTo>
                    <a:pt x="87778" y="137440"/>
                  </a:lnTo>
                  <a:lnTo>
                    <a:pt x="100438" y="138810"/>
                  </a:lnTo>
                  <a:lnTo>
                    <a:pt x="112412" y="140870"/>
                  </a:lnTo>
                  <a:lnTo>
                    <a:pt x="123468" y="143849"/>
                  </a:lnTo>
                  <a:lnTo>
                    <a:pt x="133575" y="147778"/>
                  </a:lnTo>
                  <a:lnTo>
                    <a:pt x="142857" y="152533"/>
                  </a:lnTo>
                  <a:lnTo>
                    <a:pt x="151487" y="157941"/>
                  </a:lnTo>
                  <a:lnTo>
                    <a:pt x="159617" y="163839"/>
                  </a:lnTo>
                  <a:lnTo>
                    <a:pt x="166892" y="170256"/>
                  </a:lnTo>
                  <a:lnTo>
                    <a:pt x="172495" y="177395"/>
                  </a:lnTo>
                  <a:lnTo>
                    <a:pt x="176107" y="185308"/>
                  </a:lnTo>
                  <a:lnTo>
                    <a:pt x="177719" y="193911"/>
                  </a:lnTo>
                  <a:lnTo>
                    <a:pt x="177363" y="203063"/>
                  </a:lnTo>
                  <a:lnTo>
                    <a:pt x="175264" y="212624"/>
                  </a:lnTo>
                  <a:lnTo>
                    <a:pt x="171603" y="222316"/>
                  </a:lnTo>
                  <a:lnTo>
                    <a:pt x="166413" y="231742"/>
                  </a:lnTo>
                  <a:lnTo>
                    <a:pt x="159858" y="240709"/>
                  </a:lnTo>
                  <a:lnTo>
                    <a:pt x="152359" y="249204"/>
                  </a:lnTo>
                  <a:lnTo>
                    <a:pt x="144487" y="257296"/>
                  </a:lnTo>
                  <a:lnTo>
                    <a:pt x="136595" y="265065"/>
                  </a:lnTo>
                  <a:lnTo>
                    <a:pt x="128499" y="272267"/>
                  </a:lnTo>
                  <a:lnTo>
                    <a:pt x="119618" y="278352"/>
                  </a:lnTo>
                  <a:lnTo>
                    <a:pt x="109678" y="283112"/>
                  </a:lnTo>
                  <a:lnTo>
                    <a:pt x="98712" y="286647"/>
                  </a:lnTo>
                  <a:lnTo>
                    <a:pt x="86895" y="289186"/>
                  </a:lnTo>
                  <a:lnTo>
                    <a:pt x="74434" y="290969"/>
                  </a:lnTo>
                  <a:lnTo>
                    <a:pt x="61924" y="292204"/>
                  </a:lnTo>
                  <a:lnTo>
                    <a:pt x="48986" y="293184"/>
                  </a:lnTo>
                  <a:lnTo>
                    <a:pt x="33371" y="293999"/>
                  </a:lnTo>
                  <a:lnTo>
                    <a:pt x="1111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42113" y="810694"/>
            <a:ext cx="10012603" cy="238542"/>
          </a:xfrm>
          <a:custGeom>
            <a:avLst/>
            <a:gdLst/>
            <a:ahLst/>
            <a:cxnLst/>
            <a:rect l="0" t="0" r="0" b="0"/>
            <a:pathLst>
              <a:path w="10012603" h="238542">
                <a:moveTo>
                  <a:pt x="10012602" y="0"/>
                </a:moveTo>
                <a:lnTo>
                  <a:pt x="10006801" y="5934"/>
                </a:lnTo>
                <a:lnTo>
                  <a:pt x="10001878" y="12139"/>
                </a:lnTo>
                <a:lnTo>
                  <a:pt x="9997371" y="19230"/>
                </a:lnTo>
                <a:lnTo>
                  <a:pt x="9992977" y="26998"/>
                </a:lnTo>
                <a:lnTo>
                  <a:pt x="9988315" y="34996"/>
                </a:lnTo>
                <a:lnTo>
                  <a:pt x="9983199" y="42937"/>
                </a:lnTo>
                <a:lnTo>
                  <a:pt x="9977622" y="50711"/>
                </a:lnTo>
                <a:lnTo>
                  <a:pt x="9971650" y="58304"/>
                </a:lnTo>
                <a:lnTo>
                  <a:pt x="9965367" y="65737"/>
                </a:lnTo>
                <a:lnTo>
                  <a:pt x="9958690" y="72879"/>
                </a:lnTo>
                <a:lnTo>
                  <a:pt x="9951377" y="79456"/>
                </a:lnTo>
                <a:lnTo>
                  <a:pt x="9943345" y="85354"/>
                </a:lnTo>
                <a:lnTo>
                  <a:pt x="9934665" y="90298"/>
                </a:lnTo>
                <a:lnTo>
                  <a:pt x="9925459" y="93789"/>
                </a:lnTo>
                <a:lnTo>
                  <a:pt x="9915859" y="95685"/>
                </a:lnTo>
                <a:lnTo>
                  <a:pt x="9905970" y="95992"/>
                </a:lnTo>
                <a:lnTo>
                  <a:pt x="9895879" y="94685"/>
                </a:lnTo>
                <a:lnTo>
                  <a:pt x="9885649" y="91918"/>
                </a:lnTo>
                <a:lnTo>
                  <a:pt x="9875321" y="87960"/>
                </a:lnTo>
                <a:lnTo>
                  <a:pt x="9864928" y="83095"/>
                </a:lnTo>
                <a:lnTo>
                  <a:pt x="9854491" y="77569"/>
                </a:lnTo>
                <a:lnTo>
                  <a:pt x="9844023" y="71573"/>
                </a:lnTo>
                <a:lnTo>
                  <a:pt x="9833536" y="65249"/>
                </a:lnTo>
                <a:lnTo>
                  <a:pt x="9823034" y="58715"/>
                </a:lnTo>
                <a:lnTo>
                  <a:pt x="9812524" y="52531"/>
                </a:lnTo>
                <a:lnTo>
                  <a:pt x="9802008" y="47670"/>
                </a:lnTo>
                <a:lnTo>
                  <a:pt x="9791482" y="44553"/>
                </a:lnTo>
                <a:lnTo>
                  <a:pt x="9780786" y="43106"/>
                </a:lnTo>
                <a:lnTo>
                  <a:pt x="9769613" y="43041"/>
                </a:lnTo>
                <a:lnTo>
                  <a:pt x="9757838" y="44033"/>
                </a:lnTo>
                <a:lnTo>
                  <a:pt x="9745659" y="45797"/>
                </a:lnTo>
                <a:lnTo>
                  <a:pt x="9733483" y="48111"/>
                </a:lnTo>
                <a:lnTo>
                  <a:pt x="9721554" y="50807"/>
                </a:lnTo>
                <a:lnTo>
                  <a:pt x="9709933" y="53766"/>
                </a:lnTo>
                <a:lnTo>
                  <a:pt x="9698597" y="56905"/>
                </a:lnTo>
                <a:lnTo>
                  <a:pt x="9687486" y="60160"/>
                </a:lnTo>
                <a:lnTo>
                  <a:pt x="9676379" y="63330"/>
                </a:lnTo>
                <a:lnTo>
                  <a:pt x="9664922" y="66079"/>
                </a:lnTo>
                <a:lnTo>
                  <a:pt x="9652954" y="68256"/>
                </a:lnTo>
                <a:lnTo>
                  <a:pt x="9640644" y="69718"/>
                </a:lnTo>
                <a:lnTo>
                  <a:pt x="9628380" y="70249"/>
                </a:lnTo>
                <a:lnTo>
                  <a:pt x="9616390" y="69822"/>
                </a:lnTo>
                <a:lnTo>
                  <a:pt x="9604729" y="68400"/>
                </a:lnTo>
                <a:lnTo>
                  <a:pt x="9593365" y="65851"/>
                </a:lnTo>
                <a:lnTo>
                  <a:pt x="9582237" y="62215"/>
                </a:lnTo>
                <a:lnTo>
                  <a:pt x="9571118" y="57825"/>
                </a:lnTo>
                <a:lnTo>
                  <a:pt x="9559653" y="53195"/>
                </a:lnTo>
                <a:lnTo>
                  <a:pt x="9547680" y="48641"/>
                </a:lnTo>
                <a:lnTo>
                  <a:pt x="9535365" y="44280"/>
                </a:lnTo>
                <a:lnTo>
                  <a:pt x="9523099" y="40125"/>
                </a:lnTo>
                <a:lnTo>
                  <a:pt x="9511099" y="36151"/>
                </a:lnTo>
                <a:lnTo>
                  <a:pt x="9499090" y="32482"/>
                </a:lnTo>
                <a:lnTo>
                  <a:pt x="9486430" y="29390"/>
                </a:lnTo>
                <a:lnTo>
                  <a:pt x="9472808" y="26985"/>
                </a:lnTo>
                <a:lnTo>
                  <a:pt x="9458556" y="25539"/>
                </a:lnTo>
                <a:lnTo>
                  <a:pt x="9444445" y="25549"/>
                </a:lnTo>
                <a:lnTo>
                  <a:pt x="9430914" y="27148"/>
                </a:lnTo>
                <a:lnTo>
                  <a:pt x="9418066" y="30002"/>
                </a:lnTo>
                <a:lnTo>
                  <a:pt x="9405832" y="33520"/>
                </a:lnTo>
                <a:lnTo>
                  <a:pt x="9394081" y="37288"/>
                </a:lnTo>
                <a:lnTo>
                  <a:pt x="9382530" y="41103"/>
                </a:lnTo>
                <a:lnTo>
                  <a:pt x="9370766" y="44884"/>
                </a:lnTo>
                <a:lnTo>
                  <a:pt x="9358589" y="48607"/>
                </a:lnTo>
                <a:lnTo>
                  <a:pt x="9346137" y="52276"/>
                </a:lnTo>
                <a:lnTo>
                  <a:pt x="9333775" y="55899"/>
                </a:lnTo>
                <a:lnTo>
                  <a:pt x="9321716" y="59485"/>
                </a:lnTo>
                <a:lnTo>
                  <a:pt x="9309840" y="62877"/>
                </a:lnTo>
                <a:lnTo>
                  <a:pt x="9297800" y="65776"/>
                </a:lnTo>
                <a:lnTo>
                  <a:pt x="9285403" y="68058"/>
                </a:lnTo>
                <a:lnTo>
                  <a:pt x="9272619" y="69759"/>
                </a:lnTo>
                <a:lnTo>
                  <a:pt x="9259499" y="70984"/>
                </a:lnTo>
                <a:lnTo>
                  <a:pt x="9246112" y="71836"/>
                </a:lnTo>
                <a:lnTo>
                  <a:pt x="9232527" y="72087"/>
                </a:lnTo>
                <a:lnTo>
                  <a:pt x="9218801" y="71199"/>
                </a:lnTo>
                <a:lnTo>
                  <a:pt x="9204976" y="68975"/>
                </a:lnTo>
                <a:lnTo>
                  <a:pt x="9191083" y="65684"/>
                </a:lnTo>
                <a:lnTo>
                  <a:pt x="9177142" y="61866"/>
                </a:lnTo>
                <a:lnTo>
                  <a:pt x="9163170" y="57892"/>
                </a:lnTo>
                <a:lnTo>
                  <a:pt x="9149176" y="53938"/>
                </a:lnTo>
                <a:lnTo>
                  <a:pt x="9135167" y="50064"/>
                </a:lnTo>
                <a:lnTo>
                  <a:pt x="9121145" y="46282"/>
                </a:lnTo>
                <a:lnTo>
                  <a:pt x="9106947" y="42743"/>
                </a:lnTo>
                <a:lnTo>
                  <a:pt x="9092270" y="39740"/>
                </a:lnTo>
                <a:lnTo>
                  <a:pt x="9076988" y="37384"/>
                </a:lnTo>
                <a:lnTo>
                  <a:pt x="9061301" y="35632"/>
                </a:lnTo>
                <a:lnTo>
                  <a:pt x="9045618" y="34373"/>
                </a:lnTo>
                <a:lnTo>
                  <a:pt x="9030178" y="33492"/>
                </a:lnTo>
                <a:lnTo>
                  <a:pt x="9015048" y="33053"/>
                </a:lnTo>
                <a:lnTo>
                  <a:pt x="9000204" y="33282"/>
                </a:lnTo>
                <a:lnTo>
                  <a:pt x="8985594" y="34250"/>
                </a:lnTo>
                <a:lnTo>
                  <a:pt x="8971325" y="35883"/>
                </a:lnTo>
                <a:lnTo>
                  <a:pt x="8957656" y="38050"/>
                </a:lnTo>
                <a:lnTo>
                  <a:pt x="8944675" y="40623"/>
                </a:lnTo>
                <a:lnTo>
                  <a:pt x="8932160" y="43656"/>
                </a:lnTo>
                <a:lnTo>
                  <a:pt x="8919682" y="47369"/>
                </a:lnTo>
                <a:lnTo>
                  <a:pt x="8906983" y="51831"/>
                </a:lnTo>
                <a:lnTo>
                  <a:pt x="8893826" y="56962"/>
                </a:lnTo>
                <a:lnTo>
                  <a:pt x="8879921" y="62631"/>
                </a:lnTo>
                <a:lnTo>
                  <a:pt x="8865196" y="68695"/>
                </a:lnTo>
                <a:lnTo>
                  <a:pt x="8849898" y="74716"/>
                </a:lnTo>
                <a:lnTo>
                  <a:pt x="8834483" y="79992"/>
                </a:lnTo>
                <a:lnTo>
                  <a:pt x="8819229" y="84206"/>
                </a:lnTo>
                <a:lnTo>
                  <a:pt x="8804224" y="87542"/>
                </a:lnTo>
                <a:lnTo>
                  <a:pt x="8789463" y="90478"/>
                </a:lnTo>
                <a:lnTo>
                  <a:pt x="8774900" y="93337"/>
                </a:lnTo>
                <a:lnTo>
                  <a:pt x="8760323" y="95937"/>
                </a:lnTo>
                <a:lnTo>
                  <a:pt x="8745382" y="97706"/>
                </a:lnTo>
                <a:lnTo>
                  <a:pt x="8729922" y="98378"/>
                </a:lnTo>
                <a:lnTo>
                  <a:pt x="8714112" y="97999"/>
                </a:lnTo>
                <a:lnTo>
                  <a:pt x="8698347" y="96749"/>
                </a:lnTo>
                <a:lnTo>
                  <a:pt x="8682856" y="94832"/>
                </a:lnTo>
                <a:lnTo>
                  <a:pt x="8667863" y="92426"/>
                </a:lnTo>
                <a:lnTo>
                  <a:pt x="8653641" y="89673"/>
                </a:lnTo>
                <a:lnTo>
                  <a:pt x="8640253" y="86674"/>
                </a:lnTo>
                <a:lnTo>
                  <a:pt x="8627279" y="83339"/>
                </a:lnTo>
                <a:lnTo>
                  <a:pt x="8613953" y="79416"/>
                </a:lnTo>
                <a:lnTo>
                  <a:pt x="8599878" y="74816"/>
                </a:lnTo>
                <a:lnTo>
                  <a:pt x="8585320" y="69759"/>
                </a:lnTo>
                <a:lnTo>
                  <a:pt x="8571000" y="64672"/>
                </a:lnTo>
                <a:lnTo>
                  <a:pt x="8557321" y="59812"/>
                </a:lnTo>
                <a:lnTo>
                  <a:pt x="8544035" y="55414"/>
                </a:lnTo>
                <a:lnTo>
                  <a:pt x="8530442" y="51766"/>
                </a:lnTo>
                <a:lnTo>
                  <a:pt x="8516143" y="48946"/>
                </a:lnTo>
                <a:lnTo>
                  <a:pt x="8500912" y="46866"/>
                </a:lnTo>
                <a:lnTo>
                  <a:pt x="8484538" y="45380"/>
                </a:lnTo>
                <a:lnTo>
                  <a:pt x="8467035" y="44349"/>
                </a:lnTo>
                <a:lnTo>
                  <a:pt x="8448737" y="43976"/>
                </a:lnTo>
                <a:lnTo>
                  <a:pt x="8430162" y="44782"/>
                </a:lnTo>
                <a:lnTo>
                  <a:pt x="8411636" y="46951"/>
                </a:lnTo>
                <a:lnTo>
                  <a:pt x="8393282" y="50204"/>
                </a:lnTo>
                <a:lnTo>
                  <a:pt x="8375122" y="53997"/>
                </a:lnTo>
                <a:lnTo>
                  <a:pt x="8357134" y="57954"/>
                </a:lnTo>
                <a:lnTo>
                  <a:pt x="8339615" y="61897"/>
                </a:lnTo>
                <a:lnTo>
                  <a:pt x="8323144" y="65764"/>
                </a:lnTo>
                <a:lnTo>
                  <a:pt x="8307950" y="69546"/>
                </a:lnTo>
                <a:lnTo>
                  <a:pt x="8293951" y="73254"/>
                </a:lnTo>
                <a:lnTo>
                  <a:pt x="8280927" y="76904"/>
                </a:lnTo>
                <a:lnTo>
                  <a:pt x="8268635" y="80506"/>
                </a:lnTo>
                <a:lnTo>
                  <a:pt x="8256547" y="83910"/>
                </a:lnTo>
                <a:lnTo>
                  <a:pt x="8243890" y="86817"/>
                </a:lnTo>
                <a:lnTo>
                  <a:pt x="8230289" y="89105"/>
                </a:lnTo>
                <a:lnTo>
                  <a:pt x="8215728" y="90809"/>
                </a:lnTo>
                <a:lnTo>
                  <a:pt x="8200349" y="92036"/>
                </a:lnTo>
                <a:lnTo>
                  <a:pt x="8184337" y="92895"/>
                </a:lnTo>
                <a:lnTo>
                  <a:pt x="8167856" y="93319"/>
                </a:lnTo>
                <a:lnTo>
                  <a:pt x="8151041" y="93080"/>
                </a:lnTo>
                <a:lnTo>
                  <a:pt x="8134001" y="92105"/>
                </a:lnTo>
                <a:lnTo>
                  <a:pt x="8117137" y="90468"/>
                </a:lnTo>
                <a:lnTo>
                  <a:pt x="8101113" y="88298"/>
                </a:lnTo>
                <a:lnTo>
                  <a:pt x="8086217" y="85727"/>
                </a:lnTo>
                <a:lnTo>
                  <a:pt x="8072076" y="82866"/>
                </a:lnTo>
                <a:lnTo>
                  <a:pt x="8057894" y="79800"/>
                </a:lnTo>
                <a:lnTo>
                  <a:pt x="8043208" y="76591"/>
                </a:lnTo>
                <a:lnTo>
                  <a:pt x="8028223" y="73285"/>
                </a:lnTo>
                <a:lnTo>
                  <a:pt x="8013608" y="69912"/>
                </a:lnTo>
                <a:lnTo>
                  <a:pt x="7999728" y="66499"/>
                </a:lnTo>
                <a:lnTo>
                  <a:pt x="7986305" y="63224"/>
                </a:lnTo>
                <a:lnTo>
                  <a:pt x="7972619" y="60404"/>
                </a:lnTo>
                <a:lnTo>
                  <a:pt x="7958271" y="58180"/>
                </a:lnTo>
                <a:lnTo>
                  <a:pt x="7943518" y="56687"/>
                </a:lnTo>
                <a:lnTo>
                  <a:pt x="7929060" y="56135"/>
                </a:lnTo>
                <a:lnTo>
                  <a:pt x="7915285" y="56543"/>
                </a:lnTo>
                <a:lnTo>
                  <a:pt x="7901933" y="57783"/>
                </a:lnTo>
                <a:lnTo>
                  <a:pt x="7888295" y="59678"/>
                </a:lnTo>
                <a:lnTo>
                  <a:pt x="7873972" y="62061"/>
                </a:lnTo>
                <a:lnTo>
                  <a:pt x="7858893" y="64795"/>
                </a:lnTo>
                <a:lnTo>
                  <a:pt x="7843152" y="67775"/>
                </a:lnTo>
                <a:lnTo>
                  <a:pt x="7826899" y="70925"/>
                </a:lnTo>
                <a:lnTo>
                  <a:pt x="7810594" y="74192"/>
                </a:lnTo>
                <a:lnTo>
                  <a:pt x="7794960" y="77539"/>
                </a:lnTo>
                <a:lnTo>
                  <a:pt x="7780340" y="80939"/>
                </a:lnTo>
                <a:lnTo>
                  <a:pt x="7766728" y="84375"/>
                </a:lnTo>
                <a:lnTo>
                  <a:pt x="7753966" y="87836"/>
                </a:lnTo>
                <a:lnTo>
                  <a:pt x="7741852" y="91308"/>
                </a:lnTo>
                <a:lnTo>
                  <a:pt x="7729881" y="94623"/>
                </a:lnTo>
                <a:lnTo>
                  <a:pt x="7717304" y="97469"/>
                </a:lnTo>
                <a:lnTo>
                  <a:pt x="7703758" y="99716"/>
                </a:lnTo>
                <a:lnTo>
                  <a:pt x="7689232" y="101393"/>
                </a:lnTo>
                <a:lnTo>
                  <a:pt x="7673876" y="102602"/>
                </a:lnTo>
                <a:lnTo>
                  <a:pt x="7657879" y="103453"/>
                </a:lnTo>
                <a:lnTo>
                  <a:pt x="7641408" y="104042"/>
                </a:lnTo>
                <a:lnTo>
                  <a:pt x="7624600" y="104445"/>
                </a:lnTo>
                <a:lnTo>
                  <a:pt x="7607556" y="104716"/>
                </a:lnTo>
                <a:lnTo>
                  <a:pt x="7590349" y="104728"/>
                </a:lnTo>
                <a:lnTo>
                  <a:pt x="7573032" y="104205"/>
                </a:lnTo>
                <a:lnTo>
                  <a:pt x="7555648" y="103036"/>
                </a:lnTo>
                <a:lnTo>
                  <a:pt x="7538551" y="101267"/>
                </a:lnTo>
                <a:lnTo>
                  <a:pt x="7522371" y="99008"/>
                </a:lnTo>
                <a:lnTo>
                  <a:pt x="7507366" y="96377"/>
                </a:lnTo>
                <a:lnTo>
                  <a:pt x="7493155" y="93476"/>
                </a:lnTo>
                <a:lnTo>
                  <a:pt x="7478924" y="90382"/>
                </a:lnTo>
                <a:lnTo>
                  <a:pt x="7464205" y="87156"/>
                </a:lnTo>
                <a:lnTo>
                  <a:pt x="7449198" y="83838"/>
                </a:lnTo>
                <a:lnTo>
                  <a:pt x="7434570" y="80457"/>
                </a:lnTo>
                <a:lnTo>
                  <a:pt x="7420676" y="77043"/>
                </a:lnTo>
                <a:lnTo>
                  <a:pt x="7407073" y="73937"/>
                </a:lnTo>
                <a:lnTo>
                  <a:pt x="7392734" y="71763"/>
                </a:lnTo>
                <a:lnTo>
                  <a:pt x="7377132" y="70786"/>
                </a:lnTo>
                <a:lnTo>
                  <a:pt x="7360550" y="70945"/>
                </a:lnTo>
                <a:lnTo>
                  <a:pt x="7343795" y="72040"/>
                </a:lnTo>
                <a:lnTo>
                  <a:pt x="7327367" y="73859"/>
                </a:lnTo>
                <a:lnTo>
                  <a:pt x="7311269" y="76537"/>
                </a:lnTo>
                <a:lnTo>
                  <a:pt x="7295174" y="80537"/>
                </a:lnTo>
                <a:lnTo>
                  <a:pt x="7278873" y="85995"/>
                </a:lnTo>
                <a:lnTo>
                  <a:pt x="7262469" y="92439"/>
                </a:lnTo>
                <a:lnTo>
                  <a:pt x="7246290" y="98995"/>
                </a:lnTo>
                <a:lnTo>
                  <a:pt x="7230512" y="105147"/>
                </a:lnTo>
                <a:lnTo>
                  <a:pt x="7215152" y="110902"/>
                </a:lnTo>
                <a:lnTo>
                  <a:pt x="7200150" y="116601"/>
                </a:lnTo>
                <a:lnTo>
                  <a:pt x="7185424" y="122460"/>
                </a:lnTo>
                <a:lnTo>
                  <a:pt x="7170738" y="128226"/>
                </a:lnTo>
                <a:lnTo>
                  <a:pt x="7155726" y="133272"/>
                </a:lnTo>
                <a:lnTo>
                  <a:pt x="7140216" y="137298"/>
                </a:lnTo>
                <a:lnTo>
                  <a:pt x="7124375" y="140324"/>
                </a:lnTo>
                <a:lnTo>
                  <a:pt x="7108587" y="142514"/>
                </a:lnTo>
                <a:lnTo>
                  <a:pt x="7093083" y="144054"/>
                </a:lnTo>
                <a:lnTo>
                  <a:pt x="7078078" y="144954"/>
                </a:lnTo>
                <a:lnTo>
                  <a:pt x="7063850" y="145041"/>
                </a:lnTo>
                <a:lnTo>
                  <a:pt x="7050457" y="144289"/>
                </a:lnTo>
                <a:lnTo>
                  <a:pt x="7037481" y="142802"/>
                </a:lnTo>
                <a:lnTo>
                  <a:pt x="7024154" y="140734"/>
                </a:lnTo>
                <a:lnTo>
                  <a:pt x="7010073" y="138236"/>
                </a:lnTo>
                <a:lnTo>
                  <a:pt x="6995341" y="135593"/>
                </a:lnTo>
                <a:lnTo>
                  <a:pt x="6980373" y="133206"/>
                </a:lnTo>
                <a:lnTo>
                  <a:pt x="6965454" y="131267"/>
                </a:lnTo>
                <a:lnTo>
                  <a:pt x="6950860" y="129627"/>
                </a:lnTo>
                <a:lnTo>
                  <a:pt x="6936915" y="127912"/>
                </a:lnTo>
                <a:lnTo>
                  <a:pt x="6923716" y="125908"/>
                </a:lnTo>
                <a:lnTo>
                  <a:pt x="6910869" y="123729"/>
                </a:lnTo>
                <a:lnTo>
                  <a:pt x="6897631" y="121720"/>
                </a:lnTo>
                <a:lnTo>
                  <a:pt x="6883610" y="120071"/>
                </a:lnTo>
                <a:lnTo>
                  <a:pt x="6868918" y="118812"/>
                </a:lnTo>
                <a:lnTo>
                  <a:pt x="6853976" y="117891"/>
                </a:lnTo>
                <a:lnTo>
                  <a:pt x="6839066" y="117242"/>
                </a:lnTo>
                <a:lnTo>
                  <a:pt x="6824139" y="116960"/>
                </a:lnTo>
                <a:lnTo>
                  <a:pt x="6808906" y="117294"/>
                </a:lnTo>
                <a:lnTo>
                  <a:pt x="6793219" y="118338"/>
                </a:lnTo>
                <a:lnTo>
                  <a:pt x="6777244" y="120192"/>
                </a:lnTo>
                <a:lnTo>
                  <a:pt x="6761360" y="123039"/>
                </a:lnTo>
                <a:lnTo>
                  <a:pt x="6745788" y="126878"/>
                </a:lnTo>
                <a:lnTo>
                  <a:pt x="6730737" y="131405"/>
                </a:lnTo>
                <a:lnTo>
                  <a:pt x="6716477" y="136128"/>
                </a:lnTo>
                <a:lnTo>
                  <a:pt x="6703068" y="140745"/>
                </a:lnTo>
                <a:lnTo>
                  <a:pt x="6690248" y="145148"/>
                </a:lnTo>
                <a:lnTo>
                  <a:pt x="6677560" y="149331"/>
                </a:lnTo>
                <a:lnTo>
                  <a:pt x="6664721" y="153329"/>
                </a:lnTo>
                <a:lnTo>
                  <a:pt x="6651638" y="157182"/>
                </a:lnTo>
                <a:lnTo>
                  <a:pt x="6638314" y="160931"/>
                </a:lnTo>
                <a:lnTo>
                  <a:pt x="6624791" y="164600"/>
                </a:lnTo>
                <a:lnTo>
                  <a:pt x="6611116" y="168049"/>
                </a:lnTo>
                <a:lnTo>
                  <a:pt x="6597329" y="170985"/>
                </a:lnTo>
                <a:lnTo>
                  <a:pt x="6583463" y="173283"/>
                </a:lnTo>
                <a:lnTo>
                  <a:pt x="6569542" y="174656"/>
                </a:lnTo>
                <a:lnTo>
                  <a:pt x="6555584" y="174595"/>
                </a:lnTo>
                <a:lnTo>
                  <a:pt x="6541595" y="172962"/>
                </a:lnTo>
                <a:lnTo>
                  <a:pt x="6527420" y="170085"/>
                </a:lnTo>
                <a:lnTo>
                  <a:pt x="6512757" y="166553"/>
                </a:lnTo>
                <a:lnTo>
                  <a:pt x="6497482" y="162769"/>
                </a:lnTo>
                <a:lnTo>
                  <a:pt x="6481629" y="158774"/>
                </a:lnTo>
                <a:lnTo>
                  <a:pt x="6465302" y="154341"/>
                </a:lnTo>
                <a:lnTo>
                  <a:pt x="6448612" y="149370"/>
                </a:lnTo>
                <a:lnTo>
                  <a:pt x="6431660" y="144220"/>
                </a:lnTo>
                <a:lnTo>
                  <a:pt x="6414520" y="139595"/>
                </a:lnTo>
                <a:lnTo>
                  <a:pt x="6397249" y="135859"/>
                </a:lnTo>
                <a:lnTo>
                  <a:pt x="6379888" y="133199"/>
                </a:lnTo>
                <a:lnTo>
                  <a:pt x="6362467" y="131788"/>
                </a:lnTo>
                <a:lnTo>
                  <a:pt x="6345009" y="131584"/>
                </a:lnTo>
                <a:lnTo>
                  <a:pt x="6327691" y="132396"/>
                </a:lnTo>
                <a:lnTo>
                  <a:pt x="6310830" y="133996"/>
                </a:lnTo>
                <a:lnTo>
                  <a:pt x="6294566" y="136177"/>
                </a:lnTo>
                <a:lnTo>
                  <a:pt x="6279034" y="138774"/>
                </a:lnTo>
                <a:lnTo>
                  <a:pt x="6264442" y="141662"/>
                </a:lnTo>
                <a:lnTo>
                  <a:pt x="6250807" y="144755"/>
                </a:lnTo>
                <a:lnTo>
                  <a:pt x="6237835" y="148153"/>
                </a:lnTo>
                <a:lnTo>
                  <a:pt x="6225043" y="152120"/>
                </a:lnTo>
                <a:lnTo>
                  <a:pt x="6212130" y="156755"/>
                </a:lnTo>
                <a:lnTo>
                  <a:pt x="6198828" y="162004"/>
                </a:lnTo>
                <a:lnTo>
                  <a:pt x="6184825" y="167753"/>
                </a:lnTo>
                <a:lnTo>
                  <a:pt x="6170033" y="173876"/>
                </a:lnTo>
                <a:lnTo>
                  <a:pt x="6154691" y="180105"/>
                </a:lnTo>
                <a:lnTo>
                  <a:pt x="6139247" y="186054"/>
                </a:lnTo>
                <a:lnTo>
                  <a:pt x="6123967" y="191528"/>
                </a:lnTo>
                <a:lnTo>
                  <a:pt x="6108777" y="196355"/>
                </a:lnTo>
                <a:lnTo>
                  <a:pt x="6093359" y="200298"/>
                </a:lnTo>
                <a:lnTo>
                  <a:pt x="6077546" y="203316"/>
                </a:lnTo>
                <a:lnTo>
                  <a:pt x="6061485" y="205359"/>
                </a:lnTo>
                <a:lnTo>
                  <a:pt x="6045542" y="206290"/>
                </a:lnTo>
                <a:lnTo>
                  <a:pt x="6029921" y="206135"/>
                </a:lnTo>
                <a:lnTo>
                  <a:pt x="6014499" y="204896"/>
                </a:lnTo>
                <a:lnTo>
                  <a:pt x="5998924" y="202470"/>
                </a:lnTo>
                <a:lnTo>
                  <a:pt x="5983009" y="198917"/>
                </a:lnTo>
                <a:lnTo>
                  <a:pt x="5967050" y="194584"/>
                </a:lnTo>
                <a:lnTo>
                  <a:pt x="5951707" y="189991"/>
                </a:lnTo>
                <a:lnTo>
                  <a:pt x="5937303" y="185461"/>
                </a:lnTo>
                <a:lnTo>
                  <a:pt x="5923511" y="181117"/>
                </a:lnTo>
                <a:lnTo>
                  <a:pt x="5909571" y="176973"/>
                </a:lnTo>
                <a:lnTo>
                  <a:pt x="5895049" y="173002"/>
                </a:lnTo>
                <a:lnTo>
                  <a:pt x="5880177" y="169165"/>
                </a:lnTo>
                <a:lnTo>
                  <a:pt x="5865639" y="165429"/>
                </a:lnTo>
                <a:lnTo>
                  <a:pt x="5851819" y="161772"/>
                </a:lnTo>
                <a:lnTo>
                  <a:pt x="5838776" y="158502"/>
                </a:lnTo>
                <a:lnTo>
                  <a:pt x="5826410" y="156217"/>
                </a:lnTo>
                <a:lnTo>
                  <a:pt x="5814567" y="155160"/>
                </a:lnTo>
                <a:lnTo>
                  <a:pt x="5802783" y="155096"/>
                </a:lnTo>
                <a:lnTo>
                  <a:pt x="5790332" y="155510"/>
                </a:lnTo>
                <a:lnTo>
                  <a:pt x="5776879" y="156049"/>
                </a:lnTo>
                <a:lnTo>
                  <a:pt x="5762755" y="156714"/>
                </a:lnTo>
                <a:lnTo>
                  <a:pt x="5748736" y="157758"/>
                </a:lnTo>
                <a:lnTo>
                  <a:pt x="5735261" y="159310"/>
                </a:lnTo>
                <a:lnTo>
                  <a:pt x="5722113" y="161351"/>
                </a:lnTo>
                <a:lnTo>
                  <a:pt x="5708613" y="163800"/>
                </a:lnTo>
                <a:lnTo>
                  <a:pt x="5694382" y="166561"/>
                </a:lnTo>
                <a:lnTo>
                  <a:pt x="5679367" y="169552"/>
                </a:lnTo>
                <a:lnTo>
                  <a:pt x="5663668" y="172706"/>
                </a:lnTo>
                <a:lnTo>
                  <a:pt x="5647443" y="175973"/>
                </a:lnTo>
                <a:lnTo>
                  <a:pt x="5631156" y="179319"/>
                </a:lnTo>
                <a:lnTo>
                  <a:pt x="5615535" y="182718"/>
                </a:lnTo>
                <a:lnTo>
                  <a:pt x="5600914" y="186153"/>
                </a:lnTo>
                <a:lnTo>
                  <a:pt x="5586963" y="189613"/>
                </a:lnTo>
                <a:lnTo>
                  <a:pt x="5572908" y="193089"/>
                </a:lnTo>
                <a:lnTo>
                  <a:pt x="5558298" y="196567"/>
                </a:lnTo>
                <a:lnTo>
                  <a:pt x="5543025" y="199717"/>
                </a:lnTo>
                <a:lnTo>
                  <a:pt x="5527152" y="201919"/>
                </a:lnTo>
                <a:lnTo>
                  <a:pt x="5510801" y="202916"/>
                </a:lnTo>
                <a:lnTo>
                  <a:pt x="5494090" y="202770"/>
                </a:lnTo>
                <a:lnTo>
                  <a:pt x="5477119" y="201683"/>
                </a:lnTo>
                <a:lnTo>
                  <a:pt x="5459974" y="199879"/>
                </a:lnTo>
                <a:lnTo>
                  <a:pt x="5443040" y="197550"/>
                </a:lnTo>
                <a:lnTo>
                  <a:pt x="5426970" y="194850"/>
                </a:lnTo>
                <a:lnTo>
                  <a:pt x="5412050" y="191891"/>
                </a:lnTo>
                <a:lnTo>
                  <a:pt x="5398235" y="188753"/>
                </a:lnTo>
                <a:lnTo>
                  <a:pt x="5385336" y="185494"/>
                </a:lnTo>
                <a:lnTo>
                  <a:pt x="5373137" y="182153"/>
                </a:lnTo>
                <a:lnTo>
                  <a:pt x="5361450" y="178757"/>
                </a:lnTo>
                <a:lnTo>
                  <a:pt x="5350128" y="175323"/>
                </a:lnTo>
                <a:lnTo>
                  <a:pt x="5339060" y="171864"/>
                </a:lnTo>
                <a:lnTo>
                  <a:pt x="5328166" y="168388"/>
                </a:lnTo>
                <a:lnTo>
                  <a:pt x="5317392" y="164901"/>
                </a:lnTo>
                <a:lnTo>
                  <a:pt x="5306679" y="161407"/>
                </a:lnTo>
                <a:lnTo>
                  <a:pt x="5295349" y="157907"/>
                </a:lnTo>
                <a:lnTo>
                  <a:pt x="5282153" y="154404"/>
                </a:lnTo>
                <a:lnTo>
                  <a:pt x="5266566" y="150904"/>
                </a:lnTo>
                <a:lnTo>
                  <a:pt x="5248875" y="147570"/>
                </a:lnTo>
                <a:lnTo>
                  <a:pt x="5229788" y="144711"/>
                </a:lnTo>
                <a:lnTo>
                  <a:pt x="5209887" y="142461"/>
                </a:lnTo>
                <a:lnTo>
                  <a:pt x="5190019" y="140950"/>
                </a:lnTo>
                <a:lnTo>
                  <a:pt x="5171308" y="140386"/>
                </a:lnTo>
                <a:lnTo>
                  <a:pt x="5154245" y="140786"/>
                </a:lnTo>
                <a:lnTo>
                  <a:pt x="5138470" y="142021"/>
                </a:lnTo>
                <a:lnTo>
                  <a:pt x="5123100" y="143913"/>
                </a:lnTo>
                <a:lnTo>
                  <a:pt x="5107561" y="146294"/>
                </a:lnTo>
                <a:lnTo>
                  <a:pt x="5091474" y="149026"/>
                </a:lnTo>
                <a:lnTo>
                  <a:pt x="5074514" y="152005"/>
                </a:lnTo>
                <a:lnTo>
                  <a:pt x="5056611" y="155150"/>
                </a:lnTo>
                <a:lnTo>
                  <a:pt x="5037872" y="158244"/>
                </a:lnTo>
                <a:lnTo>
                  <a:pt x="5018469" y="160942"/>
                </a:lnTo>
                <a:lnTo>
                  <a:pt x="4998568" y="163084"/>
                </a:lnTo>
                <a:lnTo>
                  <a:pt x="4978308" y="164522"/>
                </a:lnTo>
                <a:lnTo>
                  <a:pt x="4957795" y="165037"/>
                </a:lnTo>
                <a:lnTo>
                  <a:pt x="4937122" y="164605"/>
                </a:lnTo>
                <a:lnTo>
                  <a:pt x="4916833" y="163348"/>
                </a:lnTo>
                <a:lnTo>
                  <a:pt x="4897889" y="161442"/>
                </a:lnTo>
                <a:lnTo>
                  <a:pt x="4880700" y="159052"/>
                </a:lnTo>
                <a:lnTo>
                  <a:pt x="4865022" y="156313"/>
                </a:lnTo>
                <a:lnTo>
                  <a:pt x="4850256" y="153330"/>
                </a:lnTo>
                <a:lnTo>
                  <a:pt x="4835953" y="150177"/>
                </a:lnTo>
                <a:lnTo>
                  <a:pt x="4822021" y="146909"/>
                </a:lnTo>
                <a:lnTo>
                  <a:pt x="4808644" y="143561"/>
                </a:lnTo>
                <a:lnTo>
                  <a:pt x="4795896" y="140160"/>
                </a:lnTo>
                <a:lnTo>
                  <a:pt x="4783723" y="136724"/>
                </a:lnTo>
                <a:lnTo>
                  <a:pt x="4772015" y="133263"/>
                </a:lnTo>
                <a:lnTo>
                  <a:pt x="4760654" y="129786"/>
                </a:lnTo>
                <a:lnTo>
                  <a:pt x="4749380" y="126298"/>
                </a:lnTo>
                <a:lnTo>
                  <a:pt x="4737811" y="122803"/>
                </a:lnTo>
                <a:lnTo>
                  <a:pt x="4725768" y="119303"/>
                </a:lnTo>
                <a:lnTo>
                  <a:pt x="4713407" y="115800"/>
                </a:lnTo>
                <a:lnTo>
                  <a:pt x="4701109" y="112295"/>
                </a:lnTo>
                <a:lnTo>
                  <a:pt x="4689097" y="108789"/>
                </a:lnTo>
                <a:lnTo>
                  <a:pt x="4677421" y="105281"/>
                </a:lnTo>
                <a:lnTo>
                  <a:pt x="4666048" y="101773"/>
                </a:lnTo>
                <a:lnTo>
                  <a:pt x="4654903" y="98264"/>
                </a:lnTo>
                <a:lnTo>
                  <a:pt x="4643435" y="94755"/>
                </a:lnTo>
                <a:lnTo>
                  <a:pt x="4630671" y="91246"/>
                </a:lnTo>
                <a:lnTo>
                  <a:pt x="4616198" y="87746"/>
                </a:lnTo>
                <a:lnTo>
                  <a:pt x="4600577" y="84582"/>
                </a:lnTo>
                <a:lnTo>
                  <a:pt x="4585013" y="82369"/>
                </a:lnTo>
                <a:lnTo>
                  <a:pt x="4570207" y="81367"/>
                </a:lnTo>
                <a:lnTo>
                  <a:pt x="4556013" y="81508"/>
                </a:lnTo>
                <a:lnTo>
                  <a:pt x="4541737" y="82592"/>
                </a:lnTo>
                <a:lnTo>
                  <a:pt x="4526944" y="84394"/>
                </a:lnTo>
                <a:lnTo>
                  <a:pt x="4511365" y="86721"/>
                </a:lnTo>
                <a:lnTo>
                  <a:pt x="4494747" y="89421"/>
                </a:lnTo>
                <a:lnTo>
                  <a:pt x="4477089" y="92380"/>
                </a:lnTo>
                <a:lnTo>
                  <a:pt x="4459023" y="95517"/>
                </a:lnTo>
                <a:lnTo>
                  <a:pt x="4441669" y="98775"/>
                </a:lnTo>
                <a:lnTo>
                  <a:pt x="4425588" y="102116"/>
                </a:lnTo>
                <a:lnTo>
                  <a:pt x="4410506" y="105513"/>
                </a:lnTo>
                <a:lnTo>
                  <a:pt x="4395618" y="108946"/>
                </a:lnTo>
                <a:lnTo>
                  <a:pt x="4380408" y="112401"/>
                </a:lnTo>
                <a:lnTo>
                  <a:pt x="4364545" y="115704"/>
                </a:lnTo>
                <a:lnTo>
                  <a:pt x="4347738" y="118542"/>
                </a:lnTo>
                <a:lnTo>
                  <a:pt x="4329950" y="120779"/>
                </a:lnTo>
                <a:lnTo>
                  <a:pt x="4311798" y="122280"/>
                </a:lnTo>
                <a:lnTo>
                  <a:pt x="4294387" y="122838"/>
                </a:lnTo>
                <a:lnTo>
                  <a:pt x="4278267" y="122434"/>
                </a:lnTo>
                <a:lnTo>
                  <a:pt x="4263159" y="121196"/>
                </a:lnTo>
                <a:lnTo>
                  <a:pt x="4248253" y="119303"/>
                </a:lnTo>
                <a:lnTo>
                  <a:pt x="4233032" y="116921"/>
                </a:lnTo>
                <a:lnTo>
                  <a:pt x="4217162" y="114188"/>
                </a:lnTo>
                <a:lnTo>
                  <a:pt x="4200349" y="111208"/>
                </a:lnTo>
                <a:lnTo>
                  <a:pt x="4182558" y="108058"/>
                </a:lnTo>
                <a:lnTo>
                  <a:pt x="4164404" y="104791"/>
                </a:lnTo>
                <a:lnTo>
                  <a:pt x="4146990" y="101445"/>
                </a:lnTo>
                <a:lnTo>
                  <a:pt x="4130879" y="98045"/>
                </a:lnTo>
                <a:lnTo>
                  <a:pt x="4116116" y="94609"/>
                </a:lnTo>
                <a:lnTo>
                  <a:pt x="4102507" y="91148"/>
                </a:lnTo>
                <a:lnTo>
                  <a:pt x="4089791" y="87676"/>
                </a:lnTo>
                <a:lnTo>
                  <a:pt x="4077572" y="84361"/>
                </a:lnTo>
                <a:lnTo>
                  <a:pt x="4065352" y="81515"/>
                </a:lnTo>
                <a:lnTo>
                  <a:pt x="4052864" y="79264"/>
                </a:lnTo>
                <a:lnTo>
                  <a:pt x="4040201" y="77413"/>
                </a:lnTo>
                <a:lnTo>
                  <a:pt x="4027700" y="75556"/>
                </a:lnTo>
                <a:lnTo>
                  <a:pt x="4015542" y="73462"/>
                </a:lnTo>
                <a:lnTo>
                  <a:pt x="4003428" y="71393"/>
                </a:lnTo>
                <a:lnTo>
                  <a:pt x="3990697" y="69989"/>
                </a:lnTo>
                <a:lnTo>
                  <a:pt x="3977014" y="69565"/>
                </a:lnTo>
                <a:lnTo>
                  <a:pt x="3962213" y="70112"/>
                </a:lnTo>
                <a:lnTo>
                  <a:pt x="3946134" y="71475"/>
                </a:lnTo>
                <a:lnTo>
                  <a:pt x="3928843" y="73469"/>
                </a:lnTo>
                <a:lnTo>
                  <a:pt x="3911028" y="75926"/>
                </a:lnTo>
                <a:lnTo>
                  <a:pt x="3893843" y="78714"/>
                </a:lnTo>
                <a:lnTo>
                  <a:pt x="3877876" y="81731"/>
                </a:lnTo>
                <a:lnTo>
                  <a:pt x="3862870" y="84908"/>
                </a:lnTo>
                <a:lnTo>
                  <a:pt x="3848033" y="88193"/>
                </a:lnTo>
                <a:lnTo>
                  <a:pt x="3832862" y="91557"/>
                </a:lnTo>
                <a:lnTo>
                  <a:pt x="3817196" y="95138"/>
                </a:lnTo>
                <a:lnTo>
                  <a:pt x="3801051" y="99228"/>
                </a:lnTo>
                <a:lnTo>
                  <a:pt x="3784513" y="103936"/>
                </a:lnTo>
                <a:lnTo>
                  <a:pt x="3767676" y="108895"/>
                </a:lnTo>
                <a:lnTo>
                  <a:pt x="3750620" y="113384"/>
                </a:lnTo>
                <a:lnTo>
                  <a:pt x="3733409" y="117025"/>
                </a:lnTo>
                <a:lnTo>
                  <a:pt x="3716090" y="119620"/>
                </a:lnTo>
                <a:lnTo>
                  <a:pt x="3698697" y="120987"/>
                </a:lnTo>
                <a:lnTo>
                  <a:pt x="3681253" y="121161"/>
                </a:lnTo>
                <a:lnTo>
                  <a:pt x="3663776" y="120329"/>
                </a:lnTo>
                <a:lnTo>
                  <a:pt x="3646275" y="118715"/>
                </a:lnTo>
                <a:lnTo>
                  <a:pt x="3628769" y="116525"/>
                </a:lnTo>
                <a:lnTo>
                  <a:pt x="3611588" y="113921"/>
                </a:lnTo>
                <a:lnTo>
                  <a:pt x="3595351" y="111030"/>
                </a:lnTo>
                <a:lnTo>
                  <a:pt x="3580310" y="107938"/>
                </a:lnTo>
                <a:lnTo>
                  <a:pt x="3566074" y="104711"/>
                </a:lnTo>
                <a:lnTo>
                  <a:pt x="3551827" y="101391"/>
                </a:lnTo>
                <a:lnTo>
                  <a:pt x="3537097" y="98009"/>
                </a:lnTo>
                <a:lnTo>
                  <a:pt x="3522083" y="94585"/>
                </a:lnTo>
                <a:lnTo>
                  <a:pt x="3507449" y="91132"/>
                </a:lnTo>
                <a:lnTo>
                  <a:pt x="3493556" y="87665"/>
                </a:lnTo>
                <a:lnTo>
                  <a:pt x="3480125" y="84354"/>
                </a:lnTo>
                <a:lnTo>
                  <a:pt x="3466433" y="81510"/>
                </a:lnTo>
                <a:lnTo>
                  <a:pt x="3452069" y="79270"/>
                </a:lnTo>
                <a:lnTo>
                  <a:pt x="3436794" y="77766"/>
                </a:lnTo>
                <a:lnTo>
                  <a:pt x="3420389" y="77206"/>
                </a:lnTo>
                <a:lnTo>
                  <a:pt x="3402872" y="77610"/>
                </a:lnTo>
                <a:lnTo>
                  <a:pt x="3384734" y="78846"/>
                </a:lnTo>
                <a:lnTo>
                  <a:pt x="3366799" y="80739"/>
                </a:lnTo>
                <a:lnTo>
                  <a:pt x="3349515" y="83121"/>
                </a:lnTo>
                <a:lnTo>
                  <a:pt x="3332810" y="85853"/>
                </a:lnTo>
                <a:lnTo>
                  <a:pt x="3316294" y="88833"/>
                </a:lnTo>
                <a:lnTo>
                  <a:pt x="3299709" y="91983"/>
                </a:lnTo>
                <a:lnTo>
                  <a:pt x="3283281" y="95250"/>
                </a:lnTo>
                <a:lnTo>
                  <a:pt x="3267617" y="98596"/>
                </a:lnTo>
                <a:lnTo>
                  <a:pt x="3252997" y="101992"/>
                </a:lnTo>
                <a:lnTo>
                  <a:pt x="3239229" y="105255"/>
                </a:lnTo>
                <a:lnTo>
                  <a:pt x="3225835" y="108067"/>
                </a:lnTo>
                <a:lnTo>
                  <a:pt x="3212485" y="110291"/>
                </a:lnTo>
                <a:lnTo>
                  <a:pt x="3198874" y="111953"/>
                </a:lnTo>
                <a:lnTo>
                  <a:pt x="3184657" y="113151"/>
                </a:lnTo>
                <a:lnTo>
                  <a:pt x="3169713" y="113990"/>
                </a:lnTo>
                <a:lnTo>
                  <a:pt x="3154098" y="114402"/>
                </a:lnTo>
                <a:lnTo>
                  <a:pt x="3137938" y="114154"/>
                </a:lnTo>
                <a:lnTo>
                  <a:pt x="3121373" y="113174"/>
                </a:lnTo>
                <a:lnTo>
                  <a:pt x="3104845" y="111532"/>
                </a:lnTo>
                <a:lnTo>
                  <a:pt x="3089055" y="109360"/>
                </a:lnTo>
                <a:lnTo>
                  <a:pt x="3074318" y="106783"/>
                </a:lnTo>
                <a:lnTo>
                  <a:pt x="3060287" y="103748"/>
                </a:lnTo>
                <a:lnTo>
                  <a:pt x="3046179" y="100032"/>
                </a:lnTo>
                <a:lnTo>
                  <a:pt x="3031532" y="95579"/>
                </a:lnTo>
                <a:lnTo>
                  <a:pt x="3016235" y="90793"/>
                </a:lnTo>
                <a:lnTo>
                  <a:pt x="3000346" y="86420"/>
                </a:lnTo>
                <a:lnTo>
                  <a:pt x="2983993" y="82848"/>
                </a:lnTo>
                <a:lnTo>
                  <a:pt x="2967620" y="79960"/>
                </a:lnTo>
                <a:lnTo>
                  <a:pt x="2951941" y="77332"/>
                </a:lnTo>
                <a:lnTo>
                  <a:pt x="2937282" y="74684"/>
                </a:lnTo>
                <a:lnTo>
                  <a:pt x="2923305" y="72226"/>
                </a:lnTo>
                <a:lnTo>
                  <a:pt x="2909233" y="70554"/>
                </a:lnTo>
                <a:lnTo>
                  <a:pt x="2894620" y="69946"/>
                </a:lnTo>
                <a:lnTo>
                  <a:pt x="2879685" y="70368"/>
                </a:lnTo>
                <a:lnTo>
                  <a:pt x="2865104" y="71647"/>
                </a:lnTo>
                <a:lnTo>
                  <a:pt x="2851251" y="73584"/>
                </a:lnTo>
                <a:lnTo>
                  <a:pt x="2838016" y="76003"/>
                </a:lnTo>
                <a:lnTo>
                  <a:pt x="2824989" y="78765"/>
                </a:lnTo>
                <a:lnTo>
                  <a:pt x="2811897" y="81766"/>
                </a:lnTo>
                <a:lnTo>
                  <a:pt x="2798801" y="84931"/>
                </a:lnTo>
                <a:lnTo>
                  <a:pt x="2785994" y="88209"/>
                </a:lnTo>
                <a:lnTo>
                  <a:pt x="2773628" y="91567"/>
                </a:lnTo>
                <a:lnTo>
                  <a:pt x="2761543" y="95144"/>
                </a:lnTo>
                <a:lnTo>
                  <a:pt x="2749362" y="99232"/>
                </a:lnTo>
                <a:lnTo>
                  <a:pt x="2736865" y="103939"/>
                </a:lnTo>
                <a:lnTo>
                  <a:pt x="2723845" y="108897"/>
                </a:lnTo>
                <a:lnTo>
                  <a:pt x="2710033" y="113386"/>
                </a:lnTo>
                <a:lnTo>
                  <a:pt x="2695364" y="117031"/>
                </a:lnTo>
                <a:lnTo>
                  <a:pt x="2679936" y="119798"/>
                </a:lnTo>
                <a:lnTo>
                  <a:pt x="2663901" y="121813"/>
                </a:lnTo>
                <a:lnTo>
                  <a:pt x="2647421" y="123236"/>
                </a:lnTo>
                <a:lnTo>
                  <a:pt x="2630949" y="124056"/>
                </a:lnTo>
                <a:lnTo>
                  <a:pt x="2615196" y="124091"/>
                </a:lnTo>
                <a:lnTo>
                  <a:pt x="2600485" y="123298"/>
                </a:lnTo>
                <a:lnTo>
                  <a:pt x="2586471" y="121615"/>
                </a:lnTo>
                <a:lnTo>
                  <a:pt x="2572374" y="118883"/>
                </a:lnTo>
                <a:lnTo>
                  <a:pt x="2557735" y="115121"/>
                </a:lnTo>
                <a:lnTo>
                  <a:pt x="2542442" y="110646"/>
                </a:lnTo>
                <a:lnTo>
                  <a:pt x="2526557" y="105957"/>
                </a:lnTo>
                <a:lnTo>
                  <a:pt x="2510206" y="101363"/>
                </a:lnTo>
                <a:lnTo>
                  <a:pt x="2493834" y="96976"/>
                </a:lnTo>
                <a:lnTo>
                  <a:pt x="2478157" y="92803"/>
                </a:lnTo>
                <a:lnTo>
                  <a:pt x="2463493" y="88813"/>
                </a:lnTo>
                <a:lnTo>
                  <a:pt x="2449344" y="84963"/>
                </a:lnTo>
                <a:lnTo>
                  <a:pt x="2434624" y="81218"/>
                </a:lnTo>
                <a:lnTo>
                  <a:pt x="2418754" y="77556"/>
                </a:lnTo>
                <a:lnTo>
                  <a:pt x="2401821" y="74281"/>
                </a:lnTo>
                <a:lnTo>
                  <a:pt x="2384295" y="71994"/>
                </a:lnTo>
                <a:lnTo>
                  <a:pt x="2366537" y="70940"/>
                </a:lnTo>
                <a:lnTo>
                  <a:pt x="2348731" y="71048"/>
                </a:lnTo>
                <a:lnTo>
                  <a:pt x="2330951" y="72109"/>
                </a:lnTo>
                <a:lnTo>
                  <a:pt x="2313223" y="73896"/>
                </a:lnTo>
                <a:lnTo>
                  <a:pt x="2295710" y="76213"/>
                </a:lnTo>
                <a:lnTo>
                  <a:pt x="2278712" y="78906"/>
                </a:lnTo>
                <a:lnTo>
                  <a:pt x="2262347" y="81860"/>
                </a:lnTo>
                <a:lnTo>
                  <a:pt x="2246577" y="84994"/>
                </a:lnTo>
                <a:lnTo>
                  <a:pt x="2231293" y="88251"/>
                </a:lnTo>
                <a:lnTo>
                  <a:pt x="2216374" y="91586"/>
                </a:lnTo>
                <a:lnTo>
                  <a:pt x="2201557" y="94808"/>
                </a:lnTo>
                <a:lnTo>
                  <a:pt x="2186455" y="97593"/>
                </a:lnTo>
                <a:lnTo>
                  <a:pt x="2170882" y="99799"/>
                </a:lnTo>
                <a:lnTo>
                  <a:pt x="2154827" y="101449"/>
                </a:lnTo>
                <a:lnTo>
                  <a:pt x="2138364" y="102639"/>
                </a:lnTo>
                <a:lnTo>
                  <a:pt x="2121584" y="103473"/>
                </a:lnTo>
                <a:lnTo>
                  <a:pt x="2104570" y="103881"/>
                </a:lnTo>
                <a:lnTo>
                  <a:pt x="2087389" y="103631"/>
                </a:lnTo>
                <a:lnTo>
                  <a:pt x="2070100" y="102648"/>
                </a:lnTo>
                <a:lnTo>
                  <a:pt x="2053067" y="101006"/>
                </a:lnTo>
                <a:lnTo>
                  <a:pt x="2036930" y="98833"/>
                </a:lnTo>
                <a:lnTo>
                  <a:pt x="2021956" y="96260"/>
                </a:lnTo>
                <a:lnTo>
                  <a:pt x="2007766" y="93397"/>
                </a:lnTo>
                <a:lnTo>
                  <a:pt x="1993549" y="90330"/>
                </a:lnTo>
                <a:lnTo>
                  <a:pt x="1978839" y="87121"/>
                </a:lnTo>
                <a:lnTo>
                  <a:pt x="1963838" y="83814"/>
                </a:lnTo>
                <a:lnTo>
                  <a:pt x="1949214" y="80441"/>
                </a:lnTo>
                <a:lnTo>
                  <a:pt x="1935322" y="77028"/>
                </a:lnTo>
                <a:lnTo>
                  <a:pt x="1921721" y="73753"/>
                </a:lnTo>
                <a:lnTo>
                  <a:pt x="1907384" y="70933"/>
                </a:lnTo>
                <a:lnTo>
                  <a:pt x="1891773" y="68709"/>
                </a:lnTo>
                <a:lnTo>
                  <a:pt x="1874847" y="67216"/>
                </a:lnTo>
                <a:lnTo>
                  <a:pt x="1856795" y="66663"/>
                </a:lnTo>
                <a:lnTo>
                  <a:pt x="1837871" y="67076"/>
                </a:lnTo>
                <a:lnTo>
                  <a:pt x="1818467" y="68489"/>
                </a:lnTo>
                <a:lnTo>
                  <a:pt x="1799076" y="71032"/>
                </a:lnTo>
                <a:lnTo>
                  <a:pt x="1779970" y="74668"/>
                </a:lnTo>
                <a:lnTo>
                  <a:pt x="1761381" y="79228"/>
                </a:lnTo>
                <a:lnTo>
                  <a:pt x="1743585" y="84504"/>
                </a:lnTo>
                <a:lnTo>
                  <a:pt x="1726655" y="90306"/>
                </a:lnTo>
                <a:lnTo>
                  <a:pt x="1710658" y="96319"/>
                </a:lnTo>
                <a:lnTo>
                  <a:pt x="1695746" y="102122"/>
                </a:lnTo>
                <a:lnTo>
                  <a:pt x="1681887" y="107503"/>
                </a:lnTo>
                <a:lnTo>
                  <a:pt x="1668594" y="112437"/>
                </a:lnTo>
                <a:lnTo>
                  <a:pt x="1655054" y="116985"/>
                </a:lnTo>
                <a:lnTo>
                  <a:pt x="1640825" y="121226"/>
                </a:lnTo>
                <a:lnTo>
                  <a:pt x="1625824" y="125075"/>
                </a:lnTo>
                <a:lnTo>
                  <a:pt x="1610143" y="128289"/>
                </a:lnTo>
                <a:lnTo>
                  <a:pt x="1593919" y="130786"/>
                </a:lnTo>
                <a:lnTo>
                  <a:pt x="1577125" y="132633"/>
                </a:lnTo>
                <a:lnTo>
                  <a:pt x="1559567" y="133955"/>
                </a:lnTo>
                <a:lnTo>
                  <a:pt x="1541206" y="134878"/>
                </a:lnTo>
                <a:lnTo>
                  <a:pt x="1522301" y="135346"/>
                </a:lnTo>
                <a:lnTo>
                  <a:pt x="1503304" y="135136"/>
                </a:lnTo>
                <a:lnTo>
                  <a:pt x="1484497" y="134180"/>
                </a:lnTo>
                <a:lnTo>
                  <a:pt x="1466292" y="132556"/>
                </a:lnTo>
                <a:lnTo>
                  <a:pt x="1449294" y="130395"/>
                </a:lnTo>
                <a:lnTo>
                  <a:pt x="1433701" y="127834"/>
                </a:lnTo>
                <a:lnTo>
                  <a:pt x="1418909" y="125150"/>
                </a:lnTo>
                <a:lnTo>
                  <a:pt x="1403748" y="122734"/>
                </a:lnTo>
                <a:lnTo>
                  <a:pt x="1387587" y="120776"/>
                </a:lnTo>
                <a:lnTo>
                  <a:pt x="1370796" y="119124"/>
                </a:lnTo>
                <a:lnTo>
                  <a:pt x="1354431" y="117400"/>
                </a:lnTo>
                <a:lnTo>
                  <a:pt x="1339088" y="115395"/>
                </a:lnTo>
                <a:lnTo>
                  <a:pt x="1324871" y="113386"/>
                </a:lnTo>
                <a:lnTo>
                  <a:pt x="1311643" y="112022"/>
                </a:lnTo>
                <a:lnTo>
                  <a:pt x="1299181" y="111625"/>
                </a:lnTo>
                <a:lnTo>
                  <a:pt x="1286795" y="112190"/>
                </a:lnTo>
                <a:lnTo>
                  <a:pt x="1273400" y="113565"/>
                </a:lnTo>
                <a:lnTo>
                  <a:pt x="1258501" y="115572"/>
                </a:lnTo>
                <a:lnTo>
                  <a:pt x="1242761" y="118207"/>
                </a:lnTo>
                <a:lnTo>
                  <a:pt x="1227649" y="121646"/>
                </a:lnTo>
                <a:lnTo>
                  <a:pt x="1213967" y="125915"/>
                </a:lnTo>
                <a:lnTo>
                  <a:pt x="1201683" y="130746"/>
                </a:lnTo>
                <a:lnTo>
                  <a:pt x="1190292" y="135680"/>
                </a:lnTo>
                <a:lnTo>
                  <a:pt x="1179369" y="140447"/>
                </a:lnTo>
                <a:lnTo>
                  <a:pt x="1168507" y="145122"/>
                </a:lnTo>
                <a:lnTo>
                  <a:pt x="1157273" y="150020"/>
                </a:lnTo>
                <a:lnTo>
                  <a:pt x="1145474" y="155311"/>
                </a:lnTo>
                <a:lnTo>
                  <a:pt x="1132952" y="160848"/>
                </a:lnTo>
                <a:lnTo>
                  <a:pt x="1119487" y="166265"/>
                </a:lnTo>
                <a:lnTo>
                  <a:pt x="1105059" y="171351"/>
                </a:lnTo>
                <a:lnTo>
                  <a:pt x="1089794" y="175901"/>
                </a:lnTo>
                <a:lnTo>
                  <a:pt x="1073870" y="179652"/>
                </a:lnTo>
                <a:lnTo>
                  <a:pt x="1057451" y="182537"/>
                </a:lnTo>
                <a:lnTo>
                  <a:pt x="1040511" y="184490"/>
                </a:lnTo>
                <a:lnTo>
                  <a:pt x="1022848" y="185359"/>
                </a:lnTo>
                <a:lnTo>
                  <a:pt x="1004408" y="185167"/>
                </a:lnTo>
                <a:lnTo>
                  <a:pt x="985279" y="184073"/>
                </a:lnTo>
                <a:lnTo>
                  <a:pt x="965599" y="182277"/>
                </a:lnTo>
                <a:lnTo>
                  <a:pt x="945510" y="179960"/>
                </a:lnTo>
                <a:lnTo>
                  <a:pt x="925290" y="177271"/>
                </a:lnTo>
                <a:lnTo>
                  <a:pt x="905336" y="174320"/>
                </a:lnTo>
                <a:lnTo>
                  <a:pt x="885850" y="171199"/>
                </a:lnTo>
                <a:lnTo>
                  <a:pt x="867172" y="168291"/>
                </a:lnTo>
                <a:lnTo>
                  <a:pt x="849849" y="166250"/>
                </a:lnTo>
                <a:lnTo>
                  <a:pt x="834034" y="165362"/>
                </a:lnTo>
                <a:lnTo>
                  <a:pt x="819091" y="165581"/>
                </a:lnTo>
                <a:lnTo>
                  <a:pt x="803829" y="166716"/>
                </a:lnTo>
                <a:lnTo>
                  <a:pt x="787600" y="168553"/>
                </a:lnTo>
                <a:lnTo>
                  <a:pt x="770764" y="170903"/>
                </a:lnTo>
                <a:lnTo>
                  <a:pt x="754368" y="173618"/>
                </a:lnTo>
                <a:lnTo>
                  <a:pt x="738996" y="176592"/>
                </a:lnTo>
                <a:lnTo>
                  <a:pt x="724420" y="179908"/>
                </a:lnTo>
                <a:lnTo>
                  <a:pt x="709885" y="183820"/>
                </a:lnTo>
                <a:lnTo>
                  <a:pt x="694929" y="188413"/>
                </a:lnTo>
                <a:lnTo>
                  <a:pt x="679580" y="193464"/>
                </a:lnTo>
                <a:lnTo>
                  <a:pt x="664182" y="198547"/>
                </a:lnTo>
                <a:lnTo>
                  <a:pt x="648959" y="203405"/>
                </a:lnTo>
                <a:lnTo>
                  <a:pt x="633819" y="207801"/>
                </a:lnTo>
                <a:lnTo>
                  <a:pt x="618442" y="211448"/>
                </a:lnTo>
                <a:lnTo>
                  <a:pt x="602654" y="214263"/>
                </a:lnTo>
                <a:lnTo>
                  <a:pt x="586441" y="216170"/>
                </a:lnTo>
                <a:lnTo>
                  <a:pt x="569865" y="217007"/>
                </a:lnTo>
                <a:lnTo>
                  <a:pt x="553006" y="216794"/>
                </a:lnTo>
                <a:lnTo>
                  <a:pt x="535938" y="215687"/>
                </a:lnTo>
                <a:lnTo>
                  <a:pt x="518719" y="213881"/>
                </a:lnTo>
                <a:lnTo>
                  <a:pt x="501392" y="211562"/>
                </a:lnTo>
                <a:lnTo>
                  <a:pt x="483823" y="209042"/>
                </a:lnTo>
                <a:lnTo>
                  <a:pt x="465730" y="206737"/>
                </a:lnTo>
                <a:lnTo>
                  <a:pt x="447003" y="204858"/>
                </a:lnTo>
                <a:lnTo>
                  <a:pt x="427849" y="203428"/>
                </a:lnTo>
                <a:lnTo>
                  <a:pt x="408684" y="202386"/>
                </a:lnTo>
                <a:lnTo>
                  <a:pt x="389759" y="201657"/>
                </a:lnTo>
                <a:lnTo>
                  <a:pt x="371305" y="201488"/>
                </a:lnTo>
                <a:lnTo>
                  <a:pt x="353607" y="202431"/>
                </a:lnTo>
                <a:lnTo>
                  <a:pt x="336741" y="204692"/>
                </a:lnTo>
                <a:lnTo>
                  <a:pt x="320618" y="208007"/>
                </a:lnTo>
                <a:lnTo>
                  <a:pt x="305091" y="211842"/>
                </a:lnTo>
                <a:lnTo>
                  <a:pt x="290010" y="215826"/>
                </a:lnTo>
                <a:lnTo>
                  <a:pt x="275252" y="219788"/>
                </a:lnTo>
                <a:lnTo>
                  <a:pt x="260722" y="223667"/>
                </a:lnTo>
                <a:lnTo>
                  <a:pt x="246346" y="227452"/>
                </a:lnTo>
                <a:lnTo>
                  <a:pt x="231910" y="230993"/>
                </a:lnTo>
                <a:lnTo>
                  <a:pt x="217071" y="233998"/>
                </a:lnTo>
                <a:lnTo>
                  <a:pt x="201678" y="236350"/>
                </a:lnTo>
                <a:lnTo>
                  <a:pt x="185747" y="237930"/>
                </a:lnTo>
                <a:lnTo>
                  <a:pt x="169366" y="238541"/>
                </a:lnTo>
                <a:lnTo>
                  <a:pt x="152642" y="238173"/>
                </a:lnTo>
                <a:lnTo>
                  <a:pt x="135665" y="236960"/>
                </a:lnTo>
                <a:lnTo>
                  <a:pt x="118509" y="235083"/>
                </a:lnTo>
                <a:lnTo>
                  <a:pt x="101237" y="232708"/>
                </a:lnTo>
                <a:lnTo>
                  <a:pt x="84215" y="229809"/>
                </a:lnTo>
                <a:lnTo>
                  <a:pt x="68086" y="226186"/>
                </a:lnTo>
                <a:lnTo>
                  <a:pt x="53140" y="221795"/>
                </a:lnTo>
                <a:lnTo>
                  <a:pt x="39773" y="217030"/>
                </a:lnTo>
                <a:lnTo>
                  <a:pt x="27345" y="212170"/>
                </a:lnTo>
                <a:lnTo>
                  <a:pt x="14766" y="206788"/>
                </a:lnTo>
                <a:lnTo>
                  <a:pt x="0" y="2000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1203795" y="1400290"/>
            <a:ext cx="2112682" cy="842281"/>
            <a:chOff x="1203795" y="1400290"/>
            <a:chExt cx="2112682" cy="842281"/>
          </a:xfrm>
        </p:grpSpPr>
        <p:sp>
          <p:nvSpPr>
            <p:cNvPr id="57" name="Freeform 56"/>
            <p:cNvSpPr/>
            <p:nvPr/>
          </p:nvSpPr>
          <p:spPr>
            <a:xfrm>
              <a:off x="1381946" y="1589803"/>
              <a:ext cx="12160" cy="273742"/>
            </a:xfrm>
            <a:custGeom>
              <a:avLst/>
              <a:gdLst/>
              <a:ahLst/>
              <a:cxnLst/>
              <a:rect l="0" t="0" r="0" b="0"/>
              <a:pathLst>
                <a:path w="12160" h="273742">
                  <a:moveTo>
                    <a:pt x="7815" y="0"/>
                  </a:moveTo>
                  <a:lnTo>
                    <a:pt x="4948" y="11869"/>
                  </a:lnTo>
                  <a:lnTo>
                    <a:pt x="2806" y="24278"/>
                  </a:lnTo>
                  <a:lnTo>
                    <a:pt x="1208" y="38461"/>
                  </a:lnTo>
                  <a:lnTo>
                    <a:pt x="200" y="53996"/>
                  </a:lnTo>
                  <a:lnTo>
                    <a:pt x="0" y="69992"/>
                  </a:lnTo>
                  <a:lnTo>
                    <a:pt x="651" y="85874"/>
                  </a:lnTo>
                  <a:lnTo>
                    <a:pt x="1890" y="101423"/>
                  </a:lnTo>
                  <a:lnTo>
                    <a:pt x="3253" y="116609"/>
                  </a:lnTo>
                  <a:lnTo>
                    <a:pt x="4467" y="131483"/>
                  </a:lnTo>
                  <a:lnTo>
                    <a:pt x="5602" y="146113"/>
                  </a:lnTo>
                  <a:lnTo>
                    <a:pt x="6970" y="160563"/>
                  </a:lnTo>
                  <a:lnTo>
                    <a:pt x="8733" y="174879"/>
                  </a:lnTo>
                  <a:lnTo>
                    <a:pt x="10578" y="188938"/>
                  </a:lnTo>
                  <a:lnTo>
                    <a:pt x="11831" y="202458"/>
                  </a:lnTo>
                  <a:lnTo>
                    <a:pt x="12159" y="215321"/>
                  </a:lnTo>
                  <a:lnTo>
                    <a:pt x="11711" y="227316"/>
                  </a:lnTo>
                  <a:lnTo>
                    <a:pt x="10905" y="239337"/>
                  </a:lnTo>
                  <a:lnTo>
                    <a:pt x="9665" y="253556"/>
                  </a:lnTo>
                  <a:lnTo>
                    <a:pt x="781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203795" y="1487787"/>
              <a:ext cx="445403" cy="462225"/>
            </a:xfrm>
            <a:custGeom>
              <a:avLst/>
              <a:gdLst/>
              <a:ahLst/>
              <a:cxnLst/>
              <a:rect l="0" t="0" r="0" b="0"/>
              <a:pathLst>
                <a:path w="445403" h="462225">
                  <a:moveTo>
                    <a:pt x="312308" y="17788"/>
                  </a:moveTo>
                  <a:lnTo>
                    <a:pt x="300640" y="14854"/>
                  </a:lnTo>
                  <a:lnTo>
                    <a:pt x="290151" y="12072"/>
                  </a:lnTo>
                  <a:lnTo>
                    <a:pt x="279840" y="9177"/>
                  </a:lnTo>
                  <a:lnTo>
                    <a:pt x="269193" y="6309"/>
                  </a:lnTo>
                  <a:lnTo>
                    <a:pt x="257553" y="3792"/>
                  </a:lnTo>
                  <a:lnTo>
                    <a:pt x="244666" y="1786"/>
                  </a:lnTo>
                  <a:lnTo>
                    <a:pt x="230933" y="447"/>
                  </a:lnTo>
                  <a:lnTo>
                    <a:pt x="217178" y="0"/>
                  </a:lnTo>
                  <a:lnTo>
                    <a:pt x="203893" y="485"/>
                  </a:lnTo>
                  <a:lnTo>
                    <a:pt x="191212" y="1947"/>
                  </a:lnTo>
                  <a:lnTo>
                    <a:pt x="179091" y="4524"/>
                  </a:lnTo>
                  <a:lnTo>
                    <a:pt x="167421" y="8183"/>
                  </a:lnTo>
                  <a:lnTo>
                    <a:pt x="156093" y="12757"/>
                  </a:lnTo>
                  <a:lnTo>
                    <a:pt x="145012" y="18044"/>
                  </a:lnTo>
                  <a:lnTo>
                    <a:pt x="134106" y="23862"/>
                  </a:lnTo>
                  <a:lnTo>
                    <a:pt x="123321" y="30224"/>
                  </a:lnTo>
                  <a:lnTo>
                    <a:pt x="112620" y="37327"/>
                  </a:lnTo>
                  <a:lnTo>
                    <a:pt x="101979" y="45216"/>
                  </a:lnTo>
                  <a:lnTo>
                    <a:pt x="91545" y="53803"/>
                  </a:lnTo>
                  <a:lnTo>
                    <a:pt x="81613" y="62945"/>
                  </a:lnTo>
                  <a:lnTo>
                    <a:pt x="72307" y="72503"/>
                  </a:lnTo>
                  <a:lnTo>
                    <a:pt x="63753" y="82363"/>
                  </a:lnTo>
                  <a:lnTo>
                    <a:pt x="56154" y="92434"/>
                  </a:lnTo>
                  <a:lnTo>
                    <a:pt x="49524" y="102652"/>
                  </a:lnTo>
                  <a:lnTo>
                    <a:pt x="43733" y="112971"/>
                  </a:lnTo>
                  <a:lnTo>
                    <a:pt x="38600" y="123359"/>
                  </a:lnTo>
                  <a:lnTo>
                    <a:pt x="33959" y="133797"/>
                  </a:lnTo>
                  <a:lnTo>
                    <a:pt x="29670" y="144435"/>
                  </a:lnTo>
                  <a:lnTo>
                    <a:pt x="25628" y="155569"/>
                  </a:lnTo>
                  <a:lnTo>
                    <a:pt x="21758" y="167318"/>
                  </a:lnTo>
                  <a:lnTo>
                    <a:pt x="18006" y="179480"/>
                  </a:lnTo>
                  <a:lnTo>
                    <a:pt x="14332" y="191644"/>
                  </a:lnTo>
                  <a:lnTo>
                    <a:pt x="10718" y="203572"/>
                  </a:lnTo>
                  <a:lnTo>
                    <a:pt x="7307" y="215360"/>
                  </a:lnTo>
                  <a:lnTo>
                    <a:pt x="4397" y="227341"/>
                  </a:lnTo>
                  <a:lnTo>
                    <a:pt x="2112" y="239699"/>
                  </a:lnTo>
                  <a:lnTo>
                    <a:pt x="579" y="252456"/>
                  </a:lnTo>
                  <a:lnTo>
                    <a:pt x="0" y="265559"/>
                  </a:lnTo>
                  <a:lnTo>
                    <a:pt x="394" y="278934"/>
                  </a:lnTo>
                  <a:lnTo>
                    <a:pt x="1795" y="292510"/>
                  </a:lnTo>
                  <a:lnTo>
                    <a:pt x="4331" y="306230"/>
                  </a:lnTo>
                  <a:lnTo>
                    <a:pt x="7961" y="320043"/>
                  </a:lnTo>
                  <a:lnTo>
                    <a:pt x="12517" y="333588"/>
                  </a:lnTo>
                  <a:lnTo>
                    <a:pt x="17791" y="346231"/>
                  </a:lnTo>
                  <a:lnTo>
                    <a:pt x="23596" y="357700"/>
                  </a:lnTo>
                  <a:lnTo>
                    <a:pt x="29781" y="368215"/>
                  </a:lnTo>
                  <a:lnTo>
                    <a:pt x="36231" y="378278"/>
                  </a:lnTo>
                  <a:lnTo>
                    <a:pt x="42869" y="388233"/>
                  </a:lnTo>
                  <a:lnTo>
                    <a:pt x="49801" y="398074"/>
                  </a:lnTo>
                  <a:lnTo>
                    <a:pt x="57294" y="407542"/>
                  </a:lnTo>
                  <a:lnTo>
                    <a:pt x="65454" y="416504"/>
                  </a:lnTo>
                  <a:lnTo>
                    <a:pt x="74393" y="424812"/>
                  </a:lnTo>
                  <a:lnTo>
                    <a:pt x="84304" y="432239"/>
                  </a:lnTo>
                  <a:lnTo>
                    <a:pt x="95197" y="438749"/>
                  </a:lnTo>
                  <a:lnTo>
                    <a:pt x="106937" y="444460"/>
                  </a:lnTo>
                  <a:lnTo>
                    <a:pt x="119341" y="449536"/>
                  </a:lnTo>
                  <a:lnTo>
                    <a:pt x="132239" y="454131"/>
                  </a:lnTo>
                  <a:lnTo>
                    <a:pt x="145493" y="458050"/>
                  </a:lnTo>
                  <a:lnTo>
                    <a:pt x="158996" y="460777"/>
                  </a:lnTo>
                  <a:lnTo>
                    <a:pt x="172667" y="462130"/>
                  </a:lnTo>
                  <a:lnTo>
                    <a:pt x="186287" y="462224"/>
                  </a:lnTo>
                  <a:lnTo>
                    <a:pt x="199512" y="461299"/>
                  </a:lnTo>
                  <a:lnTo>
                    <a:pt x="212186" y="459603"/>
                  </a:lnTo>
                  <a:lnTo>
                    <a:pt x="224325" y="457347"/>
                  </a:lnTo>
                  <a:lnTo>
                    <a:pt x="236017" y="454695"/>
                  </a:lnTo>
                  <a:lnTo>
                    <a:pt x="247361" y="451764"/>
                  </a:lnTo>
                  <a:lnTo>
                    <a:pt x="258286" y="448475"/>
                  </a:lnTo>
                  <a:lnTo>
                    <a:pt x="268556" y="444583"/>
                  </a:lnTo>
                  <a:lnTo>
                    <a:pt x="278097" y="439998"/>
                  </a:lnTo>
                  <a:lnTo>
                    <a:pt x="286980" y="434782"/>
                  </a:lnTo>
                  <a:lnTo>
                    <a:pt x="295333" y="429056"/>
                  </a:lnTo>
                  <a:lnTo>
                    <a:pt x="303291" y="422940"/>
                  </a:lnTo>
                  <a:lnTo>
                    <a:pt x="311129" y="416375"/>
                  </a:lnTo>
                  <a:lnTo>
                    <a:pt x="319238" y="409136"/>
                  </a:lnTo>
                  <a:lnTo>
                    <a:pt x="327805" y="401155"/>
                  </a:lnTo>
                  <a:lnTo>
                    <a:pt x="336679" y="392508"/>
                  </a:lnTo>
                  <a:lnTo>
                    <a:pt x="345483" y="383325"/>
                  </a:lnTo>
                  <a:lnTo>
                    <a:pt x="353996" y="373739"/>
                  </a:lnTo>
                  <a:lnTo>
                    <a:pt x="362170" y="363861"/>
                  </a:lnTo>
                  <a:lnTo>
                    <a:pt x="370038" y="353777"/>
                  </a:lnTo>
                  <a:lnTo>
                    <a:pt x="377662" y="343546"/>
                  </a:lnTo>
                  <a:lnTo>
                    <a:pt x="385104" y="333049"/>
                  </a:lnTo>
                  <a:lnTo>
                    <a:pt x="392415" y="322010"/>
                  </a:lnTo>
                  <a:lnTo>
                    <a:pt x="399629" y="310320"/>
                  </a:lnTo>
                  <a:lnTo>
                    <a:pt x="406610" y="298028"/>
                  </a:lnTo>
                  <a:lnTo>
                    <a:pt x="413072" y="285244"/>
                  </a:lnTo>
                  <a:lnTo>
                    <a:pt x="418899" y="272092"/>
                  </a:lnTo>
                  <a:lnTo>
                    <a:pt x="424134" y="258837"/>
                  </a:lnTo>
                  <a:lnTo>
                    <a:pt x="428884" y="245864"/>
                  </a:lnTo>
                  <a:lnTo>
                    <a:pt x="433261" y="233359"/>
                  </a:lnTo>
                  <a:lnTo>
                    <a:pt x="437201" y="221165"/>
                  </a:lnTo>
                  <a:lnTo>
                    <a:pt x="440475" y="208904"/>
                  </a:lnTo>
                  <a:lnTo>
                    <a:pt x="443008" y="196360"/>
                  </a:lnTo>
                  <a:lnTo>
                    <a:pt x="444709" y="183646"/>
                  </a:lnTo>
                  <a:lnTo>
                    <a:pt x="445402" y="171103"/>
                  </a:lnTo>
                  <a:lnTo>
                    <a:pt x="445088" y="158923"/>
                  </a:lnTo>
                  <a:lnTo>
                    <a:pt x="443911" y="147133"/>
                  </a:lnTo>
                  <a:lnTo>
                    <a:pt x="442058" y="135682"/>
                  </a:lnTo>
                  <a:lnTo>
                    <a:pt x="439699" y="124499"/>
                  </a:lnTo>
                  <a:lnTo>
                    <a:pt x="436811" y="113514"/>
                  </a:lnTo>
                  <a:lnTo>
                    <a:pt x="433195" y="102672"/>
                  </a:lnTo>
                  <a:lnTo>
                    <a:pt x="428800" y="91929"/>
                  </a:lnTo>
                  <a:lnTo>
                    <a:pt x="423713" y="81256"/>
                  </a:lnTo>
                  <a:lnTo>
                    <a:pt x="418074" y="70630"/>
                  </a:lnTo>
                  <a:lnTo>
                    <a:pt x="412015" y="60044"/>
                  </a:lnTo>
                  <a:lnTo>
                    <a:pt x="405490" y="49817"/>
                  </a:lnTo>
                  <a:lnTo>
                    <a:pt x="398277" y="40556"/>
                  </a:lnTo>
                  <a:lnTo>
                    <a:pt x="390309" y="32514"/>
                  </a:lnTo>
                  <a:lnTo>
                    <a:pt x="381501" y="25623"/>
                  </a:lnTo>
                  <a:lnTo>
                    <a:pt x="371677" y="19679"/>
                  </a:lnTo>
                  <a:lnTo>
                    <a:pt x="360848" y="14466"/>
                  </a:lnTo>
                  <a:lnTo>
                    <a:pt x="349321" y="10116"/>
                  </a:lnTo>
                  <a:lnTo>
                    <a:pt x="337592" y="7090"/>
                  </a:lnTo>
                  <a:lnTo>
                    <a:pt x="325968" y="5534"/>
                  </a:lnTo>
                  <a:lnTo>
                    <a:pt x="314628" y="5336"/>
                  </a:lnTo>
                  <a:lnTo>
                    <a:pt x="302383" y="6373"/>
                  </a:lnTo>
                  <a:lnTo>
                    <a:pt x="285926" y="9856"/>
                  </a:lnTo>
                  <a:lnTo>
                    <a:pt x="259666" y="177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79316" y="1475291"/>
              <a:ext cx="294799" cy="461953"/>
            </a:xfrm>
            <a:custGeom>
              <a:avLst/>
              <a:gdLst/>
              <a:ahLst/>
              <a:cxnLst/>
              <a:rect l="0" t="0" r="0" b="0"/>
              <a:pathLst>
                <a:path w="294799" h="461953">
                  <a:moveTo>
                    <a:pt x="0" y="461952"/>
                  </a:moveTo>
                  <a:lnTo>
                    <a:pt x="67" y="447417"/>
                  </a:lnTo>
                  <a:lnTo>
                    <a:pt x="707" y="434786"/>
                  </a:lnTo>
                  <a:lnTo>
                    <a:pt x="1999" y="422877"/>
                  </a:lnTo>
                  <a:lnTo>
                    <a:pt x="3686" y="411222"/>
                  </a:lnTo>
                  <a:lnTo>
                    <a:pt x="5354" y="399382"/>
                  </a:lnTo>
                  <a:lnTo>
                    <a:pt x="6772" y="387137"/>
                  </a:lnTo>
                  <a:lnTo>
                    <a:pt x="8043" y="374296"/>
                  </a:lnTo>
                  <a:lnTo>
                    <a:pt x="9501" y="360609"/>
                  </a:lnTo>
                  <a:lnTo>
                    <a:pt x="11334" y="346027"/>
                  </a:lnTo>
                  <a:lnTo>
                    <a:pt x="13565" y="330657"/>
                  </a:lnTo>
                  <a:lnTo>
                    <a:pt x="16142" y="314662"/>
                  </a:lnTo>
                  <a:lnTo>
                    <a:pt x="18989" y="298199"/>
                  </a:lnTo>
                  <a:lnTo>
                    <a:pt x="22037" y="281400"/>
                  </a:lnTo>
                  <a:lnTo>
                    <a:pt x="25229" y="264363"/>
                  </a:lnTo>
                  <a:lnTo>
                    <a:pt x="28518" y="247162"/>
                  </a:lnTo>
                  <a:lnTo>
                    <a:pt x="31708" y="229848"/>
                  </a:lnTo>
                  <a:lnTo>
                    <a:pt x="34470" y="212458"/>
                  </a:lnTo>
                  <a:lnTo>
                    <a:pt x="36665" y="195021"/>
                  </a:lnTo>
                  <a:lnTo>
                    <a:pt x="38477" y="177717"/>
                  </a:lnTo>
                  <a:lnTo>
                    <a:pt x="40308" y="160865"/>
                  </a:lnTo>
                  <a:lnTo>
                    <a:pt x="42390" y="144603"/>
                  </a:lnTo>
                  <a:lnTo>
                    <a:pt x="44621" y="128902"/>
                  </a:lnTo>
                  <a:lnTo>
                    <a:pt x="46665" y="113665"/>
                  </a:lnTo>
                  <a:lnTo>
                    <a:pt x="48363" y="98825"/>
                  </a:lnTo>
                  <a:lnTo>
                    <a:pt x="50589" y="85803"/>
                  </a:lnTo>
                  <a:lnTo>
                    <a:pt x="54269" y="77602"/>
                  </a:lnTo>
                  <a:lnTo>
                    <a:pt x="58686" y="75550"/>
                  </a:lnTo>
                  <a:lnTo>
                    <a:pt x="63240" y="78960"/>
                  </a:lnTo>
                  <a:lnTo>
                    <a:pt x="67672" y="86580"/>
                  </a:lnTo>
                  <a:lnTo>
                    <a:pt x="71909" y="96934"/>
                  </a:lnTo>
                  <a:lnTo>
                    <a:pt x="75961" y="108507"/>
                  </a:lnTo>
                  <a:lnTo>
                    <a:pt x="79864" y="120369"/>
                  </a:lnTo>
                  <a:lnTo>
                    <a:pt x="83819" y="131949"/>
                  </a:lnTo>
                  <a:lnTo>
                    <a:pt x="88166" y="142812"/>
                  </a:lnTo>
                  <a:lnTo>
                    <a:pt x="93058" y="152831"/>
                  </a:lnTo>
                  <a:lnTo>
                    <a:pt x="98480" y="162240"/>
                  </a:lnTo>
                  <a:lnTo>
                    <a:pt x="104346" y="171497"/>
                  </a:lnTo>
                  <a:lnTo>
                    <a:pt x="110560" y="180865"/>
                  </a:lnTo>
                  <a:lnTo>
                    <a:pt x="117361" y="189788"/>
                  </a:lnTo>
                  <a:lnTo>
                    <a:pt x="125289" y="197036"/>
                  </a:lnTo>
                  <a:lnTo>
                    <a:pt x="134542" y="202047"/>
                  </a:lnTo>
                  <a:lnTo>
                    <a:pt x="144688" y="204578"/>
                  </a:lnTo>
                  <a:lnTo>
                    <a:pt x="154884" y="204382"/>
                  </a:lnTo>
                  <a:lnTo>
                    <a:pt x="164627" y="201613"/>
                  </a:lnTo>
                  <a:lnTo>
                    <a:pt x="173778" y="196704"/>
                  </a:lnTo>
                  <a:lnTo>
                    <a:pt x="182377" y="190145"/>
                  </a:lnTo>
                  <a:lnTo>
                    <a:pt x="190523" y="182374"/>
                  </a:lnTo>
                  <a:lnTo>
                    <a:pt x="198163" y="173738"/>
                  </a:lnTo>
                  <a:lnTo>
                    <a:pt x="205082" y="164498"/>
                  </a:lnTo>
                  <a:lnTo>
                    <a:pt x="211227" y="154838"/>
                  </a:lnTo>
                  <a:lnTo>
                    <a:pt x="216848" y="144725"/>
                  </a:lnTo>
                  <a:lnTo>
                    <a:pt x="222391" y="133943"/>
                  </a:lnTo>
                  <a:lnTo>
                    <a:pt x="228119" y="122431"/>
                  </a:lnTo>
                  <a:lnTo>
                    <a:pt x="233950" y="110427"/>
                  </a:lnTo>
                  <a:lnTo>
                    <a:pt x="239565" y="98369"/>
                  </a:lnTo>
                  <a:lnTo>
                    <a:pt x="244792" y="86513"/>
                  </a:lnTo>
                  <a:lnTo>
                    <a:pt x="249777" y="74772"/>
                  </a:lnTo>
                  <a:lnTo>
                    <a:pt x="254883" y="62822"/>
                  </a:lnTo>
                  <a:lnTo>
                    <a:pt x="260310" y="50486"/>
                  </a:lnTo>
                  <a:lnTo>
                    <a:pt x="265767" y="37743"/>
                  </a:lnTo>
                  <a:lnTo>
                    <a:pt x="270599" y="24649"/>
                  </a:lnTo>
                  <a:lnTo>
                    <a:pt x="274484" y="11384"/>
                  </a:lnTo>
                  <a:lnTo>
                    <a:pt x="277652" y="1661"/>
                  </a:lnTo>
                  <a:lnTo>
                    <a:pt x="280228" y="0"/>
                  </a:lnTo>
                  <a:lnTo>
                    <a:pt x="281913" y="4927"/>
                  </a:lnTo>
                  <a:lnTo>
                    <a:pt x="282734" y="13934"/>
                  </a:lnTo>
                  <a:lnTo>
                    <a:pt x="282650" y="24850"/>
                  </a:lnTo>
                  <a:lnTo>
                    <a:pt x="281723" y="36417"/>
                  </a:lnTo>
                  <a:lnTo>
                    <a:pt x="280257" y="48541"/>
                  </a:lnTo>
                  <a:lnTo>
                    <a:pt x="278718" y="61931"/>
                  </a:lnTo>
                  <a:lnTo>
                    <a:pt x="277381" y="76929"/>
                  </a:lnTo>
                  <a:lnTo>
                    <a:pt x="276328" y="93455"/>
                  </a:lnTo>
                  <a:lnTo>
                    <a:pt x="275545" y="111245"/>
                  </a:lnTo>
                  <a:lnTo>
                    <a:pt x="274983" y="130001"/>
                  </a:lnTo>
                  <a:lnTo>
                    <a:pt x="274588" y="149463"/>
                  </a:lnTo>
                  <a:lnTo>
                    <a:pt x="274315" y="169427"/>
                  </a:lnTo>
                  <a:lnTo>
                    <a:pt x="274129" y="189736"/>
                  </a:lnTo>
                  <a:lnTo>
                    <a:pt x="274002" y="210117"/>
                  </a:lnTo>
                  <a:lnTo>
                    <a:pt x="273916" y="230188"/>
                  </a:lnTo>
                  <a:lnTo>
                    <a:pt x="273858" y="249759"/>
                  </a:lnTo>
                  <a:lnTo>
                    <a:pt x="273819" y="268665"/>
                  </a:lnTo>
                  <a:lnTo>
                    <a:pt x="273793" y="286675"/>
                  </a:lnTo>
                  <a:lnTo>
                    <a:pt x="273780" y="303754"/>
                  </a:lnTo>
                  <a:lnTo>
                    <a:pt x="273941" y="320022"/>
                  </a:lnTo>
                  <a:lnTo>
                    <a:pt x="274582" y="335648"/>
                  </a:lnTo>
                  <a:lnTo>
                    <a:pt x="275830" y="350794"/>
                  </a:lnTo>
                  <a:lnTo>
                    <a:pt x="277652" y="365596"/>
                  </a:lnTo>
                  <a:lnTo>
                    <a:pt x="279946" y="380155"/>
                  </a:lnTo>
                  <a:lnTo>
                    <a:pt x="282596" y="394528"/>
                  </a:lnTo>
                  <a:lnTo>
                    <a:pt x="285352" y="408163"/>
                  </a:lnTo>
                  <a:lnTo>
                    <a:pt x="288106" y="421250"/>
                  </a:lnTo>
                  <a:lnTo>
                    <a:pt x="291098" y="434939"/>
                  </a:lnTo>
                  <a:lnTo>
                    <a:pt x="294798" y="451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27810" y="1716145"/>
              <a:ext cx="144501" cy="221773"/>
            </a:xfrm>
            <a:custGeom>
              <a:avLst/>
              <a:gdLst/>
              <a:ahLst/>
              <a:cxnLst/>
              <a:rect l="0" t="0" r="0" b="0"/>
              <a:pathLst>
                <a:path w="144501" h="221773">
                  <a:moveTo>
                    <a:pt x="9475" y="42114"/>
                  </a:moveTo>
                  <a:lnTo>
                    <a:pt x="6608" y="51049"/>
                  </a:lnTo>
                  <a:lnTo>
                    <a:pt x="4466" y="60676"/>
                  </a:lnTo>
                  <a:lnTo>
                    <a:pt x="2863" y="71963"/>
                  </a:lnTo>
                  <a:lnTo>
                    <a:pt x="1682" y="84631"/>
                  </a:lnTo>
                  <a:lnTo>
                    <a:pt x="834" y="98110"/>
                  </a:lnTo>
                  <a:lnTo>
                    <a:pt x="241" y="111978"/>
                  </a:lnTo>
                  <a:lnTo>
                    <a:pt x="0" y="125841"/>
                  </a:lnTo>
                  <a:lnTo>
                    <a:pt x="363" y="139284"/>
                  </a:lnTo>
                  <a:lnTo>
                    <a:pt x="1428" y="152132"/>
                  </a:lnTo>
                  <a:lnTo>
                    <a:pt x="3295" y="164400"/>
                  </a:lnTo>
                  <a:lnTo>
                    <a:pt x="6152" y="176185"/>
                  </a:lnTo>
                  <a:lnTo>
                    <a:pt x="10011" y="187586"/>
                  </a:lnTo>
                  <a:lnTo>
                    <a:pt x="15061" y="198211"/>
                  </a:lnTo>
                  <a:lnTo>
                    <a:pt x="21732" y="207216"/>
                  </a:lnTo>
                  <a:lnTo>
                    <a:pt x="30102" y="214262"/>
                  </a:lnTo>
                  <a:lnTo>
                    <a:pt x="39637" y="219162"/>
                  </a:lnTo>
                  <a:lnTo>
                    <a:pt x="49414" y="221635"/>
                  </a:lnTo>
                  <a:lnTo>
                    <a:pt x="58873" y="221772"/>
                  </a:lnTo>
                  <a:lnTo>
                    <a:pt x="67831" y="219781"/>
                  </a:lnTo>
                  <a:lnTo>
                    <a:pt x="76301" y="215794"/>
                  </a:lnTo>
                  <a:lnTo>
                    <a:pt x="84365" y="210086"/>
                  </a:lnTo>
                  <a:lnTo>
                    <a:pt x="92119" y="203173"/>
                  </a:lnTo>
                  <a:lnTo>
                    <a:pt x="99647" y="195704"/>
                  </a:lnTo>
                  <a:lnTo>
                    <a:pt x="107011" y="188089"/>
                  </a:lnTo>
                  <a:lnTo>
                    <a:pt x="114094" y="180352"/>
                  </a:lnTo>
                  <a:lnTo>
                    <a:pt x="120625" y="172244"/>
                  </a:lnTo>
                  <a:lnTo>
                    <a:pt x="126494" y="163632"/>
                  </a:lnTo>
                  <a:lnTo>
                    <a:pt x="131588" y="154202"/>
                  </a:lnTo>
                  <a:lnTo>
                    <a:pt x="135711" y="143421"/>
                  </a:lnTo>
                  <a:lnTo>
                    <a:pt x="138853" y="131122"/>
                  </a:lnTo>
                  <a:lnTo>
                    <a:pt x="141150" y="117453"/>
                  </a:lnTo>
                  <a:lnTo>
                    <a:pt x="142783" y="102682"/>
                  </a:lnTo>
                  <a:lnTo>
                    <a:pt x="143917" y="87093"/>
                  </a:lnTo>
                  <a:lnTo>
                    <a:pt x="144500" y="71292"/>
                  </a:lnTo>
                  <a:lnTo>
                    <a:pt x="144220" y="54431"/>
                  </a:lnTo>
                  <a:lnTo>
                    <a:pt x="141936" y="32799"/>
                  </a:lnTo>
                  <a:lnTo>
                    <a:pt x="1358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379440" y="1473989"/>
              <a:ext cx="21058" cy="473784"/>
            </a:xfrm>
            <a:custGeom>
              <a:avLst/>
              <a:gdLst/>
              <a:ahLst/>
              <a:cxnLst/>
              <a:rect l="0" t="0" r="0" b="0"/>
              <a:pathLst>
                <a:path w="21058" h="4737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6"/>
                  </a:lnTo>
                  <a:lnTo>
                    <a:pt x="177" y="50487"/>
                  </a:lnTo>
                  <a:lnTo>
                    <a:pt x="826" y="65464"/>
                  </a:lnTo>
                  <a:lnTo>
                    <a:pt x="2074" y="81186"/>
                  </a:lnTo>
                  <a:lnTo>
                    <a:pt x="3727" y="97462"/>
                  </a:lnTo>
                  <a:lnTo>
                    <a:pt x="5375" y="114134"/>
                  </a:lnTo>
                  <a:lnTo>
                    <a:pt x="6778" y="131080"/>
                  </a:lnTo>
                  <a:lnTo>
                    <a:pt x="7871" y="148050"/>
                  </a:lnTo>
                  <a:lnTo>
                    <a:pt x="8679" y="164677"/>
                  </a:lnTo>
                  <a:lnTo>
                    <a:pt x="9257" y="180792"/>
                  </a:lnTo>
                  <a:lnTo>
                    <a:pt x="9662" y="196563"/>
                  </a:lnTo>
                  <a:lnTo>
                    <a:pt x="9941" y="212380"/>
                  </a:lnTo>
                  <a:lnTo>
                    <a:pt x="10132" y="228474"/>
                  </a:lnTo>
                  <a:lnTo>
                    <a:pt x="10262" y="245065"/>
                  </a:lnTo>
                  <a:lnTo>
                    <a:pt x="10350" y="262428"/>
                  </a:lnTo>
                  <a:lnTo>
                    <a:pt x="10413" y="280620"/>
                  </a:lnTo>
                  <a:lnTo>
                    <a:pt x="10626" y="299059"/>
                  </a:lnTo>
                  <a:lnTo>
                    <a:pt x="11301" y="316671"/>
                  </a:lnTo>
                  <a:lnTo>
                    <a:pt x="12567" y="332923"/>
                  </a:lnTo>
                  <a:lnTo>
                    <a:pt x="14232" y="347953"/>
                  </a:lnTo>
                  <a:lnTo>
                    <a:pt x="15888" y="362273"/>
                  </a:lnTo>
                  <a:lnTo>
                    <a:pt x="17296" y="376280"/>
                  </a:lnTo>
                  <a:lnTo>
                    <a:pt x="18392" y="390181"/>
                  </a:lnTo>
                  <a:lnTo>
                    <a:pt x="19202" y="404068"/>
                  </a:lnTo>
                  <a:lnTo>
                    <a:pt x="19782" y="417958"/>
                  </a:lnTo>
                  <a:lnTo>
                    <a:pt x="20189" y="431252"/>
                  </a:lnTo>
                  <a:lnTo>
                    <a:pt x="20514" y="444066"/>
                  </a:lnTo>
                  <a:lnTo>
                    <a:pt x="20787" y="457526"/>
                  </a:lnTo>
                  <a:lnTo>
                    <a:pt x="21057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70006" y="1452932"/>
              <a:ext cx="41062" cy="431670"/>
            </a:xfrm>
            <a:custGeom>
              <a:avLst/>
              <a:gdLst/>
              <a:ahLst/>
              <a:cxnLst/>
              <a:rect l="0" t="0" r="0" b="0"/>
              <a:pathLst>
                <a:path w="41062" h="431670">
                  <a:moveTo>
                    <a:pt x="9475" y="0"/>
                  </a:moveTo>
                  <a:lnTo>
                    <a:pt x="6609" y="8936"/>
                  </a:lnTo>
                  <a:lnTo>
                    <a:pt x="4467" y="18563"/>
                  </a:lnTo>
                  <a:lnTo>
                    <a:pt x="2864" y="29859"/>
                  </a:lnTo>
                  <a:lnTo>
                    <a:pt x="1683" y="42872"/>
                  </a:lnTo>
                  <a:lnTo>
                    <a:pt x="834" y="57648"/>
                  </a:lnTo>
                  <a:lnTo>
                    <a:pt x="241" y="74013"/>
                  </a:lnTo>
                  <a:lnTo>
                    <a:pt x="0" y="91181"/>
                  </a:lnTo>
                  <a:lnTo>
                    <a:pt x="364" y="107921"/>
                  </a:lnTo>
                  <a:lnTo>
                    <a:pt x="1419" y="123588"/>
                  </a:lnTo>
                  <a:lnTo>
                    <a:pt x="2941" y="138561"/>
                  </a:lnTo>
                  <a:lnTo>
                    <a:pt x="4501" y="153907"/>
                  </a:lnTo>
                  <a:lnTo>
                    <a:pt x="5849" y="170237"/>
                  </a:lnTo>
                  <a:lnTo>
                    <a:pt x="7075" y="187667"/>
                  </a:lnTo>
                  <a:lnTo>
                    <a:pt x="8505" y="206065"/>
                  </a:lnTo>
                  <a:lnTo>
                    <a:pt x="10314" y="225226"/>
                  </a:lnTo>
                  <a:lnTo>
                    <a:pt x="12360" y="244790"/>
                  </a:lnTo>
                  <a:lnTo>
                    <a:pt x="14280" y="264290"/>
                  </a:lnTo>
                  <a:lnTo>
                    <a:pt x="15873" y="283468"/>
                  </a:lnTo>
                  <a:lnTo>
                    <a:pt x="17265" y="302106"/>
                  </a:lnTo>
                  <a:lnTo>
                    <a:pt x="18806" y="319935"/>
                  </a:lnTo>
                  <a:lnTo>
                    <a:pt x="20695" y="336887"/>
                  </a:lnTo>
                  <a:lnTo>
                    <a:pt x="22964" y="352899"/>
                  </a:lnTo>
                  <a:lnTo>
                    <a:pt x="25566" y="367821"/>
                  </a:lnTo>
                  <a:lnTo>
                    <a:pt x="28426" y="381664"/>
                  </a:lnTo>
                  <a:lnTo>
                    <a:pt x="31324" y="394138"/>
                  </a:lnTo>
                  <a:lnTo>
                    <a:pt x="34189" y="405797"/>
                  </a:lnTo>
                  <a:lnTo>
                    <a:pt x="37273" y="417666"/>
                  </a:lnTo>
                  <a:lnTo>
                    <a:pt x="41061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474197" y="1631917"/>
              <a:ext cx="189513" cy="42115"/>
            </a:xfrm>
            <a:custGeom>
              <a:avLst/>
              <a:gdLst/>
              <a:ahLst/>
              <a:cxnLst/>
              <a:rect l="0" t="0" r="0" b="0"/>
              <a:pathLst>
                <a:path w="189513" h="42115">
                  <a:moveTo>
                    <a:pt x="189512" y="0"/>
                  </a:moveTo>
                  <a:lnTo>
                    <a:pt x="180644" y="2933"/>
                  </a:lnTo>
                  <a:lnTo>
                    <a:pt x="171657" y="5716"/>
                  </a:lnTo>
                  <a:lnTo>
                    <a:pt x="161662" y="8611"/>
                  </a:lnTo>
                  <a:lnTo>
                    <a:pt x="150681" y="11478"/>
                  </a:lnTo>
                  <a:lnTo>
                    <a:pt x="138870" y="13995"/>
                  </a:lnTo>
                  <a:lnTo>
                    <a:pt x="126416" y="16010"/>
                  </a:lnTo>
                  <a:lnTo>
                    <a:pt x="113651" y="17696"/>
                  </a:lnTo>
                  <a:lnTo>
                    <a:pt x="101019" y="19439"/>
                  </a:lnTo>
                  <a:lnTo>
                    <a:pt x="88750" y="21465"/>
                  </a:lnTo>
                  <a:lnTo>
                    <a:pt x="76887" y="23827"/>
                  </a:lnTo>
                  <a:lnTo>
                    <a:pt x="65382" y="26491"/>
                  </a:lnTo>
                  <a:lnTo>
                    <a:pt x="54168" y="29393"/>
                  </a:lnTo>
                  <a:lnTo>
                    <a:pt x="43434" y="32319"/>
                  </a:lnTo>
                  <a:lnTo>
                    <a:pt x="32471" y="35207"/>
                  </a:lnTo>
                  <a:lnTo>
                    <a:pt x="19195" y="383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726880" y="1768787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68" y="11668"/>
                  </a:lnTo>
                  <a:lnTo>
                    <a:pt x="708" y="22157"/>
                  </a:lnTo>
                  <a:lnTo>
                    <a:pt x="2004" y="32468"/>
                  </a:lnTo>
                  <a:lnTo>
                    <a:pt x="3864" y="43115"/>
                  </a:lnTo>
                  <a:lnTo>
                    <a:pt x="6180" y="54755"/>
                  </a:lnTo>
                  <a:lnTo>
                    <a:pt x="8842" y="67647"/>
                  </a:lnTo>
                  <a:lnTo>
                    <a:pt x="11593" y="81553"/>
                  </a:lnTo>
                  <a:lnTo>
                    <a:pt x="14052" y="95956"/>
                  </a:lnTo>
                  <a:lnTo>
                    <a:pt x="16034" y="110476"/>
                  </a:lnTo>
                  <a:lnTo>
                    <a:pt x="17536" y="124341"/>
                  </a:lnTo>
                  <a:lnTo>
                    <a:pt x="18788" y="137672"/>
                  </a:lnTo>
                  <a:lnTo>
                    <a:pt x="19899" y="151634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747937" y="166350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63751" y="1650767"/>
              <a:ext cx="142117" cy="395760"/>
            </a:xfrm>
            <a:custGeom>
              <a:avLst/>
              <a:gdLst/>
              <a:ahLst/>
              <a:cxnLst/>
              <a:rect l="0" t="0" r="0" b="0"/>
              <a:pathLst>
                <a:path w="142117" h="395760">
                  <a:moveTo>
                    <a:pt x="0" y="128549"/>
                  </a:moveTo>
                  <a:lnTo>
                    <a:pt x="2934" y="140217"/>
                  </a:lnTo>
                  <a:lnTo>
                    <a:pt x="5716" y="150705"/>
                  </a:lnTo>
                  <a:lnTo>
                    <a:pt x="8616" y="161007"/>
                  </a:lnTo>
                  <a:lnTo>
                    <a:pt x="11656" y="171309"/>
                  </a:lnTo>
                  <a:lnTo>
                    <a:pt x="14821" y="181652"/>
                  </a:lnTo>
                  <a:lnTo>
                    <a:pt x="18085" y="192047"/>
                  </a:lnTo>
                  <a:lnTo>
                    <a:pt x="21423" y="202647"/>
                  </a:lnTo>
                  <a:lnTo>
                    <a:pt x="24814" y="213754"/>
                  </a:lnTo>
                  <a:lnTo>
                    <a:pt x="28243" y="225487"/>
                  </a:lnTo>
                  <a:lnTo>
                    <a:pt x="31698" y="237807"/>
                  </a:lnTo>
                  <a:lnTo>
                    <a:pt x="35171" y="250610"/>
                  </a:lnTo>
                  <a:lnTo>
                    <a:pt x="38651" y="263779"/>
                  </a:lnTo>
                  <a:lnTo>
                    <a:pt x="41971" y="277215"/>
                  </a:lnTo>
                  <a:lnTo>
                    <a:pt x="44820" y="290841"/>
                  </a:lnTo>
                  <a:lnTo>
                    <a:pt x="47074" y="304595"/>
                  </a:lnTo>
                  <a:lnTo>
                    <a:pt x="48926" y="318271"/>
                  </a:lnTo>
                  <a:lnTo>
                    <a:pt x="50783" y="331533"/>
                  </a:lnTo>
                  <a:lnTo>
                    <a:pt x="52883" y="344237"/>
                  </a:lnTo>
                  <a:lnTo>
                    <a:pt x="55126" y="356564"/>
                  </a:lnTo>
                  <a:lnTo>
                    <a:pt x="57178" y="368916"/>
                  </a:lnTo>
                  <a:lnTo>
                    <a:pt x="58826" y="381452"/>
                  </a:lnTo>
                  <a:lnTo>
                    <a:pt x="59014" y="391665"/>
                  </a:lnTo>
                  <a:lnTo>
                    <a:pt x="57096" y="395759"/>
                  </a:lnTo>
                  <a:lnTo>
                    <a:pt x="54368" y="393885"/>
                  </a:lnTo>
                  <a:lnTo>
                    <a:pt x="51542" y="387722"/>
                  </a:lnTo>
                  <a:lnTo>
                    <a:pt x="49054" y="378753"/>
                  </a:lnTo>
                  <a:lnTo>
                    <a:pt x="47066" y="367991"/>
                  </a:lnTo>
                  <a:lnTo>
                    <a:pt x="45405" y="356082"/>
                  </a:lnTo>
                  <a:lnTo>
                    <a:pt x="43682" y="343436"/>
                  </a:lnTo>
                  <a:lnTo>
                    <a:pt x="41675" y="330307"/>
                  </a:lnTo>
                  <a:lnTo>
                    <a:pt x="39497" y="316699"/>
                  </a:lnTo>
                  <a:lnTo>
                    <a:pt x="37488" y="302411"/>
                  </a:lnTo>
                  <a:lnTo>
                    <a:pt x="35836" y="287393"/>
                  </a:lnTo>
                  <a:lnTo>
                    <a:pt x="34405" y="272050"/>
                  </a:lnTo>
                  <a:lnTo>
                    <a:pt x="32837" y="257128"/>
                  </a:lnTo>
                  <a:lnTo>
                    <a:pt x="30935" y="243009"/>
                  </a:lnTo>
                  <a:lnTo>
                    <a:pt x="28827" y="229410"/>
                  </a:lnTo>
                  <a:lnTo>
                    <a:pt x="26865" y="215598"/>
                  </a:lnTo>
                  <a:lnTo>
                    <a:pt x="25249" y="201159"/>
                  </a:lnTo>
                  <a:lnTo>
                    <a:pt x="24011" y="186171"/>
                  </a:lnTo>
                  <a:lnTo>
                    <a:pt x="23105" y="171024"/>
                  </a:lnTo>
                  <a:lnTo>
                    <a:pt x="22462" y="155972"/>
                  </a:lnTo>
                  <a:lnTo>
                    <a:pt x="22013" y="140948"/>
                  </a:lnTo>
                  <a:lnTo>
                    <a:pt x="21704" y="125649"/>
                  </a:lnTo>
                  <a:lnTo>
                    <a:pt x="21497" y="109923"/>
                  </a:lnTo>
                  <a:lnTo>
                    <a:pt x="21527" y="94091"/>
                  </a:lnTo>
                  <a:lnTo>
                    <a:pt x="22079" y="78836"/>
                  </a:lnTo>
                  <a:lnTo>
                    <a:pt x="23272" y="64504"/>
                  </a:lnTo>
                  <a:lnTo>
                    <a:pt x="25227" y="51270"/>
                  </a:lnTo>
                  <a:lnTo>
                    <a:pt x="28143" y="39300"/>
                  </a:lnTo>
                  <a:lnTo>
                    <a:pt x="32041" y="28556"/>
                  </a:lnTo>
                  <a:lnTo>
                    <a:pt x="37118" y="19171"/>
                  </a:lnTo>
                  <a:lnTo>
                    <a:pt x="43807" y="11530"/>
                  </a:lnTo>
                  <a:lnTo>
                    <a:pt x="52189" y="5693"/>
                  </a:lnTo>
                  <a:lnTo>
                    <a:pt x="61732" y="1754"/>
                  </a:lnTo>
                  <a:lnTo>
                    <a:pt x="71514" y="0"/>
                  </a:lnTo>
                  <a:lnTo>
                    <a:pt x="80977" y="381"/>
                  </a:lnTo>
                  <a:lnTo>
                    <a:pt x="89938" y="2738"/>
                  </a:lnTo>
                  <a:lnTo>
                    <a:pt x="98409" y="6978"/>
                  </a:lnTo>
                  <a:lnTo>
                    <a:pt x="106469" y="12864"/>
                  </a:lnTo>
                  <a:lnTo>
                    <a:pt x="114051" y="20067"/>
                  </a:lnTo>
                  <a:lnTo>
                    <a:pt x="120932" y="28264"/>
                  </a:lnTo>
                  <a:lnTo>
                    <a:pt x="127042" y="37190"/>
                  </a:lnTo>
                  <a:lnTo>
                    <a:pt x="132301" y="46962"/>
                  </a:lnTo>
                  <a:lnTo>
                    <a:pt x="136535" y="58039"/>
                  </a:lnTo>
                  <a:lnTo>
                    <a:pt x="139744" y="70563"/>
                  </a:lnTo>
                  <a:lnTo>
                    <a:pt x="141746" y="84229"/>
                  </a:lnTo>
                  <a:lnTo>
                    <a:pt x="142116" y="98473"/>
                  </a:lnTo>
                  <a:lnTo>
                    <a:pt x="140771" y="112898"/>
                  </a:lnTo>
                  <a:lnTo>
                    <a:pt x="137919" y="126990"/>
                  </a:lnTo>
                  <a:lnTo>
                    <a:pt x="133871" y="140065"/>
                  </a:lnTo>
                  <a:lnTo>
                    <a:pt x="128924" y="151849"/>
                  </a:lnTo>
                  <a:lnTo>
                    <a:pt x="123164" y="162251"/>
                  </a:lnTo>
                  <a:lnTo>
                    <a:pt x="116474" y="171181"/>
                  </a:lnTo>
                  <a:lnTo>
                    <a:pt x="108860" y="178743"/>
                  </a:lnTo>
                  <a:lnTo>
                    <a:pt x="100291" y="185010"/>
                  </a:lnTo>
                  <a:lnTo>
                    <a:pt x="90629" y="189938"/>
                  </a:lnTo>
                  <a:lnTo>
                    <a:pt x="79921" y="193628"/>
                  </a:lnTo>
                  <a:lnTo>
                    <a:pt x="68941" y="196301"/>
                  </a:lnTo>
                  <a:lnTo>
                    <a:pt x="58016" y="198477"/>
                  </a:lnTo>
                  <a:lnTo>
                    <a:pt x="46185" y="200350"/>
                  </a:lnTo>
                  <a:lnTo>
                    <a:pt x="31586" y="202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63792" y="1400290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1" y="43073"/>
                  </a:lnTo>
                  <a:lnTo>
                    <a:pt x="1" y="58102"/>
                  </a:lnTo>
                  <a:lnTo>
                    <a:pt x="1" y="73278"/>
                  </a:lnTo>
                  <a:lnTo>
                    <a:pt x="5" y="88354"/>
                  </a:lnTo>
                  <a:lnTo>
                    <a:pt x="178" y="103564"/>
                  </a:lnTo>
                  <a:lnTo>
                    <a:pt x="826" y="119521"/>
                  </a:lnTo>
                  <a:lnTo>
                    <a:pt x="2075" y="136515"/>
                  </a:lnTo>
                  <a:lnTo>
                    <a:pt x="3728" y="154522"/>
                  </a:lnTo>
                  <a:lnTo>
                    <a:pt x="5376" y="173373"/>
                  </a:lnTo>
                  <a:lnTo>
                    <a:pt x="6779" y="192870"/>
                  </a:lnTo>
                  <a:lnTo>
                    <a:pt x="7872" y="212674"/>
                  </a:lnTo>
                  <a:lnTo>
                    <a:pt x="8679" y="232343"/>
                  </a:lnTo>
                  <a:lnTo>
                    <a:pt x="9262" y="251642"/>
                  </a:lnTo>
                  <a:lnTo>
                    <a:pt x="9840" y="270533"/>
                  </a:lnTo>
                  <a:lnTo>
                    <a:pt x="10768" y="289064"/>
                  </a:lnTo>
                  <a:lnTo>
                    <a:pt x="12207" y="307305"/>
                  </a:lnTo>
                  <a:lnTo>
                    <a:pt x="13989" y="325168"/>
                  </a:lnTo>
                  <a:lnTo>
                    <a:pt x="15726" y="342402"/>
                  </a:lnTo>
                  <a:lnTo>
                    <a:pt x="17187" y="358921"/>
                  </a:lnTo>
                  <a:lnTo>
                    <a:pt x="18322" y="374765"/>
                  </a:lnTo>
                  <a:lnTo>
                    <a:pt x="19281" y="391889"/>
                  </a:lnTo>
                  <a:lnTo>
                    <a:pt x="20145" y="415152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48021" y="1663502"/>
              <a:ext cx="63171" cy="126343"/>
            </a:xfrm>
            <a:custGeom>
              <a:avLst/>
              <a:gdLst/>
              <a:ahLst/>
              <a:cxnLst/>
              <a:rect l="0" t="0" r="0" b="0"/>
              <a:pathLst>
                <a:path w="63171" h="126343">
                  <a:moveTo>
                    <a:pt x="0" y="0"/>
                  </a:moveTo>
                  <a:lnTo>
                    <a:pt x="2933" y="8868"/>
                  </a:lnTo>
                  <a:lnTo>
                    <a:pt x="5715" y="17856"/>
                  </a:lnTo>
                  <a:lnTo>
                    <a:pt x="8620" y="27842"/>
                  </a:lnTo>
                  <a:lnTo>
                    <a:pt x="11833" y="38477"/>
                  </a:lnTo>
                  <a:lnTo>
                    <a:pt x="15646" y="48991"/>
                  </a:lnTo>
                  <a:lnTo>
                    <a:pt x="20163" y="58948"/>
                  </a:lnTo>
                  <a:lnTo>
                    <a:pt x="25327" y="68407"/>
                  </a:lnTo>
                  <a:lnTo>
                    <a:pt x="31015" y="77744"/>
                  </a:lnTo>
                  <a:lnTo>
                    <a:pt x="37090" y="87193"/>
                  </a:lnTo>
                  <a:lnTo>
                    <a:pt x="43141" y="96386"/>
                  </a:lnTo>
                  <a:lnTo>
                    <a:pt x="49078" y="105328"/>
                  </a:lnTo>
                  <a:lnTo>
                    <a:pt x="55419" y="114809"/>
                  </a:lnTo>
                  <a:lnTo>
                    <a:pt x="6317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137492" y="1610860"/>
              <a:ext cx="178985" cy="631711"/>
            </a:xfrm>
            <a:custGeom>
              <a:avLst/>
              <a:gdLst/>
              <a:ahLst/>
              <a:cxnLst/>
              <a:rect l="0" t="0" r="0" b="0"/>
              <a:pathLst>
                <a:path w="178985" h="631711">
                  <a:moveTo>
                    <a:pt x="178984" y="0"/>
                  </a:moveTo>
                  <a:lnTo>
                    <a:pt x="173116" y="8868"/>
                  </a:lnTo>
                  <a:lnTo>
                    <a:pt x="167552" y="17855"/>
                  </a:lnTo>
                  <a:lnTo>
                    <a:pt x="161748" y="27855"/>
                  </a:lnTo>
                  <a:lnTo>
                    <a:pt x="155495" y="39008"/>
                  </a:lnTo>
                  <a:lnTo>
                    <a:pt x="148516" y="51468"/>
                  </a:lnTo>
                  <a:lnTo>
                    <a:pt x="140745" y="65171"/>
                  </a:lnTo>
                  <a:lnTo>
                    <a:pt x="132589" y="79588"/>
                  </a:lnTo>
                  <a:lnTo>
                    <a:pt x="124806" y="93869"/>
                  </a:lnTo>
                  <a:lnTo>
                    <a:pt x="117799" y="107540"/>
                  </a:lnTo>
                  <a:lnTo>
                    <a:pt x="111622" y="120496"/>
                  </a:lnTo>
                  <a:lnTo>
                    <a:pt x="106166" y="132809"/>
                  </a:lnTo>
                  <a:lnTo>
                    <a:pt x="101274" y="144610"/>
                  </a:lnTo>
                  <a:lnTo>
                    <a:pt x="96802" y="156028"/>
                  </a:lnTo>
                  <a:lnTo>
                    <a:pt x="92631" y="167171"/>
                  </a:lnTo>
                  <a:lnTo>
                    <a:pt x="88669" y="178122"/>
                  </a:lnTo>
                  <a:lnTo>
                    <a:pt x="84854" y="189108"/>
                  </a:lnTo>
                  <a:lnTo>
                    <a:pt x="81138" y="200476"/>
                  </a:lnTo>
                  <a:lnTo>
                    <a:pt x="77490" y="212387"/>
                  </a:lnTo>
                  <a:lnTo>
                    <a:pt x="73887" y="224827"/>
                  </a:lnTo>
                  <a:lnTo>
                    <a:pt x="70315" y="237711"/>
                  </a:lnTo>
                  <a:lnTo>
                    <a:pt x="66764" y="250934"/>
                  </a:lnTo>
                  <a:lnTo>
                    <a:pt x="63226" y="264407"/>
                  </a:lnTo>
                  <a:lnTo>
                    <a:pt x="59698" y="278057"/>
                  </a:lnTo>
                  <a:lnTo>
                    <a:pt x="56181" y="291832"/>
                  </a:lnTo>
                  <a:lnTo>
                    <a:pt x="52836" y="305691"/>
                  </a:lnTo>
                  <a:lnTo>
                    <a:pt x="49970" y="319609"/>
                  </a:lnTo>
                  <a:lnTo>
                    <a:pt x="47705" y="333566"/>
                  </a:lnTo>
                  <a:lnTo>
                    <a:pt x="45846" y="347550"/>
                  </a:lnTo>
                  <a:lnTo>
                    <a:pt x="43983" y="361551"/>
                  </a:lnTo>
                  <a:lnTo>
                    <a:pt x="41875" y="375565"/>
                  </a:lnTo>
                  <a:lnTo>
                    <a:pt x="39458" y="389587"/>
                  </a:lnTo>
                  <a:lnTo>
                    <a:pt x="36755" y="403614"/>
                  </a:lnTo>
                  <a:lnTo>
                    <a:pt x="33824" y="417658"/>
                  </a:lnTo>
                  <a:lnTo>
                    <a:pt x="30719" y="432210"/>
                  </a:lnTo>
                  <a:lnTo>
                    <a:pt x="27489" y="448190"/>
                  </a:lnTo>
                  <a:lnTo>
                    <a:pt x="24175" y="465972"/>
                  </a:lnTo>
                  <a:lnTo>
                    <a:pt x="20968" y="484966"/>
                  </a:lnTo>
                  <a:lnTo>
                    <a:pt x="18194" y="503948"/>
                  </a:lnTo>
                  <a:lnTo>
                    <a:pt x="15992" y="522194"/>
                  </a:lnTo>
                  <a:lnTo>
                    <a:pt x="14175" y="539510"/>
                  </a:lnTo>
                  <a:lnTo>
                    <a:pt x="12341" y="555971"/>
                  </a:lnTo>
                  <a:lnTo>
                    <a:pt x="10256" y="571725"/>
                  </a:lnTo>
                  <a:lnTo>
                    <a:pt x="8014" y="586337"/>
                  </a:lnTo>
                  <a:lnTo>
                    <a:pt x="5727" y="600209"/>
                  </a:lnTo>
                  <a:lnTo>
                    <a:pt x="3189" y="614563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3642860" y="1269681"/>
            <a:ext cx="6327628" cy="583335"/>
            <a:chOff x="3642860" y="1269681"/>
            <a:chExt cx="6327628" cy="583335"/>
          </a:xfrm>
        </p:grpSpPr>
        <p:sp>
          <p:nvSpPr>
            <p:cNvPr id="71" name="Freeform 70"/>
            <p:cNvSpPr/>
            <p:nvPr/>
          </p:nvSpPr>
          <p:spPr>
            <a:xfrm>
              <a:off x="3790259" y="1379233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21057" y="0"/>
                  </a:moveTo>
                  <a:lnTo>
                    <a:pt x="18190" y="8935"/>
                  </a:lnTo>
                  <a:lnTo>
                    <a:pt x="16048" y="18562"/>
                  </a:lnTo>
                  <a:lnTo>
                    <a:pt x="14445" y="29863"/>
                  </a:lnTo>
                  <a:lnTo>
                    <a:pt x="13265" y="43049"/>
                  </a:lnTo>
                  <a:lnTo>
                    <a:pt x="12416" y="58474"/>
                  </a:lnTo>
                  <a:lnTo>
                    <a:pt x="11818" y="76105"/>
                  </a:lnTo>
                  <a:lnTo>
                    <a:pt x="11404" y="95618"/>
                  </a:lnTo>
                  <a:lnTo>
                    <a:pt x="11119" y="116599"/>
                  </a:lnTo>
                  <a:lnTo>
                    <a:pt x="10926" y="138659"/>
                  </a:lnTo>
                  <a:lnTo>
                    <a:pt x="10795" y="161162"/>
                  </a:lnTo>
                  <a:lnTo>
                    <a:pt x="10708" y="183261"/>
                  </a:lnTo>
                  <a:lnTo>
                    <a:pt x="10648" y="204531"/>
                  </a:lnTo>
                  <a:lnTo>
                    <a:pt x="10608" y="225084"/>
                  </a:lnTo>
                  <a:lnTo>
                    <a:pt x="10582" y="245346"/>
                  </a:lnTo>
                  <a:lnTo>
                    <a:pt x="10559" y="265608"/>
                  </a:lnTo>
                  <a:lnTo>
                    <a:pt x="10374" y="285828"/>
                  </a:lnTo>
                  <a:lnTo>
                    <a:pt x="9718" y="305726"/>
                  </a:lnTo>
                  <a:lnTo>
                    <a:pt x="8464" y="325145"/>
                  </a:lnTo>
                  <a:lnTo>
                    <a:pt x="6799" y="343915"/>
                  </a:lnTo>
                  <a:lnTo>
                    <a:pt x="4970" y="363926"/>
                  </a:lnTo>
                  <a:lnTo>
                    <a:pt x="2814" y="390290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642860" y="1558217"/>
              <a:ext cx="273742" cy="73701"/>
            </a:xfrm>
            <a:custGeom>
              <a:avLst/>
              <a:gdLst/>
              <a:ahLst/>
              <a:cxnLst/>
              <a:rect l="0" t="0" r="0" b="0"/>
              <a:pathLst>
                <a:path w="273742" h="73701">
                  <a:moveTo>
                    <a:pt x="273741" y="0"/>
                  </a:moveTo>
                  <a:lnTo>
                    <a:pt x="264873" y="2934"/>
                  </a:lnTo>
                  <a:lnTo>
                    <a:pt x="255886" y="5716"/>
                  </a:lnTo>
                  <a:lnTo>
                    <a:pt x="245891" y="8616"/>
                  </a:lnTo>
                  <a:lnTo>
                    <a:pt x="234909" y="11656"/>
                  </a:lnTo>
                  <a:lnTo>
                    <a:pt x="223098" y="14821"/>
                  </a:lnTo>
                  <a:lnTo>
                    <a:pt x="210635" y="18085"/>
                  </a:lnTo>
                  <a:lnTo>
                    <a:pt x="197524" y="21423"/>
                  </a:lnTo>
                  <a:lnTo>
                    <a:pt x="183595" y="24814"/>
                  </a:lnTo>
                  <a:lnTo>
                    <a:pt x="168825" y="28243"/>
                  </a:lnTo>
                  <a:lnTo>
                    <a:pt x="153484" y="31698"/>
                  </a:lnTo>
                  <a:lnTo>
                    <a:pt x="138034" y="35170"/>
                  </a:lnTo>
                  <a:lnTo>
                    <a:pt x="122752" y="38655"/>
                  </a:lnTo>
                  <a:lnTo>
                    <a:pt x="107727" y="42148"/>
                  </a:lnTo>
                  <a:lnTo>
                    <a:pt x="92953" y="45646"/>
                  </a:lnTo>
                  <a:lnTo>
                    <a:pt x="78393" y="49148"/>
                  </a:lnTo>
                  <a:lnTo>
                    <a:pt x="64221" y="52694"/>
                  </a:lnTo>
                  <a:lnTo>
                    <a:pt x="49219" y="56816"/>
                  </a:lnTo>
                  <a:lnTo>
                    <a:pt x="29833" y="6299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906072" y="1368704"/>
              <a:ext cx="306917" cy="413199"/>
            </a:xfrm>
            <a:custGeom>
              <a:avLst/>
              <a:gdLst/>
              <a:ahLst/>
              <a:cxnLst/>
              <a:rect l="0" t="0" r="0" b="0"/>
              <a:pathLst>
                <a:path w="306917" h="4131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6" y="60110"/>
                  </a:lnTo>
                  <a:lnTo>
                    <a:pt x="2075" y="74419"/>
                  </a:lnTo>
                  <a:lnTo>
                    <a:pt x="3728" y="89596"/>
                  </a:lnTo>
                  <a:lnTo>
                    <a:pt x="5376" y="105458"/>
                  </a:lnTo>
                  <a:lnTo>
                    <a:pt x="6779" y="121829"/>
                  </a:lnTo>
                  <a:lnTo>
                    <a:pt x="7871" y="138566"/>
                  </a:lnTo>
                  <a:lnTo>
                    <a:pt x="8679" y="155561"/>
                  </a:lnTo>
                  <a:lnTo>
                    <a:pt x="9257" y="172734"/>
                  </a:lnTo>
                  <a:lnTo>
                    <a:pt x="9662" y="190028"/>
                  </a:lnTo>
                  <a:lnTo>
                    <a:pt x="9942" y="207405"/>
                  </a:lnTo>
                  <a:lnTo>
                    <a:pt x="10137" y="224839"/>
                  </a:lnTo>
                  <a:lnTo>
                    <a:pt x="10440" y="242310"/>
                  </a:lnTo>
                  <a:lnTo>
                    <a:pt x="11176" y="259806"/>
                  </a:lnTo>
                  <a:lnTo>
                    <a:pt x="12483" y="277315"/>
                  </a:lnTo>
                  <a:lnTo>
                    <a:pt x="14176" y="294666"/>
                  </a:lnTo>
                  <a:lnTo>
                    <a:pt x="15851" y="311550"/>
                  </a:lnTo>
                  <a:lnTo>
                    <a:pt x="17271" y="327834"/>
                  </a:lnTo>
                  <a:lnTo>
                    <a:pt x="18376" y="343550"/>
                  </a:lnTo>
                  <a:lnTo>
                    <a:pt x="19192" y="358796"/>
                  </a:lnTo>
                  <a:lnTo>
                    <a:pt x="19776" y="373588"/>
                  </a:lnTo>
                  <a:lnTo>
                    <a:pt x="20213" y="384611"/>
                  </a:lnTo>
                  <a:lnTo>
                    <a:pt x="20549" y="387781"/>
                  </a:lnTo>
                  <a:lnTo>
                    <a:pt x="20769" y="384648"/>
                  </a:lnTo>
                  <a:lnTo>
                    <a:pt x="21067" y="377441"/>
                  </a:lnTo>
                  <a:lnTo>
                    <a:pt x="21785" y="367705"/>
                  </a:lnTo>
                  <a:lnTo>
                    <a:pt x="23083" y="356407"/>
                  </a:lnTo>
                  <a:lnTo>
                    <a:pt x="25104" y="344299"/>
                  </a:lnTo>
                  <a:lnTo>
                    <a:pt x="28063" y="332048"/>
                  </a:lnTo>
                  <a:lnTo>
                    <a:pt x="31984" y="320015"/>
                  </a:lnTo>
                  <a:lnTo>
                    <a:pt x="36906" y="308636"/>
                  </a:lnTo>
                  <a:lnTo>
                    <a:pt x="42958" y="298511"/>
                  </a:lnTo>
                  <a:lnTo>
                    <a:pt x="50103" y="289857"/>
                  </a:lnTo>
                  <a:lnTo>
                    <a:pt x="58172" y="282874"/>
                  </a:lnTo>
                  <a:lnTo>
                    <a:pt x="66957" y="277923"/>
                  </a:lnTo>
                  <a:lnTo>
                    <a:pt x="76269" y="275009"/>
                  </a:lnTo>
                  <a:lnTo>
                    <a:pt x="85791" y="274168"/>
                  </a:lnTo>
                  <a:lnTo>
                    <a:pt x="95103" y="275640"/>
                  </a:lnTo>
                  <a:lnTo>
                    <a:pt x="103989" y="279337"/>
                  </a:lnTo>
                  <a:lnTo>
                    <a:pt x="112260" y="285071"/>
                  </a:lnTo>
                  <a:lnTo>
                    <a:pt x="119669" y="292731"/>
                  </a:lnTo>
                  <a:lnTo>
                    <a:pt x="126172" y="302062"/>
                  </a:lnTo>
                  <a:lnTo>
                    <a:pt x="131877" y="312562"/>
                  </a:lnTo>
                  <a:lnTo>
                    <a:pt x="136952" y="323593"/>
                  </a:lnTo>
                  <a:lnTo>
                    <a:pt x="141555" y="334749"/>
                  </a:lnTo>
                  <a:lnTo>
                    <a:pt x="145819" y="345847"/>
                  </a:lnTo>
                  <a:lnTo>
                    <a:pt x="149843" y="356832"/>
                  </a:lnTo>
                  <a:lnTo>
                    <a:pt x="153692" y="367629"/>
                  </a:lnTo>
                  <a:lnTo>
                    <a:pt x="157059" y="375690"/>
                  </a:lnTo>
                  <a:lnTo>
                    <a:pt x="159864" y="377916"/>
                  </a:lnTo>
                  <a:lnTo>
                    <a:pt x="162892" y="375482"/>
                  </a:lnTo>
                  <a:lnTo>
                    <a:pt x="166936" y="370367"/>
                  </a:lnTo>
                  <a:lnTo>
                    <a:pt x="172702" y="364331"/>
                  </a:lnTo>
                  <a:lnTo>
                    <a:pt x="180358" y="358344"/>
                  </a:lnTo>
                  <a:lnTo>
                    <a:pt x="189698" y="352775"/>
                  </a:lnTo>
                  <a:lnTo>
                    <a:pt x="200382" y="347688"/>
                  </a:lnTo>
                  <a:lnTo>
                    <a:pt x="212070" y="343020"/>
                  </a:lnTo>
                  <a:lnTo>
                    <a:pt x="224316" y="338519"/>
                  </a:lnTo>
                  <a:lnTo>
                    <a:pt x="236600" y="333791"/>
                  </a:lnTo>
                  <a:lnTo>
                    <a:pt x="248625" y="328630"/>
                  </a:lnTo>
                  <a:lnTo>
                    <a:pt x="259986" y="322855"/>
                  </a:lnTo>
                  <a:lnTo>
                    <a:pt x="270089" y="316219"/>
                  </a:lnTo>
                  <a:lnTo>
                    <a:pt x="278736" y="308678"/>
                  </a:lnTo>
                  <a:lnTo>
                    <a:pt x="286052" y="300342"/>
                  </a:lnTo>
                  <a:lnTo>
                    <a:pt x="292289" y="291376"/>
                  </a:lnTo>
                  <a:lnTo>
                    <a:pt x="297704" y="281940"/>
                  </a:lnTo>
                  <a:lnTo>
                    <a:pt x="302190" y="272164"/>
                  </a:lnTo>
                  <a:lnTo>
                    <a:pt x="305308" y="262149"/>
                  </a:lnTo>
                  <a:lnTo>
                    <a:pt x="306916" y="251974"/>
                  </a:lnTo>
                  <a:lnTo>
                    <a:pt x="306844" y="241854"/>
                  </a:lnTo>
                  <a:lnTo>
                    <a:pt x="304743" y="232132"/>
                  </a:lnTo>
                  <a:lnTo>
                    <a:pt x="300618" y="222977"/>
                  </a:lnTo>
                  <a:lnTo>
                    <a:pt x="294592" y="214863"/>
                  </a:lnTo>
                  <a:lnTo>
                    <a:pt x="286736" y="208624"/>
                  </a:lnTo>
                  <a:lnTo>
                    <a:pt x="277278" y="204548"/>
                  </a:lnTo>
                  <a:lnTo>
                    <a:pt x="266862" y="202608"/>
                  </a:lnTo>
                  <a:lnTo>
                    <a:pt x="256420" y="202736"/>
                  </a:lnTo>
                  <a:lnTo>
                    <a:pt x="246478" y="204677"/>
                  </a:lnTo>
                  <a:lnTo>
                    <a:pt x="237178" y="208232"/>
                  </a:lnTo>
                  <a:lnTo>
                    <a:pt x="228472" y="213350"/>
                  </a:lnTo>
                  <a:lnTo>
                    <a:pt x="220250" y="219865"/>
                  </a:lnTo>
                  <a:lnTo>
                    <a:pt x="212559" y="227678"/>
                  </a:lnTo>
                  <a:lnTo>
                    <a:pt x="205604" y="236824"/>
                  </a:lnTo>
                  <a:lnTo>
                    <a:pt x="199443" y="247200"/>
                  </a:lnTo>
                  <a:lnTo>
                    <a:pt x="194152" y="258590"/>
                  </a:lnTo>
                  <a:lnTo>
                    <a:pt x="189894" y="270760"/>
                  </a:lnTo>
                  <a:lnTo>
                    <a:pt x="186665" y="283498"/>
                  </a:lnTo>
                  <a:lnTo>
                    <a:pt x="184481" y="296473"/>
                  </a:lnTo>
                  <a:lnTo>
                    <a:pt x="183455" y="309258"/>
                  </a:lnTo>
                  <a:lnTo>
                    <a:pt x="183547" y="321633"/>
                  </a:lnTo>
                  <a:lnTo>
                    <a:pt x="184743" y="333569"/>
                  </a:lnTo>
                  <a:lnTo>
                    <a:pt x="187141" y="345125"/>
                  </a:lnTo>
                  <a:lnTo>
                    <a:pt x="190680" y="356378"/>
                  </a:lnTo>
                  <a:lnTo>
                    <a:pt x="195173" y="367241"/>
                  </a:lnTo>
                  <a:lnTo>
                    <a:pt x="200406" y="377471"/>
                  </a:lnTo>
                  <a:lnTo>
                    <a:pt x="206192" y="386975"/>
                  </a:lnTo>
                  <a:lnTo>
                    <a:pt x="212704" y="395493"/>
                  </a:lnTo>
                  <a:lnTo>
                    <a:pt x="220439" y="402538"/>
                  </a:lnTo>
                  <a:lnTo>
                    <a:pt x="229567" y="407968"/>
                  </a:lnTo>
                  <a:lnTo>
                    <a:pt x="239798" y="411630"/>
                  </a:lnTo>
                  <a:lnTo>
                    <a:pt x="250584" y="413198"/>
                  </a:lnTo>
                  <a:lnTo>
                    <a:pt x="261528" y="412705"/>
                  </a:lnTo>
                  <a:lnTo>
                    <a:pt x="271997" y="410768"/>
                  </a:lnTo>
                  <a:lnTo>
                    <a:pt x="282068" y="408212"/>
                  </a:lnTo>
                  <a:lnTo>
                    <a:pt x="292617" y="404815"/>
                  </a:lnTo>
                  <a:lnTo>
                    <a:pt x="30532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471212" y="1547689"/>
              <a:ext cx="256084" cy="211327"/>
            </a:xfrm>
            <a:custGeom>
              <a:avLst/>
              <a:gdLst/>
              <a:ahLst/>
              <a:cxnLst/>
              <a:rect l="0" t="0" r="0" b="0"/>
              <a:pathLst>
                <a:path w="256084" h="211327">
                  <a:moveTo>
                    <a:pt x="13928" y="52642"/>
                  </a:moveTo>
                  <a:lnTo>
                    <a:pt x="10994" y="61511"/>
                  </a:lnTo>
                  <a:lnTo>
                    <a:pt x="8212" y="70497"/>
                  </a:lnTo>
                  <a:lnTo>
                    <a:pt x="5321" y="80488"/>
                  </a:lnTo>
                  <a:lnTo>
                    <a:pt x="2627" y="91296"/>
                  </a:lnTo>
                  <a:lnTo>
                    <a:pt x="758" y="102459"/>
                  </a:lnTo>
                  <a:lnTo>
                    <a:pt x="0" y="113664"/>
                  </a:lnTo>
                  <a:lnTo>
                    <a:pt x="313" y="124776"/>
                  </a:lnTo>
                  <a:lnTo>
                    <a:pt x="1515" y="135761"/>
                  </a:lnTo>
                  <a:lnTo>
                    <a:pt x="3408" y="146618"/>
                  </a:lnTo>
                  <a:lnTo>
                    <a:pt x="6135" y="157042"/>
                  </a:lnTo>
                  <a:lnTo>
                    <a:pt x="10169" y="166442"/>
                  </a:lnTo>
                  <a:lnTo>
                    <a:pt x="15659" y="174572"/>
                  </a:lnTo>
                  <a:lnTo>
                    <a:pt x="22464" y="181184"/>
                  </a:lnTo>
                  <a:lnTo>
                    <a:pt x="30326" y="185877"/>
                  </a:lnTo>
                  <a:lnTo>
                    <a:pt x="38978" y="188614"/>
                  </a:lnTo>
                  <a:lnTo>
                    <a:pt x="47870" y="189334"/>
                  </a:lnTo>
                  <a:lnTo>
                    <a:pt x="56220" y="187780"/>
                  </a:lnTo>
                  <a:lnTo>
                    <a:pt x="63642" y="184033"/>
                  </a:lnTo>
                  <a:lnTo>
                    <a:pt x="70115" y="178435"/>
                  </a:lnTo>
                  <a:lnTo>
                    <a:pt x="75777" y="171398"/>
                  </a:lnTo>
                  <a:lnTo>
                    <a:pt x="80838" y="163333"/>
                  </a:lnTo>
                  <a:lnTo>
                    <a:pt x="86388" y="155742"/>
                  </a:lnTo>
                  <a:lnTo>
                    <a:pt x="93105" y="151153"/>
                  </a:lnTo>
                  <a:lnTo>
                    <a:pt x="99773" y="150513"/>
                  </a:lnTo>
                  <a:lnTo>
                    <a:pt x="105846" y="153229"/>
                  </a:lnTo>
                  <a:lnTo>
                    <a:pt x="111280" y="158407"/>
                  </a:lnTo>
                  <a:lnTo>
                    <a:pt x="116343" y="165142"/>
                  </a:lnTo>
                  <a:lnTo>
                    <a:pt x="121470" y="172582"/>
                  </a:lnTo>
                  <a:lnTo>
                    <a:pt x="126907" y="180213"/>
                  </a:lnTo>
                  <a:lnTo>
                    <a:pt x="132873" y="187645"/>
                  </a:lnTo>
                  <a:lnTo>
                    <a:pt x="139639" y="194494"/>
                  </a:lnTo>
                  <a:lnTo>
                    <a:pt x="147267" y="200612"/>
                  </a:lnTo>
                  <a:lnTo>
                    <a:pt x="155662" y="205722"/>
                  </a:lnTo>
                  <a:lnTo>
                    <a:pt x="164668" y="209334"/>
                  </a:lnTo>
                  <a:lnTo>
                    <a:pt x="174126" y="211306"/>
                  </a:lnTo>
                  <a:lnTo>
                    <a:pt x="183748" y="211326"/>
                  </a:lnTo>
                  <a:lnTo>
                    <a:pt x="193126" y="208762"/>
                  </a:lnTo>
                  <a:lnTo>
                    <a:pt x="202055" y="203521"/>
                  </a:lnTo>
                  <a:lnTo>
                    <a:pt x="210356" y="196104"/>
                  </a:lnTo>
                  <a:lnTo>
                    <a:pt x="217784" y="187307"/>
                  </a:lnTo>
                  <a:lnTo>
                    <a:pt x="224300" y="177730"/>
                  </a:lnTo>
                  <a:lnTo>
                    <a:pt x="230015" y="167729"/>
                  </a:lnTo>
                  <a:lnTo>
                    <a:pt x="235097" y="157497"/>
                  </a:lnTo>
                  <a:lnTo>
                    <a:pt x="239699" y="147129"/>
                  </a:lnTo>
                  <a:lnTo>
                    <a:pt x="243792" y="136355"/>
                  </a:lnTo>
                  <a:lnTo>
                    <a:pt x="247170" y="124590"/>
                  </a:lnTo>
                  <a:lnTo>
                    <a:pt x="249776" y="111596"/>
                  </a:lnTo>
                  <a:lnTo>
                    <a:pt x="251697" y="97612"/>
                  </a:lnTo>
                  <a:lnTo>
                    <a:pt x="253069" y="83153"/>
                  </a:lnTo>
                  <a:lnTo>
                    <a:pt x="254030" y="68589"/>
                  </a:lnTo>
                  <a:lnTo>
                    <a:pt x="254693" y="54495"/>
                  </a:lnTo>
                  <a:lnTo>
                    <a:pt x="255219" y="40240"/>
                  </a:lnTo>
                  <a:lnTo>
                    <a:pt x="255656" y="23461"/>
                  </a:lnTo>
                  <a:lnTo>
                    <a:pt x="2560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775325" y="1368704"/>
              <a:ext cx="173070" cy="368499"/>
            </a:xfrm>
            <a:custGeom>
              <a:avLst/>
              <a:gdLst/>
              <a:ahLst/>
              <a:cxnLst/>
              <a:rect l="0" t="0" r="0" b="0"/>
              <a:pathLst>
                <a:path w="173070" h="368499">
                  <a:moveTo>
                    <a:pt x="4613" y="0"/>
                  </a:moveTo>
                  <a:lnTo>
                    <a:pt x="1813" y="8936"/>
                  </a:lnTo>
                  <a:lnTo>
                    <a:pt x="311" y="18563"/>
                  </a:lnTo>
                  <a:lnTo>
                    <a:pt x="0" y="29850"/>
                  </a:lnTo>
                  <a:lnTo>
                    <a:pt x="507" y="42518"/>
                  </a:lnTo>
                  <a:lnTo>
                    <a:pt x="1326" y="55997"/>
                  </a:lnTo>
                  <a:lnTo>
                    <a:pt x="2146" y="69869"/>
                  </a:lnTo>
                  <a:lnTo>
                    <a:pt x="3003" y="83905"/>
                  </a:lnTo>
                  <a:lnTo>
                    <a:pt x="4178" y="97996"/>
                  </a:lnTo>
                  <a:lnTo>
                    <a:pt x="5817" y="112102"/>
                  </a:lnTo>
                  <a:lnTo>
                    <a:pt x="7917" y="126368"/>
                  </a:lnTo>
                  <a:lnTo>
                    <a:pt x="10406" y="141099"/>
                  </a:lnTo>
                  <a:lnTo>
                    <a:pt x="13185" y="156418"/>
                  </a:lnTo>
                  <a:lnTo>
                    <a:pt x="15847" y="172132"/>
                  </a:lnTo>
                  <a:lnTo>
                    <a:pt x="17716" y="187835"/>
                  </a:lnTo>
                  <a:lnTo>
                    <a:pt x="18494" y="203291"/>
                  </a:lnTo>
                  <a:lnTo>
                    <a:pt x="18539" y="218602"/>
                  </a:lnTo>
                  <a:lnTo>
                    <a:pt x="18646" y="234102"/>
                  </a:lnTo>
                  <a:lnTo>
                    <a:pt x="19278" y="249970"/>
                  </a:lnTo>
                  <a:lnTo>
                    <a:pt x="20553" y="266068"/>
                  </a:lnTo>
                  <a:lnTo>
                    <a:pt x="22414" y="282036"/>
                  </a:lnTo>
                  <a:lnTo>
                    <a:pt x="24742" y="297669"/>
                  </a:lnTo>
                  <a:lnTo>
                    <a:pt x="27254" y="312930"/>
                  </a:lnTo>
                  <a:lnTo>
                    <a:pt x="29547" y="327864"/>
                  </a:lnTo>
                  <a:lnTo>
                    <a:pt x="31418" y="342442"/>
                  </a:lnTo>
                  <a:lnTo>
                    <a:pt x="32957" y="353312"/>
                  </a:lnTo>
                  <a:lnTo>
                    <a:pt x="34216" y="356366"/>
                  </a:lnTo>
                  <a:lnTo>
                    <a:pt x="35044" y="353161"/>
                  </a:lnTo>
                  <a:lnTo>
                    <a:pt x="35530" y="345911"/>
                  </a:lnTo>
                  <a:lnTo>
                    <a:pt x="35808" y="336152"/>
                  </a:lnTo>
                  <a:lnTo>
                    <a:pt x="35971" y="324841"/>
                  </a:lnTo>
                  <a:lnTo>
                    <a:pt x="36235" y="312725"/>
                  </a:lnTo>
                  <a:lnTo>
                    <a:pt x="36937" y="300470"/>
                  </a:lnTo>
                  <a:lnTo>
                    <a:pt x="38227" y="288430"/>
                  </a:lnTo>
                  <a:lnTo>
                    <a:pt x="40245" y="276875"/>
                  </a:lnTo>
                  <a:lnTo>
                    <a:pt x="43202" y="266102"/>
                  </a:lnTo>
                  <a:lnTo>
                    <a:pt x="47124" y="256189"/>
                  </a:lnTo>
                  <a:lnTo>
                    <a:pt x="52046" y="247208"/>
                  </a:lnTo>
                  <a:lnTo>
                    <a:pt x="58098" y="239312"/>
                  </a:lnTo>
                  <a:lnTo>
                    <a:pt x="65244" y="232488"/>
                  </a:lnTo>
                  <a:lnTo>
                    <a:pt x="73312" y="226903"/>
                  </a:lnTo>
                  <a:lnTo>
                    <a:pt x="82098" y="222974"/>
                  </a:lnTo>
                  <a:lnTo>
                    <a:pt x="91410" y="220790"/>
                  </a:lnTo>
                  <a:lnTo>
                    <a:pt x="100932" y="220628"/>
                  </a:lnTo>
                  <a:lnTo>
                    <a:pt x="110244" y="223096"/>
                  </a:lnTo>
                  <a:lnTo>
                    <a:pt x="119125" y="228284"/>
                  </a:lnTo>
                  <a:lnTo>
                    <a:pt x="127223" y="236004"/>
                  </a:lnTo>
                  <a:lnTo>
                    <a:pt x="133984" y="246069"/>
                  </a:lnTo>
                  <a:lnTo>
                    <a:pt x="139238" y="258129"/>
                  </a:lnTo>
                  <a:lnTo>
                    <a:pt x="143291" y="271596"/>
                  </a:lnTo>
                  <a:lnTo>
                    <a:pt x="146718" y="285765"/>
                  </a:lnTo>
                  <a:lnTo>
                    <a:pt x="149918" y="300163"/>
                  </a:lnTo>
                  <a:lnTo>
                    <a:pt x="153129" y="314159"/>
                  </a:lnTo>
                  <a:lnTo>
                    <a:pt x="156925" y="328344"/>
                  </a:lnTo>
                  <a:lnTo>
                    <a:pt x="162766" y="345074"/>
                  </a:lnTo>
                  <a:lnTo>
                    <a:pt x="173069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974464" y="1607265"/>
              <a:ext cx="126560" cy="144817"/>
            </a:xfrm>
            <a:custGeom>
              <a:avLst/>
              <a:gdLst/>
              <a:ahLst/>
              <a:cxnLst/>
              <a:rect l="0" t="0" r="0" b="0"/>
              <a:pathLst>
                <a:path w="126560" h="144817">
                  <a:moveTo>
                    <a:pt x="100271" y="3595"/>
                  </a:moveTo>
                  <a:lnTo>
                    <a:pt x="91470" y="862"/>
                  </a:lnTo>
                  <a:lnTo>
                    <a:pt x="83124" y="0"/>
                  </a:lnTo>
                  <a:lnTo>
                    <a:pt x="74425" y="990"/>
                  </a:lnTo>
                  <a:lnTo>
                    <a:pt x="65304" y="3529"/>
                  </a:lnTo>
                  <a:lnTo>
                    <a:pt x="55809" y="7314"/>
                  </a:lnTo>
                  <a:lnTo>
                    <a:pt x="46026" y="12054"/>
                  </a:lnTo>
                  <a:lnTo>
                    <a:pt x="36358" y="17660"/>
                  </a:lnTo>
                  <a:lnTo>
                    <a:pt x="27481" y="24238"/>
                  </a:lnTo>
                  <a:lnTo>
                    <a:pt x="19705" y="31773"/>
                  </a:lnTo>
                  <a:lnTo>
                    <a:pt x="13165" y="40289"/>
                  </a:lnTo>
                  <a:lnTo>
                    <a:pt x="7988" y="49914"/>
                  </a:lnTo>
                  <a:lnTo>
                    <a:pt x="4104" y="60610"/>
                  </a:lnTo>
                  <a:lnTo>
                    <a:pt x="1461" y="72048"/>
                  </a:lnTo>
                  <a:lnTo>
                    <a:pt x="120" y="83717"/>
                  </a:lnTo>
                  <a:lnTo>
                    <a:pt x="0" y="95295"/>
                  </a:lnTo>
                  <a:lnTo>
                    <a:pt x="1222" y="106339"/>
                  </a:lnTo>
                  <a:lnTo>
                    <a:pt x="4170" y="116223"/>
                  </a:lnTo>
                  <a:lnTo>
                    <a:pt x="8900" y="124714"/>
                  </a:lnTo>
                  <a:lnTo>
                    <a:pt x="15347" y="131753"/>
                  </a:lnTo>
                  <a:lnTo>
                    <a:pt x="23495" y="137273"/>
                  </a:lnTo>
                  <a:lnTo>
                    <a:pt x="33152" y="141387"/>
                  </a:lnTo>
                  <a:lnTo>
                    <a:pt x="43703" y="144016"/>
                  </a:lnTo>
                  <a:lnTo>
                    <a:pt x="54236" y="144816"/>
                  </a:lnTo>
                  <a:lnTo>
                    <a:pt x="64240" y="143764"/>
                  </a:lnTo>
                  <a:lnTo>
                    <a:pt x="73580" y="141110"/>
                  </a:lnTo>
                  <a:lnTo>
                    <a:pt x="82314" y="137195"/>
                  </a:lnTo>
                  <a:lnTo>
                    <a:pt x="90553" y="132337"/>
                  </a:lnTo>
                  <a:lnTo>
                    <a:pt x="98258" y="126638"/>
                  </a:lnTo>
                  <a:lnTo>
                    <a:pt x="105221" y="119988"/>
                  </a:lnTo>
                  <a:lnTo>
                    <a:pt x="111387" y="112401"/>
                  </a:lnTo>
                  <a:lnTo>
                    <a:pt x="116682" y="103850"/>
                  </a:lnTo>
                  <a:lnTo>
                    <a:pt x="120943" y="94199"/>
                  </a:lnTo>
                  <a:lnTo>
                    <a:pt x="124168" y="83490"/>
                  </a:lnTo>
                  <a:lnTo>
                    <a:pt x="126182" y="72214"/>
                  </a:lnTo>
                  <a:lnTo>
                    <a:pt x="126559" y="61185"/>
                  </a:lnTo>
                  <a:lnTo>
                    <a:pt x="125214" y="50854"/>
                  </a:lnTo>
                  <a:lnTo>
                    <a:pt x="122090" y="41602"/>
                  </a:lnTo>
                  <a:lnTo>
                    <a:pt x="116368" y="33005"/>
                  </a:lnTo>
                  <a:lnTo>
                    <a:pt x="104191" y="24314"/>
                  </a:lnTo>
                  <a:lnTo>
                    <a:pt x="79215" y="14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148435" y="1410818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0" y="50468"/>
                  </a:lnTo>
                  <a:lnTo>
                    <a:pt x="0" y="66626"/>
                  </a:lnTo>
                  <a:lnTo>
                    <a:pt x="0" y="83755"/>
                  </a:lnTo>
                  <a:lnTo>
                    <a:pt x="5" y="101828"/>
                  </a:lnTo>
                  <a:lnTo>
                    <a:pt x="177" y="120539"/>
                  </a:lnTo>
                  <a:lnTo>
                    <a:pt x="825" y="139405"/>
                  </a:lnTo>
                  <a:lnTo>
                    <a:pt x="2074" y="158134"/>
                  </a:lnTo>
                  <a:lnTo>
                    <a:pt x="3727" y="176626"/>
                  </a:lnTo>
                  <a:lnTo>
                    <a:pt x="5375" y="194882"/>
                  </a:lnTo>
                  <a:lnTo>
                    <a:pt x="6783" y="212932"/>
                  </a:lnTo>
                  <a:lnTo>
                    <a:pt x="8048" y="230495"/>
                  </a:lnTo>
                  <a:lnTo>
                    <a:pt x="9505" y="246996"/>
                  </a:lnTo>
                  <a:lnTo>
                    <a:pt x="11331" y="262199"/>
                  </a:lnTo>
                  <a:lnTo>
                    <a:pt x="13398" y="275939"/>
                  </a:lnTo>
                  <a:lnTo>
                    <a:pt x="15549" y="289403"/>
                  </a:lnTo>
                  <a:lnTo>
                    <a:pt x="17976" y="304890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214592" y="1566327"/>
              <a:ext cx="133886" cy="175321"/>
            </a:xfrm>
            <a:custGeom>
              <a:avLst/>
              <a:gdLst/>
              <a:ahLst/>
              <a:cxnLst/>
              <a:rect l="0" t="0" r="0" b="0"/>
              <a:pathLst>
                <a:path w="133886" h="175321">
                  <a:moveTo>
                    <a:pt x="7542" y="86647"/>
                  </a:moveTo>
                  <a:lnTo>
                    <a:pt x="19210" y="86580"/>
                  </a:lnTo>
                  <a:lnTo>
                    <a:pt x="29699" y="85939"/>
                  </a:lnTo>
                  <a:lnTo>
                    <a:pt x="40001" y="84638"/>
                  </a:lnTo>
                  <a:lnTo>
                    <a:pt x="50302" y="82606"/>
                  </a:lnTo>
                  <a:lnTo>
                    <a:pt x="60646" y="79641"/>
                  </a:lnTo>
                  <a:lnTo>
                    <a:pt x="71017" y="75712"/>
                  </a:lnTo>
                  <a:lnTo>
                    <a:pt x="80754" y="70617"/>
                  </a:lnTo>
                  <a:lnTo>
                    <a:pt x="88619" y="63917"/>
                  </a:lnTo>
                  <a:lnTo>
                    <a:pt x="94081" y="55528"/>
                  </a:lnTo>
                  <a:lnTo>
                    <a:pt x="97101" y="45981"/>
                  </a:lnTo>
                  <a:lnTo>
                    <a:pt x="97773" y="36195"/>
                  </a:lnTo>
                  <a:lnTo>
                    <a:pt x="96399" y="26740"/>
                  </a:lnTo>
                  <a:lnTo>
                    <a:pt x="93073" y="18123"/>
                  </a:lnTo>
                  <a:lnTo>
                    <a:pt x="87583" y="10948"/>
                  </a:lnTo>
                  <a:lnTo>
                    <a:pt x="80018" y="5398"/>
                  </a:lnTo>
                  <a:lnTo>
                    <a:pt x="71027" y="1639"/>
                  </a:lnTo>
                  <a:lnTo>
                    <a:pt x="61616" y="0"/>
                  </a:lnTo>
                  <a:lnTo>
                    <a:pt x="52402" y="459"/>
                  </a:lnTo>
                  <a:lnTo>
                    <a:pt x="43609" y="3036"/>
                  </a:lnTo>
                  <a:lnTo>
                    <a:pt x="35250" y="7955"/>
                  </a:lnTo>
                  <a:lnTo>
                    <a:pt x="27270" y="15115"/>
                  </a:lnTo>
                  <a:lnTo>
                    <a:pt x="19910" y="24157"/>
                  </a:lnTo>
                  <a:lnTo>
                    <a:pt x="13712" y="34660"/>
                  </a:lnTo>
                  <a:lnTo>
                    <a:pt x="8872" y="46239"/>
                  </a:lnTo>
                  <a:lnTo>
                    <a:pt x="5281" y="58587"/>
                  </a:lnTo>
                  <a:lnTo>
                    <a:pt x="2705" y="71474"/>
                  </a:lnTo>
                  <a:lnTo>
                    <a:pt x="905" y="84723"/>
                  </a:lnTo>
                  <a:lnTo>
                    <a:pt x="0" y="97890"/>
                  </a:lnTo>
                  <a:lnTo>
                    <a:pt x="441" y="110278"/>
                  </a:lnTo>
                  <a:lnTo>
                    <a:pt x="2366" y="121572"/>
                  </a:lnTo>
                  <a:lnTo>
                    <a:pt x="5624" y="131800"/>
                  </a:lnTo>
                  <a:lnTo>
                    <a:pt x="9953" y="141139"/>
                  </a:lnTo>
                  <a:lnTo>
                    <a:pt x="15097" y="149784"/>
                  </a:lnTo>
                  <a:lnTo>
                    <a:pt x="21160" y="157593"/>
                  </a:lnTo>
                  <a:lnTo>
                    <a:pt x="28586" y="164093"/>
                  </a:lnTo>
                  <a:lnTo>
                    <a:pt x="37502" y="169131"/>
                  </a:lnTo>
                  <a:lnTo>
                    <a:pt x="47591" y="172685"/>
                  </a:lnTo>
                  <a:lnTo>
                    <a:pt x="58280" y="174704"/>
                  </a:lnTo>
                  <a:lnTo>
                    <a:pt x="69169" y="175320"/>
                  </a:lnTo>
                  <a:lnTo>
                    <a:pt x="79999" y="174750"/>
                  </a:lnTo>
                  <a:lnTo>
                    <a:pt x="91838" y="173047"/>
                  </a:lnTo>
                  <a:lnTo>
                    <a:pt x="107957" y="168946"/>
                  </a:lnTo>
                  <a:lnTo>
                    <a:pt x="133885" y="160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562112" y="1540672"/>
              <a:ext cx="144334" cy="175474"/>
            </a:xfrm>
            <a:custGeom>
              <a:avLst/>
              <a:gdLst/>
              <a:ahLst/>
              <a:cxnLst/>
              <a:rect l="0" t="0" r="0" b="0"/>
              <a:pathLst>
                <a:path w="144334" h="175474">
                  <a:moveTo>
                    <a:pt x="7463" y="49131"/>
                  </a:moveTo>
                  <a:lnTo>
                    <a:pt x="4664" y="57999"/>
                  </a:lnTo>
                  <a:lnTo>
                    <a:pt x="3161" y="66986"/>
                  </a:lnTo>
                  <a:lnTo>
                    <a:pt x="2850" y="76981"/>
                  </a:lnTo>
                  <a:lnTo>
                    <a:pt x="3356" y="87962"/>
                  </a:lnTo>
                  <a:lnTo>
                    <a:pt x="4176" y="99773"/>
                  </a:lnTo>
                  <a:lnTo>
                    <a:pt x="4996" y="112227"/>
                  </a:lnTo>
                  <a:lnTo>
                    <a:pt x="5853" y="124992"/>
                  </a:lnTo>
                  <a:lnTo>
                    <a:pt x="7028" y="137625"/>
                  </a:lnTo>
                  <a:lnTo>
                    <a:pt x="8648" y="149825"/>
                  </a:lnTo>
                  <a:lnTo>
                    <a:pt x="10047" y="159154"/>
                  </a:lnTo>
                  <a:lnTo>
                    <a:pt x="10251" y="162522"/>
                  </a:lnTo>
                  <a:lnTo>
                    <a:pt x="9308" y="160795"/>
                  </a:lnTo>
                  <a:lnTo>
                    <a:pt x="7530" y="155692"/>
                  </a:lnTo>
                  <a:lnTo>
                    <a:pt x="5345" y="148180"/>
                  </a:lnTo>
                  <a:lnTo>
                    <a:pt x="3251" y="138457"/>
                  </a:lnTo>
                  <a:lnTo>
                    <a:pt x="1509" y="126756"/>
                  </a:lnTo>
                  <a:lnTo>
                    <a:pt x="338" y="113601"/>
                  </a:lnTo>
                  <a:lnTo>
                    <a:pt x="0" y="99677"/>
                  </a:lnTo>
                  <a:lnTo>
                    <a:pt x="554" y="85452"/>
                  </a:lnTo>
                  <a:lnTo>
                    <a:pt x="2062" y="71320"/>
                  </a:lnTo>
                  <a:lnTo>
                    <a:pt x="4669" y="57681"/>
                  </a:lnTo>
                  <a:lnTo>
                    <a:pt x="8352" y="44705"/>
                  </a:lnTo>
                  <a:lnTo>
                    <a:pt x="13113" y="32686"/>
                  </a:lnTo>
                  <a:lnTo>
                    <a:pt x="19057" y="22132"/>
                  </a:lnTo>
                  <a:lnTo>
                    <a:pt x="26124" y="13193"/>
                  </a:lnTo>
                  <a:lnTo>
                    <a:pt x="33970" y="6189"/>
                  </a:lnTo>
                  <a:lnTo>
                    <a:pt x="42074" y="1757"/>
                  </a:lnTo>
                  <a:lnTo>
                    <a:pt x="50115" y="0"/>
                  </a:lnTo>
                  <a:lnTo>
                    <a:pt x="57970" y="582"/>
                  </a:lnTo>
                  <a:lnTo>
                    <a:pt x="65625" y="3015"/>
                  </a:lnTo>
                  <a:lnTo>
                    <a:pt x="73106" y="6840"/>
                  </a:lnTo>
                  <a:lnTo>
                    <a:pt x="80452" y="11997"/>
                  </a:lnTo>
                  <a:lnTo>
                    <a:pt x="87699" y="18805"/>
                  </a:lnTo>
                  <a:lnTo>
                    <a:pt x="94869" y="27304"/>
                  </a:lnTo>
                  <a:lnTo>
                    <a:pt x="101822" y="37111"/>
                  </a:lnTo>
                  <a:lnTo>
                    <a:pt x="108265" y="47610"/>
                  </a:lnTo>
                  <a:lnTo>
                    <a:pt x="114080" y="58381"/>
                  </a:lnTo>
                  <a:lnTo>
                    <a:pt x="119305" y="69375"/>
                  </a:lnTo>
                  <a:lnTo>
                    <a:pt x="124050" y="80815"/>
                  </a:lnTo>
                  <a:lnTo>
                    <a:pt x="128423" y="92801"/>
                  </a:lnTo>
                  <a:lnTo>
                    <a:pt x="132374" y="105271"/>
                  </a:lnTo>
                  <a:lnTo>
                    <a:pt x="136077" y="119607"/>
                  </a:lnTo>
                  <a:lnTo>
                    <a:pt x="139859" y="140423"/>
                  </a:lnTo>
                  <a:lnTo>
                    <a:pt x="144333" y="1754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749613" y="1516103"/>
              <a:ext cx="114761" cy="175950"/>
            </a:xfrm>
            <a:custGeom>
              <a:avLst/>
              <a:gdLst/>
              <a:ahLst/>
              <a:cxnLst/>
              <a:rect l="0" t="0" r="0" b="0"/>
              <a:pathLst>
                <a:path w="114761" h="175950">
                  <a:moveTo>
                    <a:pt x="9475" y="0"/>
                  </a:moveTo>
                  <a:lnTo>
                    <a:pt x="6608" y="8869"/>
                  </a:lnTo>
                  <a:lnTo>
                    <a:pt x="4466" y="17855"/>
                  </a:lnTo>
                  <a:lnTo>
                    <a:pt x="2863" y="27851"/>
                  </a:lnTo>
                  <a:lnTo>
                    <a:pt x="1683" y="38831"/>
                  </a:lnTo>
                  <a:lnTo>
                    <a:pt x="835" y="50643"/>
                  </a:lnTo>
                  <a:lnTo>
                    <a:pt x="241" y="63097"/>
                  </a:lnTo>
                  <a:lnTo>
                    <a:pt x="0" y="75862"/>
                  </a:lnTo>
                  <a:lnTo>
                    <a:pt x="364" y="88494"/>
                  </a:lnTo>
                  <a:lnTo>
                    <a:pt x="1428" y="100763"/>
                  </a:lnTo>
                  <a:lnTo>
                    <a:pt x="3295" y="112626"/>
                  </a:lnTo>
                  <a:lnTo>
                    <a:pt x="6152" y="124131"/>
                  </a:lnTo>
                  <a:lnTo>
                    <a:pt x="10007" y="135345"/>
                  </a:lnTo>
                  <a:lnTo>
                    <a:pt x="14884" y="146012"/>
                  </a:lnTo>
                  <a:lnTo>
                    <a:pt x="20907" y="155578"/>
                  </a:lnTo>
                  <a:lnTo>
                    <a:pt x="28027" y="163814"/>
                  </a:lnTo>
                  <a:lnTo>
                    <a:pt x="35909" y="170327"/>
                  </a:lnTo>
                  <a:lnTo>
                    <a:pt x="44038" y="174422"/>
                  </a:lnTo>
                  <a:lnTo>
                    <a:pt x="52095" y="175949"/>
                  </a:lnTo>
                  <a:lnTo>
                    <a:pt x="59961" y="175211"/>
                  </a:lnTo>
                  <a:lnTo>
                    <a:pt x="67622" y="172673"/>
                  </a:lnTo>
                  <a:lnTo>
                    <a:pt x="75103" y="168781"/>
                  </a:lnTo>
                  <a:lnTo>
                    <a:pt x="82280" y="163750"/>
                  </a:lnTo>
                  <a:lnTo>
                    <a:pt x="88881" y="157558"/>
                  </a:lnTo>
                  <a:lnTo>
                    <a:pt x="94800" y="150282"/>
                  </a:lnTo>
                  <a:lnTo>
                    <a:pt x="99928" y="141941"/>
                  </a:lnTo>
                  <a:lnTo>
                    <a:pt x="104075" y="132432"/>
                  </a:lnTo>
                  <a:lnTo>
                    <a:pt x="107234" y="121809"/>
                  </a:lnTo>
                  <a:lnTo>
                    <a:pt x="109542" y="110250"/>
                  </a:lnTo>
                  <a:lnTo>
                    <a:pt x="111181" y="97967"/>
                  </a:lnTo>
                  <a:lnTo>
                    <a:pt x="112326" y="85159"/>
                  </a:lnTo>
                  <a:lnTo>
                    <a:pt x="113114" y="72200"/>
                  </a:lnTo>
                  <a:lnTo>
                    <a:pt x="113738" y="58161"/>
                  </a:lnTo>
                  <a:lnTo>
                    <a:pt x="114255" y="39576"/>
                  </a:lnTo>
                  <a:lnTo>
                    <a:pt x="11476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938072" y="1529616"/>
              <a:ext cx="210571" cy="165473"/>
            </a:xfrm>
            <a:custGeom>
              <a:avLst/>
              <a:gdLst/>
              <a:ahLst/>
              <a:cxnLst/>
              <a:rect l="0" t="0" r="0" b="0"/>
              <a:pathLst>
                <a:path w="210571" h="165473">
                  <a:moveTo>
                    <a:pt x="0" y="70715"/>
                  </a:moveTo>
                  <a:lnTo>
                    <a:pt x="67" y="85250"/>
                  </a:lnTo>
                  <a:lnTo>
                    <a:pt x="708" y="97881"/>
                  </a:lnTo>
                  <a:lnTo>
                    <a:pt x="2007" y="109717"/>
                  </a:lnTo>
                  <a:lnTo>
                    <a:pt x="3950" y="118621"/>
                  </a:lnTo>
                  <a:lnTo>
                    <a:pt x="6098" y="121266"/>
                  </a:lnTo>
                  <a:lnTo>
                    <a:pt x="7714" y="117980"/>
                  </a:lnTo>
                  <a:lnTo>
                    <a:pt x="8760" y="110221"/>
                  </a:lnTo>
                  <a:lnTo>
                    <a:pt x="9413" y="99477"/>
                  </a:lnTo>
                  <a:lnTo>
                    <a:pt x="9817" y="87045"/>
                  </a:lnTo>
                  <a:lnTo>
                    <a:pt x="10080" y="73761"/>
                  </a:lnTo>
                  <a:lnTo>
                    <a:pt x="10587" y="60395"/>
                  </a:lnTo>
                  <a:lnTo>
                    <a:pt x="11986" y="47786"/>
                  </a:lnTo>
                  <a:lnTo>
                    <a:pt x="14564" y="36314"/>
                  </a:lnTo>
                  <a:lnTo>
                    <a:pt x="18431" y="26455"/>
                  </a:lnTo>
                  <a:lnTo>
                    <a:pt x="23701" y="18951"/>
                  </a:lnTo>
                  <a:lnTo>
                    <a:pt x="30280" y="13987"/>
                  </a:lnTo>
                  <a:lnTo>
                    <a:pt x="37782" y="11600"/>
                  </a:lnTo>
                  <a:lnTo>
                    <a:pt x="45648" y="11951"/>
                  </a:lnTo>
                  <a:lnTo>
                    <a:pt x="53519" y="14851"/>
                  </a:lnTo>
                  <a:lnTo>
                    <a:pt x="61089" y="19862"/>
                  </a:lnTo>
                  <a:lnTo>
                    <a:pt x="68019" y="26496"/>
                  </a:lnTo>
                  <a:lnTo>
                    <a:pt x="74196" y="34321"/>
                  </a:lnTo>
                  <a:lnTo>
                    <a:pt x="79683" y="42994"/>
                  </a:lnTo>
                  <a:lnTo>
                    <a:pt x="84610" y="52260"/>
                  </a:lnTo>
                  <a:lnTo>
                    <a:pt x="89100" y="61854"/>
                  </a:lnTo>
                  <a:lnTo>
                    <a:pt x="92778" y="68864"/>
                  </a:lnTo>
                  <a:lnTo>
                    <a:pt x="95306" y="69777"/>
                  </a:lnTo>
                  <a:lnTo>
                    <a:pt x="97309" y="65661"/>
                  </a:lnTo>
                  <a:lnTo>
                    <a:pt x="99320" y="58303"/>
                  </a:lnTo>
                  <a:lnTo>
                    <a:pt x="101571" y="49184"/>
                  </a:lnTo>
                  <a:lnTo>
                    <a:pt x="104118" y="39218"/>
                  </a:lnTo>
                  <a:lnTo>
                    <a:pt x="107260" y="29207"/>
                  </a:lnTo>
                  <a:lnTo>
                    <a:pt x="111558" y="19989"/>
                  </a:lnTo>
                  <a:lnTo>
                    <a:pt x="117214" y="11941"/>
                  </a:lnTo>
                  <a:lnTo>
                    <a:pt x="123957" y="5530"/>
                  </a:lnTo>
                  <a:lnTo>
                    <a:pt x="131245" y="1494"/>
                  </a:lnTo>
                  <a:lnTo>
                    <a:pt x="138700" y="0"/>
                  </a:lnTo>
                  <a:lnTo>
                    <a:pt x="146144" y="758"/>
                  </a:lnTo>
                  <a:lnTo>
                    <a:pt x="153515" y="3308"/>
                  </a:lnTo>
                  <a:lnTo>
                    <a:pt x="160797" y="7206"/>
                  </a:lnTo>
                  <a:lnTo>
                    <a:pt x="167839" y="12243"/>
                  </a:lnTo>
                  <a:lnTo>
                    <a:pt x="174349" y="18437"/>
                  </a:lnTo>
                  <a:lnTo>
                    <a:pt x="180211" y="25720"/>
                  </a:lnTo>
                  <a:lnTo>
                    <a:pt x="185471" y="34235"/>
                  </a:lnTo>
                  <a:lnTo>
                    <a:pt x="190238" y="44393"/>
                  </a:lnTo>
                  <a:lnTo>
                    <a:pt x="194627" y="56265"/>
                  </a:lnTo>
                  <a:lnTo>
                    <a:pt x="198576" y="69477"/>
                  </a:lnTo>
                  <a:lnTo>
                    <a:pt x="201856" y="83408"/>
                  </a:lnTo>
                  <a:lnTo>
                    <a:pt x="204397" y="97615"/>
                  </a:lnTo>
                  <a:lnTo>
                    <a:pt x="206277" y="111467"/>
                  </a:lnTo>
                  <a:lnTo>
                    <a:pt x="207826" y="125533"/>
                  </a:lnTo>
                  <a:lnTo>
                    <a:pt x="209180" y="142158"/>
                  </a:lnTo>
                  <a:lnTo>
                    <a:pt x="210570" y="165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190756" y="1337119"/>
              <a:ext cx="159909" cy="355118"/>
            </a:xfrm>
            <a:custGeom>
              <a:avLst/>
              <a:gdLst/>
              <a:ahLst/>
              <a:cxnLst/>
              <a:rect l="0" t="0" r="0" b="0"/>
              <a:pathLst>
                <a:path w="159909" h="355118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7"/>
                  </a:lnTo>
                  <a:lnTo>
                    <a:pt x="3686" y="43115"/>
                  </a:lnTo>
                  <a:lnTo>
                    <a:pt x="5354" y="54755"/>
                  </a:lnTo>
                  <a:lnTo>
                    <a:pt x="6771" y="67642"/>
                  </a:lnTo>
                  <a:lnTo>
                    <a:pt x="8043" y="81375"/>
                  </a:lnTo>
                  <a:lnTo>
                    <a:pt x="9501" y="95130"/>
                  </a:lnTo>
                  <a:lnTo>
                    <a:pt x="11330" y="108424"/>
                  </a:lnTo>
                  <a:lnTo>
                    <a:pt x="13388" y="121450"/>
                  </a:lnTo>
                  <a:lnTo>
                    <a:pt x="15317" y="134869"/>
                  </a:lnTo>
                  <a:lnTo>
                    <a:pt x="16915" y="149045"/>
                  </a:lnTo>
                  <a:lnTo>
                    <a:pt x="18311" y="164024"/>
                  </a:lnTo>
                  <a:lnTo>
                    <a:pt x="19855" y="179697"/>
                  </a:lnTo>
                  <a:lnTo>
                    <a:pt x="21745" y="195911"/>
                  </a:lnTo>
                  <a:lnTo>
                    <a:pt x="24015" y="212360"/>
                  </a:lnTo>
                  <a:lnTo>
                    <a:pt x="26618" y="228622"/>
                  </a:lnTo>
                  <a:lnTo>
                    <a:pt x="29479" y="244482"/>
                  </a:lnTo>
                  <a:lnTo>
                    <a:pt x="32365" y="259910"/>
                  </a:lnTo>
                  <a:lnTo>
                    <a:pt x="34917" y="274962"/>
                  </a:lnTo>
                  <a:lnTo>
                    <a:pt x="36942" y="289623"/>
                  </a:lnTo>
                  <a:lnTo>
                    <a:pt x="37757" y="300554"/>
                  </a:lnTo>
                  <a:lnTo>
                    <a:pt x="37355" y="303654"/>
                  </a:lnTo>
                  <a:lnTo>
                    <a:pt x="37271" y="300474"/>
                  </a:lnTo>
                  <a:lnTo>
                    <a:pt x="38005" y="293068"/>
                  </a:lnTo>
                  <a:lnTo>
                    <a:pt x="39508" y="282670"/>
                  </a:lnTo>
                  <a:lnTo>
                    <a:pt x="41620" y="270120"/>
                  </a:lnTo>
                  <a:lnTo>
                    <a:pt x="44503" y="256528"/>
                  </a:lnTo>
                  <a:lnTo>
                    <a:pt x="48646" y="243275"/>
                  </a:lnTo>
                  <a:lnTo>
                    <a:pt x="54213" y="231095"/>
                  </a:lnTo>
                  <a:lnTo>
                    <a:pt x="61070" y="220620"/>
                  </a:lnTo>
                  <a:lnTo>
                    <a:pt x="68968" y="212632"/>
                  </a:lnTo>
                  <a:lnTo>
                    <a:pt x="77652" y="207299"/>
                  </a:lnTo>
                  <a:lnTo>
                    <a:pt x="86907" y="204309"/>
                  </a:lnTo>
                  <a:lnTo>
                    <a:pt x="96563" y="203183"/>
                  </a:lnTo>
                  <a:lnTo>
                    <a:pt x="106491" y="203461"/>
                  </a:lnTo>
                  <a:lnTo>
                    <a:pt x="116274" y="205081"/>
                  </a:lnTo>
                  <a:lnTo>
                    <a:pt x="125237" y="208361"/>
                  </a:lnTo>
                  <a:lnTo>
                    <a:pt x="133078" y="213342"/>
                  </a:lnTo>
                  <a:lnTo>
                    <a:pt x="139834" y="219803"/>
                  </a:lnTo>
                  <a:lnTo>
                    <a:pt x="145689" y="227435"/>
                  </a:lnTo>
                  <a:lnTo>
                    <a:pt x="150842" y="235945"/>
                  </a:lnTo>
                  <a:lnTo>
                    <a:pt x="155152" y="245252"/>
                  </a:lnTo>
                  <a:lnTo>
                    <a:pt x="158151" y="255478"/>
                  </a:lnTo>
                  <a:lnTo>
                    <a:pt x="159688" y="266609"/>
                  </a:lnTo>
                  <a:lnTo>
                    <a:pt x="159908" y="278355"/>
                  </a:lnTo>
                  <a:lnTo>
                    <a:pt x="159069" y="290239"/>
                  </a:lnTo>
                  <a:lnTo>
                    <a:pt x="157421" y="301968"/>
                  </a:lnTo>
                  <a:lnTo>
                    <a:pt x="154858" y="313285"/>
                  </a:lnTo>
                  <a:lnTo>
                    <a:pt x="150935" y="323885"/>
                  </a:lnTo>
                  <a:lnTo>
                    <a:pt x="145520" y="333666"/>
                  </a:lnTo>
                  <a:lnTo>
                    <a:pt x="138764" y="342216"/>
                  </a:lnTo>
                  <a:lnTo>
                    <a:pt x="130935" y="348756"/>
                  </a:lnTo>
                  <a:lnTo>
                    <a:pt x="122296" y="353038"/>
                  </a:lnTo>
                  <a:lnTo>
                    <a:pt x="113073" y="355117"/>
                  </a:lnTo>
                  <a:lnTo>
                    <a:pt x="103436" y="355083"/>
                  </a:lnTo>
                  <a:lnTo>
                    <a:pt x="93528" y="353219"/>
                  </a:lnTo>
                  <a:lnTo>
                    <a:pt x="83891" y="350208"/>
                  </a:lnTo>
                  <a:lnTo>
                    <a:pt x="74537" y="346741"/>
                  </a:lnTo>
                  <a:lnTo>
                    <a:pt x="64645" y="342519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375734" y="1511851"/>
              <a:ext cx="120350" cy="170716"/>
            </a:xfrm>
            <a:custGeom>
              <a:avLst/>
              <a:gdLst/>
              <a:ahLst/>
              <a:cxnLst/>
              <a:rect l="0" t="0" r="0" b="0"/>
              <a:pathLst>
                <a:path w="120350" h="170716">
                  <a:moveTo>
                    <a:pt x="15064" y="88480"/>
                  </a:moveTo>
                  <a:lnTo>
                    <a:pt x="23932" y="85546"/>
                  </a:lnTo>
                  <a:lnTo>
                    <a:pt x="32920" y="82764"/>
                  </a:lnTo>
                  <a:lnTo>
                    <a:pt x="42905" y="79860"/>
                  </a:lnTo>
                  <a:lnTo>
                    <a:pt x="53541" y="76647"/>
                  </a:lnTo>
                  <a:lnTo>
                    <a:pt x="64055" y="72834"/>
                  </a:lnTo>
                  <a:lnTo>
                    <a:pt x="73998" y="68307"/>
                  </a:lnTo>
                  <a:lnTo>
                    <a:pt x="82939" y="62798"/>
                  </a:lnTo>
                  <a:lnTo>
                    <a:pt x="90330" y="55814"/>
                  </a:lnTo>
                  <a:lnTo>
                    <a:pt x="96020" y="47236"/>
                  </a:lnTo>
                  <a:lnTo>
                    <a:pt x="99702" y="37730"/>
                  </a:lnTo>
                  <a:lnTo>
                    <a:pt x="100757" y="28505"/>
                  </a:lnTo>
                  <a:lnTo>
                    <a:pt x="99092" y="20239"/>
                  </a:lnTo>
                  <a:lnTo>
                    <a:pt x="94891" y="13235"/>
                  </a:lnTo>
                  <a:lnTo>
                    <a:pt x="88343" y="7682"/>
                  </a:lnTo>
                  <a:lnTo>
                    <a:pt x="79802" y="3517"/>
                  </a:lnTo>
                  <a:lnTo>
                    <a:pt x="70020" y="839"/>
                  </a:lnTo>
                  <a:lnTo>
                    <a:pt x="60013" y="0"/>
                  </a:lnTo>
                  <a:lnTo>
                    <a:pt x="50366" y="1027"/>
                  </a:lnTo>
                  <a:lnTo>
                    <a:pt x="41265" y="3833"/>
                  </a:lnTo>
                  <a:lnTo>
                    <a:pt x="32694" y="8380"/>
                  </a:lnTo>
                  <a:lnTo>
                    <a:pt x="24567" y="14485"/>
                  </a:lnTo>
                  <a:lnTo>
                    <a:pt x="17108" y="22177"/>
                  </a:lnTo>
                  <a:lnTo>
                    <a:pt x="10842" y="31766"/>
                  </a:lnTo>
                  <a:lnTo>
                    <a:pt x="5961" y="43245"/>
                  </a:lnTo>
                  <a:lnTo>
                    <a:pt x="2513" y="56020"/>
                  </a:lnTo>
                  <a:lnTo>
                    <a:pt x="564" y="69125"/>
                  </a:lnTo>
                  <a:lnTo>
                    <a:pt x="0" y="81972"/>
                  </a:lnTo>
                  <a:lnTo>
                    <a:pt x="739" y="94359"/>
                  </a:lnTo>
                  <a:lnTo>
                    <a:pt x="2822" y="106283"/>
                  </a:lnTo>
                  <a:lnTo>
                    <a:pt x="6150" y="117815"/>
                  </a:lnTo>
                  <a:lnTo>
                    <a:pt x="10671" y="128882"/>
                  </a:lnTo>
                  <a:lnTo>
                    <a:pt x="16454" y="139255"/>
                  </a:lnTo>
                  <a:lnTo>
                    <a:pt x="23418" y="148855"/>
                  </a:lnTo>
                  <a:lnTo>
                    <a:pt x="31365" y="157269"/>
                  </a:lnTo>
                  <a:lnTo>
                    <a:pt x="40070" y="163712"/>
                  </a:lnTo>
                  <a:lnTo>
                    <a:pt x="49332" y="167930"/>
                  </a:lnTo>
                  <a:lnTo>
                    <a:pt x="58991" y="170134"/>
                  </a:lnTo>
                  <a:lnTo>
                    <a:pt x="68927" y="170715"/>
                  </a:lnTo>
                  <a:lnTo>
                    <a:pt x="79041" y="170078"/>
                  </a:lnTo>
                  <a:lnTo>
                    <a:pt x="88816" y="168714"/>
                  </a:lnTo>
                  <a:lnTo>
                    <a:pt x="98279" y="167062"/>
                  </a:lnTo>
                  <a:lnTo>
                    <a:pt x="108260" y="164985"/>
                  </a:lnTo>
                  <a:lnTo>
                    <a:pt x="120349" y="1621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527669" y="1495046"/>
              <a:ext cx="136870" cy="156444"/>
            </a:xfrm>
            <a:custGeom>
              <a:avLst/>
              <a:gdLst/>
              <a:ahLst/>
              <a:cxnLst/>
              <a:rect l="0" t="0" r="0" b="0"/>
              <a:pathLst>
                <a:path w="136870" h="156444">
                  <a:moveTo>
                    <a:pt x="0" y="84228"/>
                  </a:moveTo>
                  <a:lnTo>
                    <a:pt x="2933" y="95896"/>
                  </a:lnTo>
                  <a:lnTo>
                    <a:pt x="5715" y="106385"/>
                  </a:lnTo>
                  <a:lnTo>
                    <a:pt x="8614" y="116687"/>
                  </a:lnTo>
                  <a:lnTo>
                    <a:pt x="11655" y="126988"/>
                  </a:lnTo>
                  <a:lnTo>
                    <a:pt x="14820" y="137332"/>
                  </a:lnTo>
                  <a:lnTo>
                    <a:pt x="18059" y="147643"/>
                  </a:lnTo>
                  <a:lnTo>
                    <a:pt x="20473" y="155158"/>
                  </a:lnTo>
                  <a:lnTo>
                    <a:pt x="21006" y="156443"/>
                  </a:lnTo>
                  <a:lnTo>
                    <a:pt x="20056" y="152560"/>
                  </a:lnTo>
                  <a:lnTo>
                    <a:pt x="18158" y="145337"/>
                  </a:lnTo>
                  <a:lnTo>
                    <a:pt x="15670" y="136293"/>
                  </a:lnTo>
                  <a:lnTo>
                    <a:pt x="12817" y="126357"/>
                  </a:lnTo>
                  <a:lnTo>
                    <a:pt x="9902" y="115851"/>
                  </a:lnTo>
                  <a:lnTo>
                    <a:pt x="7315" y="104702"/>
                  </a:lnTo>
                  <a:lnTo>
                    <a:pt x="5248" y="92893"/>
                  </a:lnTo>
                  <a:lnTo>
                    <a:pt x="4028" y="80666"/>
                  </a:lnTo>
                  <a:lnTo>
                    <a:pt x="4189" y="68446"/>
                  </a:lnTo>
                  <a:lnTo>
                    <a:pt x="5903" y="56489"/>
                  </a:lnTo>
                  <a:lnTo>
                    <a:pt x="9343" y="45188"/>
                  </a:lnTo>
                  <a:lnTo>
                    <a:pt x="14850" y="35129"/>
                  </a:lnTo>
                  <a:lnTo>
                    <a:pt x="22412" y="26520"/>
                  </a:lnTo>
                  <a:lnTo>
                    <a:pt x="31896" y="19401"/>
                  </a:lnTo>
                  <a:lnTo>
                    <a:pt x="43228" y="13828"/>
                  </a:lnTo>
                  <a:lnTo>
                    <a:pt x="56167" y="9670"/>
                  </a:lnTo>
                  <a:lnTo>
                    <a:pt x="70017" y="6665"/>
                  </a:lnTo>
                  <a:lnTo>
                    <a:pt x="85273" y="4222"/>
                  </a:lnTo>
                  <a:lnTo>
                    <a:pt x="105505" y="2123"/>
                  </a:lnTo>
                  <a:lnTo>
                    <a:pt x="1368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929039" y="1305533"/>
              <a:ext cx="148344" cy="362183"/>
            </a:xfrm>
            <a:custGeom>
              <a:avLst/>
              <a:gdLst/>
              <a:ahLst/>
              <a:cxnLst/>
              <a:rect l="0" t="0" r="0" b="0"/>
              <a:pathLst>
                <a:path w="148344" h="362183">
                  <a:moveTo>
                    <a:pt x="9241" y="0"/>
                  </a:moveTo>
                  <a:lnTo>
                    <a:pt x="6374" y="11802"/>
                  </a:lnTo>
                  <a:lnTo>
                    <a:pt x="4232" y="23571"/>
                  </a:lnTo>
                  <a:lnTo>
                    <a:pt x="2634" y="36462"/>
                  </a:lnTo>
                  <a:lnTo>
                    <a:pt x="1626" y="50310"/>
                  </a:lnTo>
                  <a:lnTo>
                    <a:pt x="1426" y="64638"/>
                  </a:lnTo>
                  <a:lnTo>
                    <a:pt x="2076" y="79112"/>
                  </a:lnTo>
                  <a:lnTo>
                    <a:pt x="3314" y="93735"/>
                  </a:lnTo>
                  <a:lnTo>
                    <a:pt x="4679" y="108759"/>
                  </a:lnTo>
                  <a:lnTo>
                    <a:pt x="5888" y="124307"/>
                  </a:lnTo>
                  <a:lnTo>
                    <a:pt x="6851" y="140357"/>
                  </a:lnTo>
                  <a:lnTo>
                    <a:pt x="7571" y="156823"/>
                  </a:lnTo>
                  <a:lnTo>
                    <a:pt x="8090" y="173605"/>
                  </a:lnTo>
                  <a:lnTo>
                    <a:pt x="8456" y="190451"/>
                  </a:lnTo>
                  <a:lnTo>
                    <a:pt x="8708" y="206988"/>
                  </a:lnTo>
                  <a:lnTo>
                    <a:pt x="8881" y="223036"/>
                  </a:lnTo>
                  <a:lnTo>
                    <a:pt x="8998" y="238592"/>
                  </a:lnTo>
                  <a:lnTo>
                    <a:pt x="9078" y="253730"/>
                  </a:lnTo>
                  <a:lnTo>
                    <a:pt x="9128" y="268542"/>
                  </a:lnTo>
                  <a:lnTo>
                    <a:pt x="8991" y="282947"/>
                  </a:lnTo>
                  <a:lnTo>
                    <a:pt x="8367" y="296708"/>
                  </a:lnTo>
                  <a:lnTo>
                    <a:pt x="7127" y="309678"/>
                  </a:lnTo>
                  <a:lnTo>
                    <a:pt x="5229" y="319546"/>
                  </a:lnTo>
                  <a:lnTo>
                    <a:pt x="3109" y="322969"/>
                  </a:lnTo>
                  <a:lnTo>
                    <a:pt x="1509" y="320203"/>
                  </a:lnTo>
                  <a:lnTo>
                    <a:pt x="475" y="312760"/>
                  </a:lnTo>
                  <a:lnTo>
                    <a:pt x="0" y="302205"/>
                  </a:lnTo>
                  <a:lnTo>
                    <a:pt x="245" y="289887"/>
                  </a:lnTo>
                  <a:lnTo>
                    <a:pt x="1246" y="276666"/>
                  </a:lnTo>
                  <a:lnTo>
                    <a:pt x="2913" y="263169"/>
                  </a:lnTo>
                  <a:lnTo>
                    <a:pt x="5106" y="249939"/>
                  </a:lnTo>
                  <a:lnTo>
                    <a:pt x="7705" y="237226"/>
                  </a:lnTo>
                  <a:lnTo>
                    <a:pt x="10926" y="225379"/>
                  </a:lnTo>
                  <a:lnTo>
                    <a:pt x="15299" y="214938"/>
                  </a:lnTo>
                  <a:lnTo>
                    <a:pt x="21020" y="206068"/>
                  </a:lnTo>
                  <a:lnTo>
                    <a:pt x="27982" y="198941"/>
                  </a:lnTo>
                  <a:lnTo>
                    <a:pt x="35951" y="193892"/>
                  </a:lnTo>
                  <a:lnTo>
                    <a:pt x="44683" y="190903"/>
                  </a:lnTo>
                  <a:lnTo>
                    <a:pt x="53969" y="189674"/>
                  </a:lnTo>
                  <a:lnTo>
                    <a:pt x="63648" y="189820"/>
                  </a:lnTo>
                  <a:lnTo>
                    <a:pt x="73594" y="190990"/>
                  </a:lnTo>
                  <a:lnTo>
                    <a:pt x="83560" y="193061"/>
                  </a:lnTo>
                  <a:lnTo>
                    <a:pt x="93177" y="196119"/>
                  </a:lnTo>
                  <a:lnTo>
                    <a:pt x="102270" y="200141"/>
                  </a:lnTo>
                  <a:lnTo>
                    <a:pt x="110682" y="205146"/>
                  </a:lnTo>
                  <a:lnTo>
                    <a:pt x="118186" y="211263"/>
                  </a:lnTo>
                  <a:lnTo>
                    <a:pt x="124753" y="218454"/>
                  </a:lnTo>
                  <a:lnTo>
                    <a:pt x="130502" y="226556"/>
                  </a:lnTo>
                  <a:lnTo>
                    <a:pt x="135606" y="235365"/>
                  </a:lnTo>
                  <a:lnTo>
                    <a:pt x="140220" y="244696"/>
                  </a:lnTo>
                  <a:lnTo>
                    <a:pt x="144150" y="254402"/>
                  </a:lnTo>
                  <a:lnTo>
                    <a:pt x="146888" y="264370"/>
                  </a:lnTo>
                  <a:lnTo>
                    <a:pt x="148245" y="274518"/>
                  </a:lnTo>
                  <a:lnTo>
                    <a:pt x="148343" y="284791"/>
                  </a:lnTo>
                  <a:lnTo>
                    <a:pt x="147421" y="295147"/>
                  </a:lnTo>
                  <a:lnTo>
                    <a:pt x="145722" y="305555"/>
                  </a:lnTo>
                  <a:lnTo>
                    <a:pt x="143295" y="315834"/>
                  </a:lnTo>
                  <a:lnTo>
                    <a:pt x="139995" y="325662"/>
                  </a:lnTo>
                  <a:lnTo>
                    <a:pt x="135805" y="334894"/>
                  </a:lnTo>
                  <a:lnTo>
                    <a:pt x="130520" y="343228"/>
                  </a:lnTo>
                  <a:lnTo>
                    <a:pt x="123682" y="350148"/>
                  </a:lnTo>
                  <a:lnTo>
                    <a:pt x="115193" y="355499"/>
                  </a:lnTo>
                  <a:lnTo>
                    <a:pt x="105406" y="359278"/>
                  </a:lnTo>
                  <a:lnTo>
                    <a:pt x="94927" y="361456"/>
                  </a:lnTo>
                  <a:lnTo>
                    <a:pt x="84187" y="362182"/>
                  </a:lnTo>
                  <a:lnTo>
                    <a:pt x="73658" y="361688"/>
                  </a:lnTo>
                  <a:lnTo>
                    <a:pt x="62798" y="360045"/>
                  </a:lnTo>
                  <a:lnTo>
                    <a:pt x="49542" y="355993"/>
                  </a:lnTo>
                  <a:lnTo>
                    <a:pt x="30298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106735" y="1505575"/>
              <a:ext cx="52644" cy="126343"/>
            </a:xfrm>
            <a:custGeom>
              <a:avLst/>
              <a:gdLst/>
              <a:ahLst/>
              <a:cxnLst/>
              <a:rect l="0" t="0" r="0" b="0"/>
              <a:pathLst>
                <a:path w="52644" h="126343">
                  <a:moveTo>
                    <a:pt x="0" y="0"/>
                  </a:moveTo>
                  <a:lnTo>
                    <a:pt x="135" y="11668"/>
                  </a:lnTo>
                  <a:lnTo>
                    <a:pt x="1415" y="22157"/>
                  </a:lnTo>
                  <a:lnTo>
                    <a:pt x="4004" y="32458"/>
                  </a:lnTo>
                  <a:lnTo>
                    <a:pt x="7550" y="42760"/>
                  </a:lnTo>
                  <a:lnTo>
                    <a:pt x="11535" y="53103"/>
                  </a:lnTo>
                  <a:lnTo>
                    <a:pt x="15619" y="63488"/>
                  </a:lnTo>
                  <a:lnTo>
                    <a:pt x="19813" y="73744"/>
                  </a:lnTo>
                  <a:lnTo>
                    <a:pt x="24380" y="83553"/>
                  </a:lnTo>
                  <a:lnTo>
                    <a:pt x="29440" y="92771"/>
                  </a:lnTo>
                  <a:lnTo>
                    <a:pt x="34670" y="101123"/>
                  </a:lnTo>
                  <a:lnTo>
                    <a:pt x="39900" y="108944"/>
                  </a:lnTo>
                  <a:lnTo>
                    <a:pt x="45591" y="116921"/>
                  </a:lnTo>
                  <a:lnTo>
                    <a:pt x="52643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085679" y="1463461"/>
              <a:ext cx="178985" cy="389555"/>
            </a:xfrm>
            <a:custGeom>
              <a:avLst/>
              <a:gdLst/>
              <a:ahLst/>
              <a:cxnLst/>
              <a:rect l="0" t="0" r="0" b="0"/>
              <a:pathLst>
                <a:path w="178985" h="389555">
                  <a:moveTo>
                    <a:pt x="178984" y="0"/>
                  </a:moveTo>
                  <a:lnTo>
                    <a:pt x="173116" y="5934"/>
                  </a:lnTo>
                  <a:lnTo>
                    <a:pt x="167552" y="12139"/>
                  </a:lnTo>
                  <a:lnTo>
                    <a:pt x="161753" y="19239"/>
                  </a:lnTo>
                  <a:lnTo>
                    <a:pt x="155672" y="27352"/>
                  </a:lnTo>
                  <a:lnTo>
                    <a:pt x="149342" y="36647"/>
                  </a:lnTo>
                  <a:lnTo>
                    <a:pt x="142814" y="47099"/>
                  </a:lnTo>
                  <a:lnTo>
                    <a:pt x="136139" y="58697"/>
                  </a:lnTo>
                  <a:lnTo>
                    <a:pt x="129355" y="71532"/>
                  </a:lnTo>
                  <a:lnTo>
                    <a:pt x="122498" y="85534"/>
                  </a:lnTo>
                  <a:lnTo>
                    <a:pt x="115589" y="100511"/>
                  </a:lnTo>
                  <a:lnTo>
                    <a:pt x="108643" y="116242"/>
                  </a:lnTo>
                  <a:lnTo>
                    <a:pt x="101674" y="132522"/>
                  </a:lnTo>
                  <a:lnTo>
                    <a:pt x="94688" y="149029"/>
                  </a:lnTo>
                  <a:lnTo>
                    <a:pt x="87691" y="165338"/>
                  </a:lnTo>
                  <a:lnTo>
                    <a:pt x="80687" y="181232"/>
                  </a:lnTo>
                  <a:lnTo>
                    <a:pt x="73679" y="196685"/>
                  </a:lnTo>
                  <a:lnTo>
                    <a:pt x="66666" y="211755"/>
                  </a:lnTo>
                  <a:lnTo>
                    <a:pt x="59653" y="226525"/>
                  </a:lnTo>
                  <a:lnTo>
                    <a:pt x="52637" y="241072"/>
                  </a:lnTo>
                  <a:lnTo>
                    <a:pt x="45619" y="255461"/>
                  </a:lnTo>
                  <a:lnTo>
                    <a:pt x="38607" y="269733"/>
                  </a:lnTo>
                  <a:lnTo>
                    <a:pt x="31760" y="283760"/>
                  </a:lnTo>
                  <a:lnTo>
                    <a:pt x="25390" y="297259"/>
                  </a:lnTo>
                  <a:lnTo>
                    <a:pt x="19630" y="310117"/>
                  </a:lnTo>
                  <a:lnTo>
                    <a:pt x="14593" y="322506"/>
                  </a:lnTo>
                  <a:lnTo>
                    <a:pt x="9971" y="336322"/>
                  </a:lnTo>
                  <a:lnTo>
                    <a:pt x="5357" y="35613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548933" y="1400290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0" y="81181"/>
                  </a:lnTo>
                  <a:lnTo>
                    <a:pt x="0" y="97284"/>
                  </a:lnTo>
                  <a:lnTo>
                    <a:pt x="0" y="113308"/>
                  </a:lnTo>
                  <a:lnTo>
                    <a:pt x="4" y="129001"/>
                  </a:lnTo>
                  <a:lnTo>
                    <a:pt x="177" y="144145"/>
                  </a:lnTo>
                  <a:lnTo>
                    <a:pt x="825" y="158475"/>
                  </a:lnTo>
                  <a:lnTo>
                    <a:pt x="2073" y="171930"/>
                  </a:lnTo>
                  <a:lnTo>
                    <a:pt x="3735" y="184738"/>
                  </a:lnTo>
                  <a:lnTo>
                    <a:pt x="5561" y="198889"/>
                  </a:lnTo>
                  <a:lnTo>
                    <a:pt x="7716" y="218981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422591" y="1495046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8901" y="67"/>
                  </a:lnTo>
                  <a:lnTo>
                    <a:pt x="188413" y="707"/>
                  </a:lnTo>
                  <a:lnTo>
                    <a:pt x="178107" y="1999"/>
                  </a:lnTo>
                  <a:lnTo>
                    <a:pt x="167633" y="3686"/>
                  </a:lnTo>
                  <a:lnTo>
                    <a:pt x="156640" y="5354"/>
                  </a:lnTo>
                  <a:lnTo>
                    <a:pt x="144996" y="6768"/>
                  </a:lnTo>
                  <a:lnTo>
                    <a:pt x="132743" y="7866"/>
                  </a:lnTo>
                  <a:lnTo>
                    <a:pt x="119988" y="8676"/>
                  </a:lnTo>
                  <a:lnTo>
                    <a:pt x="106853" y="9256"/>
                  </a:lnTo>
                  <a:lnTo>
                    <a:pt x="93439" y="9661"/>
                  </a:lnTo>
                  <a:lnTo>
                    <a:pt x="79829" y="9941"/>
                  </a:lnTo>
                  <a:lnTo>
                    <a:pt x="66096" y="10137"/>
                  </a:lnTo>
                  <a:lnTo>
                    <a:pt x="52695" y="10469"/>
                  </a:lnTo>
                  <a:lnTo>
                    <a:pt x="39048" y="11472"/>
                  </a:lnTo>
                  <a:lnTo>
                    <a:pt x="22839" y="143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643689" y="1316062"/>
              <a:ext cx="315856" cy="337070"/>
            </a:xfrm>
            <a:custGeom>
              <a:avLst/>
              <a:gdLst/>
              <a:ahLst/>
              <a:cxnLst/>
              <a:rect l="0" t="0" r="0" b="0"/>
              <a:pathLst>
                <a:path w="315856" h="337070">
                  <a:moveTo>
                    <a:pt x="0" y="0"/>
                  </a:moveTo>
                  <a:lnTo>
                    <a:pt x="66" y="14669"/>
                  </a:lnTo>
                  <a:lnTo>
                    <a:pt x="707" y="28580"/>
                  </a:lnTo>
                  <a:lnTo>
                    <a:pt x="2004" y="43069"/>
                  </a:lnTo>
                  <a:lnTo>
                    <a:pt x="3864" y="57924"/>
                  </a:lnTo>
                  <a:lnTo>
                    <a:pt x="6180" y="72453"/>
                  </a:lnTo>
                  <a:lnTo>
                    <a:pt x="8846" y="86276"/>
                  </a:lnTo>
                  <a:lnTo>
                    <a:pt x="11770" y="99660"/>
                  </a:lnTo>
                  <a:lnTo>
                    <a:pt x="14877" y="113320"/>
                  </a:lnTo>
                  <a:lnTo>
                    <a:pt x="18112" y="127658"/>
                  </a:lnTo>
                  <a:lnTo>
                    <a:pt x="21436" y="142747"/>
                  </a:lnTo>
                  <a:lnTo>
                    <a:pt x="24822" y="158493"/>
                  </a:lnTo>
                  <a:lnTo>
                    <a:pt x="28242" y="174756"/>
                  </a:lnTo>
                  <a:lnTo>
                    <a:pt x="31523" y="191237"/>
                  </a:lnTo>
                  <a:lnTo>
                    <a:pt x="34346" y="207521"/>
                  </a:lnTo>
                  <a:lnTo>
                    <a:pt x="36582" y="223391"/>
                  </a:lnTo>
                  <a:lnTo>
                    <a:pt x="38421" y="238656"/>
                  </a:lnTo>
                  <a:lnTo>
                    <a:pt x="40271" y="253067"/>
                  </a:lnTo>
                  <a:lnTo>
                    <a:pt x="42352" y="266507"/>
                  </a:lnTo>
                  <a:lnTo>
                    <a:pt x="44102" y="276662"/>
                  </a:lnTo>
                  <a:lnTo>
                    <a:pt x="45079" y="280562"/>
                  </a:lnTo>
                  <a:lnTo>
                    <a:pt x="46064" y="279204"/>
                  </a:lnTo>
                  <a:lnTo>
                    <a:pt x="47309" y="274210"/>
                  </a:lnTo>
                  <a:lnTo>
                    <a:pt x="48574" y="266591"/>
                  </a:lnTo>
                  <a:lnTo>
                    <a:pt x="49672" y="257055"/>
                  </a:lnTo>
                  <a:lnTo>
                    <a:pt x="50704" y="246301"/>
                  </a:lnTo>
                  <a:lnTo>
                    <a:pt x="51992" y="235042"/>
                  </a:lnTo>
                  <a:lnTo>
                    <a:pt x="53714" y="223724"/>
                  </a:lnTo>
                  <a:lnTo>
                    <a:pt x="56209" y="213183"/>
                  </a:lnTo>
                  <a:lnTo>
                    <a:pt x="60025" y="204695"/>
                  </a:lnTo>
                  <a:lnTo>
                    <a:pt x="65336" y="198774"/>
                  </a:lnTo>
                  <a:lnTo>
                    <a:pt x="71836" y="195427"/>
                  </a:lnTo>
                  <a:lnTo>
                    <a:pt x="78956" y="194527"/>
                  </a:lnTo>
                  <a:lnTo>
                    <a:pt x="86295" y="195742"/>
                  </a:lnTo>
                  <a:lnTo>
                    <a:pt x="93661" y="198961"/>
                  </a:lnTo>
                  <a:lnTo>
                    <a:pt x="100979" y="204378"/>
                  </a:lnTo>
                  <a:lnTo>
                    <a:pt x="108226" y="211899"/>
                  </a:lnTo>
                  <a:lnTo>
                    <a:pt x="115245" y="221030"/>
                  </a:lnTo>
                  <a:lnTo>
                    <a:pt x="121738" y="231066"/>
                  </a:lnTo>
                  <a:lnTo>
                    <a:pt x="127584" y="241523"/>
                  </a:lnTo>
                  <a:lnTo>
                    <a:pt x="132665" y="252304"/>
                  </a:lnTo>
                  <a:lnTo>
                    <a:pt x="136780" y="263601"/>
                  </a:lnTo>
                  <a:lnTo>
                    <a:pt x="139932" y="275464"/>
                  </a:lnTo>
                  <a:lnTo>
                    <a:pt x="142776" y="286662"/>
                  </a:lnTo>
                  <a:lnTo>
                    <a:pt x="146502" y="293840"/>
                  </a:lnTo>
                  <a:lnTo>
                    <a:pt x="151277" y="295473"/>
                  </a:lnTo>
                  <a:lnTo>
                    <a:pt x="156489" y="293541"/>
                  </a:lnTo>
                  <a:lnTo>
                    <a:pt x="162016" y="289584"/>
                  </a:lnTo>
                  <a:lnTo>
                    <a:pt x="167863" y="284450"/>
                  </a:lnTo>
                  <a:lnTo>
                    <a:pt x="174011" y="278617"/>
                  </a:lnTo>
                  <a:lnTo>
                    <a:pt x="180570" y="272522"/>
                  </a:lnTo>
                  <a:lnTo>
                    <a:pt x="187791" y="266634"/>
                  </a:lnTo>
                  <a:lnTo>
                    <a:pt x="195754" y="261181"/>
                  </a:lnTo>
                  <a:lnTo>
                    <a:pt x="204387" y="256192"/>
                  </a:lnTo>
                  <a:lnTo>
                    <a:pt x="213558" y="251604"/>
                  </a:lnTo>
                  <a:lnTo>
                    <a:pt x="223135" y="247329"/>
                  </a:lnTo>
                  <a:lnTo>
                    <a:pt x="233006" y="243287"/>
                  </a:lnTo>
                  <a:lnTo>
                    <a:pt x="243086" y="239411"/>
                  </a:lnTo>
                  <a:lnTo>
                    <a:pt x="253306" y="235647"/>
                  </a:lnTo>
                  <a:lnTo>
                    <a:pt x="263455" y="231796"/>
                  </a:lnTo>
                  <a:lnTo>
                    <a:pt x="273196" y="227524"/>
                  </a:lnTo>
                  <a:lnTo>
                    <a:pt x="282365" y="222675"/>
                  </a:lnTo>
                  <a:lnTo>
                    <a:pt x="290487" y="216943"/>
                  </a:lnTo>
                  <a:lnTo>
                    <a:pt x="296732" y="209806"/>
                  </a:lnTo>
                  <a:lnTo>
                    <a:pt x="300807" y="201124"/>
                  </a:lnTo>
                  <a:lnTo>
                    <a:pt x="302576" y="191548"/>
                  </a:lnTo>
                  <a:lnTo>
                    <a:pt x="301801" y="182276"/>
                  </a:lnTo>
                  <a:lnTo>
                    <a:pt x="298614" y="173983"/>
                  </a:lnTo>
                  <a:lnTo>
                    <a:pt x="293408" y="167131"/>
                  </a:lnTo>
                  <a:lnTo>
                    <a:pt x="286643" y="162211"/>
                  </a:lnTo>
                  <a:lnTo>
                    <a:pt x="278733" y="159286"/>
                  </a:lnTo>
                  <a:lnTo>
                    <a:pt x="270174" y="158254"/>
                  </a:lnTo>
                  <a:lnTo>
                    <a:pt x="261517" y="159059"/>
                  </a:lnTo>
                  <a:lnTo>
                    <a:pt x="253070" y="161481"/>
                  </a:lnTo>
                  <a:lnTo>
                    <a:pt x="244925" y="165205"/>
                  </a:lnTo>
                  <a:lnTo>
                    <a:pt x="237068" y="169911"/>
                  </a:lnTo>
                  <a:lnTo>
                    <a:pt x="229452" y="175336"/>
                  </a:lnTo>
                  <a:lnTo>
                    <a:pt x="222183" y="181433"/>
                  </a:lnTo>
                  <a:lnTo>
                    <a:pt x="215520" y="188357"/>
                  </a:lnTo>
                  <a:lnTo>
                    <a:pt x="209559" y="196131"/>
                  </a:lnTo>
                  <a:lnTo>
                    <a:pt x="204402" y="204810"/>
                  </a:lnTo>
                  <a:lnTo>
                    <a:pt x="200236" y="214546"/>
                  </a:lnTo>
                  <a:lnTo>
                    <a:pt x="197068" y="225318"/>
                  </a:lnTo>
                  <a:lnTo>
                    <a:pt x="194925" y="236806"/>
                  </a:lnTo>
                  <a:lnTo>
                    <a:pt x="193927" y="248509"/>
                  </a:lnTo>
                  <a:lnTo>
                    <a:pt x="194038" y="260119"/>
                  </a:lnTo>
                  <a:lnTo>
                    <a:pt x="195247" y="271524"/>
                  </a:lnTo>
                  <a:lnTo>
                    <a:pt x="197654" y="282715"/>
                  </a:lnTo>
                  <a:lnTo>
                    <a:pt x="201201" y="293715"/>
                  </a:lnTo>
                  <a:lnTo>
                    <a:pt x="205872" y="304237"/>
                  </a:lnTo>
                  <a:lnTo>
                    <a:pt x="211754" y="313704"/>
                  </a:lnTo>
                  <a:lnTo>
                    <a:pt x="218787" y="321879"/>
                  </a:lnTo>
                  <a:lnTo>
                    <a:pt x="226779" y="328521"/>
                  </a:lnTo>
                  <a:lnTo>
                    <a:pt x="235515" y="333234"/>
                  </a:lnTo>
                  <a:lnTo>
                    <a:pt x="244796" y="335995"/>
                  </a:lnTo>
                  <a:lnTo>
                    <a:pt x="254469" y="337069"/>
                  </a:lnTo>
                  <a:lnTo>
                    <a:pt x="264414" y="336818"/>
                  </a:lnTo>
                  <a:lnTo>
                    <a:pt x="274533" y="335586"/>
                  </a:lnTo>
                  <a:lnTo>
                    <a:pt x="284315" y="333805"/>
                  </a:lnTo>
                  <a:lnTo>
                    <a:pt x="293780" y="331820"/>
                  </a:lnTo>
                  <a:lnTo>
                    <a:pt x="303764" y="329464"/>
                  </a:lnTo>
                  <a:lnTo>
                    <a:pt x="31585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133517" y="1269681"/>
              <a:ext cx="310339" cy="380302"/>
            </a:xfrm>
            <a:custGeom>
              <a:avLst/>
              <a:gdLst/>
              <a:ahLst/>
              <a:cxnLst/>
              <a:rect l="0" t="0" r="0" b="0"/>
              <a:pathLst>
                <a:path w="310339" h="380302">
                  <a:moveTo>
                    <a:pt x="110296" y="330650"/>
                  </a:moveTo>
                  <a:lnTo>
                    <a:pt x="107362" y="321849"/>
                  </a:lnTo>
                  <a:lnTo>
                    <a:pt x="104580" y="313502"/>
                  </a:lnTo>
                  <a:lnTo>
                    <a:pt x="101675" y="304808"/>
                  </a:lnTo>
                  <a:lnTo>
                    <a:pt x="98462" y="295860"/>
                  </a:lnTo>
                  <a:lnTo>
                    <a:pt x="94650" y="287013"/>
                  </a:lnTo>
                  <a:lnTo>
                    <a:pt x="90123" y="278484"/>
                  </a:lnTo>
                  <a:lnTo>
                    <a:pt x="84614" y="270641"/>
                  </a:lnTo>
                  <a:lnTo>
                    <a:pt x="77629" y="264060"/>
                  </a:lnTo>
                  <a:lnTo>
                    <a:pt x="69047" y="258945"/>
                  </a:lnTo>
                  <a:lnTo>
                    <a:pt x="59369" y="255496"/>
                  </a:lnTo>
                  <a:lnTo>
                    <a:pt x="49496" y="254073"/>
                  </a:lnTo>
                  <a:lnTo>
                    <a:pt x="39976" y="254676"/>
                  </a:lnTo>
                  <a:lnTo>
                    <a:pt x="31147" y="257181"/>
                  </a:lnTo>
                  <a:lnTo>
                    <a:pt x="23297" y="261521"/>
                  </a:lnTo>
                  <a:lnTo>
                    <a:pt x="16471" y="267478"/>
                  </a:lnTo>
                  <a:lnTo>
                    <a:pt x="10702" y="274899"/>
                  </a:lnTo>
                  <a:lnTo>
                    <a:pt x="6110" y="283774"/>
                  </a:lnTo>
                  <a:lnTo>
                    <a:pt x="2656" y="293960"/>
                  </a:lnTo>
                  <a:lnTo>
                    <a:pt x="484" y="305052"/>
                  </a:lnTo>
                  <a:lnTo>
                    <a:pt x="0" y="316489"/>
                  </a:lnTo>
                  <a:lnTo>
                    <a:pt x="1268" y="327915"/>
                  </a:lnTo>
                  <a:lnTo>
                    <a:pt x="4068" y="339027"/>
                  </a:lnTo>
                  <a:lnTo>
                    <a:pt x="8082" y="349489"/>
                  </a:lnTo>
                  <a:lnTo>
                    <a:pt x="13010" y="359177"/>
                  </a:lnTo>
                  <a:lnTo>
                    <a:pt x="18928" y="367665"/>
                  </a:lnTo>
                  <a:lnTo>
                    <a:pt x="26254" y="374164"/>
                  </a:lnTo>
                  <a:lnTo>
                    <a:pt x="35101" y="378413"/>
                  </a:lnTo>
                  <a:lnTo>
                    <a:pt x="44973" y="380301"/>
                  </a:lnTo>
                  <a:lnTo>
                    <a:pt x="54984" y="379606"/>
                  </a:lnTo>
                  <a:lnTo>
                    <a:pt x="64600" y="376471"/>
                  </a:lnTo>
                  <a:lnTo>
                    <a:pt x="73495" y="371301"/>
                  </a:lnTo>
                  <a:lnTo>
                    <a:pt x="81390" y="364560"/>
                  </a:lnTo>
                  <a:lnTo>
                    <a:pt x="88254" y="356653"/>
                  </a:lnTo>
                  <a:lnTo>
                    <a:pt x="94390" y="347586"/>
                  </a:lnTo>
                  <a:lnTo>
                    <a:pt x="100292" y="336991"/>
                  </a:lnTo>
                  <a:lnTo>
                    <a:pt x="106263" y="324794"/>
                  </a:lnTo>
                  <a:lnTo>
                    <a:pt x="112091" y="311349"/>
                  </a:lnTo>
                  <a:lnTo>
                    <a:pt x="117173" y="297253"/>
                  </a:lnTo>
                  <a:lnTo>
                    <a:pt x="121224" y="282923"/>
                  </a:lnTo>
                  <a:lnTo>
                    <a:pt x="124437" y="268726"/>
                  </a:lnTo>
                  <a:lnTo>
                    <a:pt x="127281" y="255047"/>
                  </a:lnTo>
                  <a:lnTo>
                    <a:pt x="130080" y="242022"/>
                  </a:lnTo>
                  <a:lnTo>
                    <a:pt x="132807" y="229122"/>
                  </a:lnTo>
                  <a:lnTo>
                    <a:pt x="135194" y="215316"/>
                  </a:lnTo>
                  <a:lnTo>
                    <a:pt x="137099" y="200094"/>
                  </a:lnTo>
                  <a:lnTo>
                    <a:pt x="138531" y="183613"/>
                  </a:lnTo>
                  <a:lnTo>
                    <a:pt x="139567" y="166398"/>
                  </a:lnTo>
                  <a:lnTo>
                    <a:pt x="140304" y="148862"/>
                  </a:lnTo>
                  <a:lnTo>
                    <a:pt x="140984" y="131545"/>
                  </a:lnTo>
                  <a:lnTo>
                    <a:pt x="141981" y="115158"/>
                  </a:lnTo>
                  <a:lnTo>
                    <a:pt x="143468" y="99993"/>
                  </a:lnTo>
                  <a:lnTo>
                    <a:pt x="145281" y="85829"/>
                  </a:lnTo>
                  <a:lnTo>
                    <a:pt x="147037" y="72156"/>
                  </a:lnTo>
                  <a:lnTo>
                    <a:pt x="148508" y="58622"/>
                  </a:lnTo>
                  <a:lnTo>
                    <a:pt x="149477" y="45223"/>
                  </a:lnTo>
                  <a:lnTo>
                    <a:pt x="149669" y="32212"/>
                  </a:lnTo>
                  <a:lnTo>
                    <a:pt x="148992" y="19743"/>
                  </a:lnTo>
                  <a:lnTo>
                    <a:pt x="146719" y="8895"/>
                  </a:lnTo>
                  <a:lnTo>
                    <a:pt x="142449" y="1904"/>
                  </a:lnTo>
                  <a:lnTo>
                    <a:pt x="137592" y="0"/>
                  </a:lnTo>
                  <a:lnTo>
                    <a:pt x="133206" y="2993"/>
                  </a:lnTo>
                  <a:lnTo>
                    <a:pt x="129681" y="10048"/>
                  </a:lnTo>
                  <a:lnTo>
                    <a:pt x="127028" y="20377"/>
                  </a:lnTo>
                  <a:lnTo>
                    <a:pt x="125109" y="33450"/>
                  </a:lnTo>
                  <a:lnTo>
                    <a:pt x="123753" y="48745"/>
                  </a:lnTo>
                  <a:lnTo>
                    <a:pt x="122813" y="65903"/>
                  </a:lnTo>
                  <a:lnTo>
                    <a:pt x="122169" y="84781"/>
                  </a:lnTo>
                  <a:lnTo>
                    <a:pt x="121734" y="105131"/>
                  </a:lnTo>
                  <a:lnTo>
                    <a:pt x="121610" y="126000"/>
                  </a:lnTo>
                  <a:lnTo>
                    <a:pt x="122058" y="145865"/>
                  </a:lnTo>
                  <a:lnTo>
                    <a:pt x="123172" y="163966"/>
                  </a:lnTo>
                  <a:lnTo>
                    <a:pt x="124734" y="180407"/>
                  </a:lnTo>
                  <a:lnTo>
                    <a:pt x="126321" y="195759"/>
                  </a:lnTo>
                  <a:lnTo>
                    <a:pt x="127689" y="210497"/>
                  </a:lnTo>
                  <a:lnTo>
                    <a:pt x="128928" y="224907"/>
                  </a:lnTo>
                  <a:lnTo>
                    <a:pt x="130366" y="239145"/>
                  </a:lnTo>
                  <a:lnTo>
                    <a:pt x="132193" y="253270"/>
                  </a:lnTo>
                  <a:lnTo>
                    <a:pt x="134762" y="266505"/>
                  </a:lnTo>
                  <a:lnTo>
                    <a:pt x="138630" y="277336"/>
                  </a:lnTo>
                  <a:lnTo>
                    <a:pt x="143980" y="285128"/>
                  </a:lnTo>
                  <a:lnTo>
                    <a:pt x="150675" y="290051"/>
                  </a:lnTo>
                  <a:lnTo>
                    <a:pt x="158459" y="292614"/>
                  </a:lnTo>
                  <a:lnTo>
                    <a:pt x="167069" y="293381"/>
                  </a:lnTo>
                  <a:lnTo>
                    <a:pt x="176440" y="293003"/>
                  </a:lnTo>
                  <a:lnTo>
                    <a:pt x="186706" y="292169"/>
                  </a:lnTo>
                  <a:lnTo>
                    <a:pt x="197866" y="291286"/>
                  </a:lnTo>
                  <a:lnTo>
                    <a:pt x="209631" y="290361"/>
                  </a:lnTo>
                  <a:lnTo>
                    <a:pt x="221528" y="289128"/>
                  </a:lnTo>
                  <a:lnTo>
                    <a:pt x="233265" y="287438"/>
                  </a:lnTo>
                  <a:lnTo>
                    <a:pt x="244587" y="285131"/>
                  </a:lnTo>
                  <a:lnTo>
                    <a:pt x="255190" y="281971"/>
                  </a:lnTo>
                  <a:lnTo>
                    <a:pt x="264982" y="277903"/>
                  </a:lnTo>
                  <a:lnTo>
                    <a:pt x="273879" y="272712"/>
                  </a:lnTo>
                  <a:lnTo>
                    <a:pt x="281717" y="265946"/>
                  </a:lnTo>
                  <a:lnTo>
                    <a:pt x="288503" y="257507"/>
                  </a:lnTo>
                  <a:lnTo>
                    <a:pt x="294059" y="247756"/>
                  </a:lnTo>
                  <a:lnTo>
                    <a:pt x="297970" y="237301"/>
                  </a:lnTo>
                  <a:lnTo>
                    <a:pt x="300151" y="226574"/>
                  </a:lnTo>
                  <a:lnTo>
                    <a:pt x="300651" y="215950"/>
                  </a:lnTo>
                  <a:lnTo>
                    <a:pt x="299474" y="205824"/>
                  </a:lnTo>
                  <a:lnTo>
                    <a:pt x="296785" y="196365"/>
                  </a:lnTo>
                  <a:lnTo>
                    <a:pt x="292540" y="188032"/>
                  </a:lnTo>
                  <a:lnTo>
                    <a:pt x="286418" y="181638"/>
                  </a:lnTo>
                  <a:lnTo>
                    <a:pt x="278420" y="177455"/>
                  </a:lnTo>
                  <a:lnTo>
                    <a:pt x="269136" y="175442"/>
                  </a:lnTo>
                  <a:lnTo>
                    <a:pt x="259528" y="175520"/>
                  </a:lnTo>
                  <a:lnTo>
                    <a:pt x="250186" y="177427"/>
                  </a:lnTo>
                  <a:lnTo>
                    <a:pt x="241477" y="180959"/>
                  </a:lnTo>
                  <a:lnTo>
                    <a:pt x="233707" y="186062"/>
                  </a:lnTo>
                  <a:lnTo>
                    <a:pt x="226934" y="192567"/>
                  </a:lnTo>
                  <a:lnTo>
                    <a:pt x="221200" y="200373"/>
                  </a:lnTo>
                  <a:lnTo>
                    <a:pt x="216632" y="209514"/>
                  </a:lnTo>
                  <a:lnTo>
                    <a:pt x="213184" y="219887"/>
                  </a:lnTo>
                  <a:lnTo>
                    <a:pt x="210679" y="231275"/>
                  </a:lnTo>
                  <a:lnTo>
                    <a:pt x="208905" y="243444"/>
                  </a:lnTo>
                  <a:lnTo>
                    <a:pt x="207676" y="256180"/>
                  </a:lnTo>
                  <a:lnTo>
                    <a:pt x="207000" y="269155"/>
                  </a:lnTo>
                  <a:lnTo>
                    <a:pt x="207071" y="281939"/>
                  </a:lnTo>
                  <a:lnTo>
                    <a:pt x="207937" y="294309"/>
                  </a:lnTo>
                  <a:lnTo>
                    <a:pt x="209671" y="306073"/>
                  </a:lnTo>
                  <a:lnTo>
                    <a:pt x="212438" y="316980"/>
                  </a:lnTo>
                  <a:lnTo>
                    <a:pt x="216228" y="326984"/>
                  </a:lnTo>
                  <a:lnTo>
                    <a:pt x="220893" y="336195"/>
                  </a:lnTo>
                  <a:lnTo>
                    <a:pt x="226240" y="344777"/>
                  </a:lnTo>
                  <a:lnTo>
                    <a:pt x="232100" y="352869"/>
                  </a:lnTo>
                  <a:lnTo>
                    <a:pt x="238491" y="359949"/>
                  </a:lnTo>
                  <a:lnTo>
                    <a:pt x="245611" y="364888"/>
                  </a:lnTo>
                  <a:lnTo>
                    <a:pt x="253508" y="367243"/>
                  </a:lnTo>
                  <a:lnTo>
                    <a:pt x="261930" y="367196"/>
                  </a:lnTo>
                  <a:lnTo>
                    <a:pt x="270429" y="365187"/>
                  </a:lnTo>
                  <a:lnTo>
                    <a:pt x="278729" y="361693"/>
                  </a:lnTo>
                  <a:lnTo>
                    <a:pt x="286448" y="357233"/>
                  </a:lnTo>
                  <a:lnTo>
                    <a:pt x="293766" y="351818"/>
                  </a:lnTo>
                  <a:lnTo>
                    <a:pt x="301326" y="343862"/>
                  </a:lnTo>
                  <a:lnTo>
                    <a:pt x="310338" y="330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464911" y="1473285"/>
              <a:ext cx="126343" cy="169161"/>
            </a:xfrm>
            <a:custGeom>
              <a:avLst/>
              <a:gdLst/>
              <a:ahLst/>
              <a:cxnLst/>
              <a:rect l="0" t="0" r="0" b="0"/>
              <a:pathLst>
                <a:path w="126343" h="169161">
                  <a:moveTo>
                    <a:pt x="0" y="32290"/>
                  </a:moveTo>
                  <a:lnTo>
                    <a:pt x="69" y="44025"/>
                  </a:lnTo>
                  <a:lnTo>
                    <a:pt x="708" y="55154"/>
                  </a:lnTo>
                  <a:lnTo>
                    <a:pt x="2000" y="66752"/>
                  </a:lnTo>
                  <a:lnTo>
                    <a:pt x="3686" y="78913"/>
                  </a:lnTo>
                  <a:lnTo>
                    <a:pt x="5355" y="91573"/>
                  </a:lnTo>
                  <a:lnTo>
                    <a:pt x="6773" y="104625"/>
                  </a:lnTo>
                  <a:lnTo>
                    <a:pt x="8043" y="117804"/>
                  </a:lnTo>
                  <a:lnTo>
                    <a:pt x="9503" y="130721"/>
                  </a:lnTo>
                  <a:lnTo>
                    <a:pt x="11317" y="143115"/>
                  </a:lnTo>
                  <a:lnTo>
                    <a:pt x="12858" y="152572"/>
                  </a:lnTo>
                  <a:lnTo>
                    <a:pt x="13336" y="155695"/>
                  </a:lnTo>
                  <a:lnTo>
                    <a:pt x="13106" y="152736"/>
                  </a:lnTo>
                  <a:lnTo>
                    <a:pt x="12614" y="145174"/>
                  </a:lnTo>
                  <a:lnTo>
                    <a:pt x="12104" y="134379"/>
                  </a:lnTo>
                  <a:lnTo>
                    <a:pt x="11670" y="121372"/>
                  </a:lnTo>
                  <a:lnTo>
                    <a:pt x="11340" y="106879"/>
                  </a:lnTo>
                  <a:lnTo>
                    <a:pt x="11266" y="91715"/>
                  </a:lnTo>
                  <a:lnTo>
                    <a:pt x="11739" y="76827"/>
                  </a:lnTo>
                  <a:lnTo>
                    <a:pt x="12875" y="62697"/>
                  </a:lnTo>
                  <a:lnTo>
                    <a:pt x="14790" y="49408"/>
                  </a:lnTo>
                  <a:lnTo>
                    <a:pt x="17675" y="36860"/>
                  </a:lnTo>
                  <a:lnTo>
                    <a:pt x="21550" y="24918"/>
                  </a:lnTo>
                  <a:lnTo>
                    <a:pt x="26442" y="14252"/>
                  </a:lnTo>
                  <a:lnTo>
                    <a:pt x="32473" y="6275"/>
                  </a:lnTo>
                  <a:lnTo>
                    <a:pt x="39600" y="1547"/>
                  </a:lnTo>
                  <a:lnTo>
                    <a:pt x="47486" y="0"/>
                  </a:lnTo>
                  <a:lnTo>
                    <a:pt x="55616" y="1387"/>
                  </a:lnTo>
                  <a:lnTo>
                    <a:pt x="63670" y="5247"/>
                  </a:lnTo>
                  <a:lnTo>
                    <a:pt x="71364" y="11039"/>
                  </a:lnTo>
                  <a:lnTo>
                    <a:pt x="78379" y="18264"/>
                  </a:lnTo>
                  <a:lnTo>
                    <a:pt x="84612" y="26519"/>
                  </a:lnTo>
                  <a:lnTo>
                    <a:pt x="90135" y="35496"/>
                  </a:lnTo>
                  <a:lnTo>
                    <a:pt x="95087" y="44973"/>
                  </a:lnTo>
                  <a:lnTo>
                    <a:pt x="99603" y="54796"/>
                  </a:lnTo>
                  <a:lnTo>
                    <a:pt x="103639" y="65020"/>
                  </a:lnTo>
                  <a:lnTo>
                    <a:pt x="106978" y="75876"/>
                  </a:lnTo>
                  <a:lnTo>
                    <a:pt x="109564" y="87439"/>
                  </a:lnTo>
                  <a:lnTo>
                    <a:pt x="111640" y="99476"/>
                  </a:lnTo>
                  <a:lnTo>
                    <a:pt x="113649" y="111557"/>
                  </a:lnTo>
                  <a:lnTo>
                    <a:pt x="115851" y="123411"/>
                  </a:lnTo>
                  <a:lnTo>
                    <a:pt x="118171" y="134510"/>
                  </a:lnTo>
                  <a:lnTo>
                    <a:pt x="120519" y="145079"/>
                  </a:lnTo>
                  <a:lnTo>
                    <a:pt x="123106" y="156044"/>
                  </a:lnTo>
                  <a:lnTo>
                    <a:pt x="126342" y="169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628640" y="1473989"/>
              <a:ext cx="104042" cy="179340"/>
            </a:xfrm>
            <a:custGeom>
              <a:avLst/>
              <a:gdLst/>
              <a:ahLst/>
              <a:cxnLst/>
              <a:rect l="0" t="0" r="0" b="0"/>
              <a:pathLst>
                <a:path w="104042" h="179340">
                  <a:moveTo>
                    <a:pt x="99484" y="0"/>
                  </a:moveTo>
                  <a:lnTo>
                    <a:pt x="87883" y="134"/>
                  </a:lnTo>
                  <a:lnTo>
                    <a:pt x="78034" y="1414"/>
                  </a:lnTo>
                  <a:lnTo>
                    <a:pt x="69029" y="4008"/>
                  </a:lnTo>
                  <a:lnTo>
                    <a:pt x="60588" y="7727"/>
                  </a:lnTo>
                  <a:lnTo>
                    <a:pt x="52560" y="12360"/>
                  </a:lnTo>
                  <a:lnTo>
                    <a:pt x="44837" y="17698"/>
                  </a:lnTo>
                  <a:lnTo>
                    <a:pt x="37332" y="23718"/>
                  </a:lnTo>
                  <a:lnTo>
                    <a:pt x="29981" y="30580"/>
                  </a:lnTo>
                  <a:lnTo>
                    <a:pt x="22746" y="38309"/>
                  </a:lnTo>
                  <a:lnTo>
                    <a:pt x="15920" y="46955"/>
                  </a:lnTo>
                  <a:lnTo>
                    <a:pt x="10096" y="56669"/>
                  </a:lnTo>
                  <a:lnTo>
                    <a:pt x="5519" y="67429"/>
                  </a:lnTo>
                  <a:lnTo>
                    <a:pt x="2278" y="79079"/>
                  </a:lnTo>
                  <a:lnTo>
                    <a:pt x="470" y="91423"/>
                  </a:lnTo>
                  <a:lnTo>
                    <a:pt x="0" y="104277"/>
                  </a:lnTo>
                  <a:lnTo>
                    <a:pt x="803" y="117331"/>
                  </a:lnTo>
                  <a:lnTo>
                    <a:pt x="2929" y="130168"/>
                  </a:lnTo>
                  <a:lnTo>
                    <a:pt x="6291" y="142564"/>
                  </a:lnTo>
                  <a:lnTo>
                    <a:pt x="11003" y="154005"/>
                  </a:lnTo>
                  <a:lnTo>
                    <a:pt x="17446" y="163632"/>
                  </a:lnTo>
                  <a:lnTo>
                    <a:pt x="25664" y="171131"/>
                  </a:lnTo>
                  <a:lnTo>
                    <a:pt x="35097" y="176352"/>
                  </a:lnTo>
                  <a:lnTo>
                    <a:pt x="44805" y="179048"/>
                  </a:lnTo>
                  <a:lnTo>
                    <a:pt x="54219" y="179339"/>
                  </a:lnTo>
                  <a:lnTo>
                    <a:pt x="63146" y="177452"/>
                  </a:lnTo>
                  <a:lnTo>
                    <a:pt x="71595" y="173536"/>
                  </a:lnTo>
                  <a:lnTo>
                    <a:pt x="79636" y="167862"/>
                  </a:lnTo>
                  <a:lnTo>
                    <a:pt x="87035" y="160462"/>
                  </a:lnTo>
                  <a:lnTo>
                    <a:pt x="93261" y="151070"/>
                  </a:lnTo>
                  <a:lnTo>
                    <a:pt x="98115" y="139724"/>
                  </a:lnTo>
                  <a:lnTo>
                    <a:pt x="101544" y="127038"/>
                  </a:lnTo>
                  <a:lnTo>
                    <a:pt x="103481" y="113992"/>
                  </a:lnTo>
                  <a:lnTo>
                    <a:pt x="104041" y="101185"/>
                  </a:lnTo>
                  <a:lnTo>
                    <a:pt x="103470" y="88825"/>
                  </a:lnTo>
                  <a:lnTo>
                    <a:pt x="102031" y="76918"/>
                  </a:lnTo>
                  <a:lnTo>
                    <a:pt x="99953" y="65398"/>
                  </a:lnTo>
                  <a:lnTo>
                    <a:pt x="97256" y="54339"/>
                  </a:lnTo>
                  <a:lnTo>
                    <a:pt x="93769" y="43971"/>
                  </a:lnTo>
                  <a:lnTo>
                    <a:pt x="89469" y="34370"/>
                  </a:lnTo>
                  <a:lnTo>
                    <a:pt x="84765" y="25757"/>
                  </a:lnTo>
                  <a:lnTo>
                    <a:pt x="79952" y="17730"/>
                  </a:lnTo>
                  <a:lnTo>
                    <a:pt x="74608" y="9584"/>
                  </a:lnTo>
                  <a:lnTo>
                    <a:pt x="678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792347" y="1502587"/>
              <a:ext cx="188462" cy="192502"/>
            </a:xfrm>
            <a:custGeom>
              <a:avLst/>
              <a:gdLst/>
              <a:ahLst/>
              <a:cxnLst/>
              <a:rect l="0" t="0" r="0" b="0"/>
              <a:pathLst>
                <a:path w="188462" h="192502">
                  <a:moveTo>
                    <a:pt x="9476" y="2988"/>
                  </a:moveTo>
                  <a:lnTo>
                    <a:pt x="6610" y="11923"/>
                  </a:lnTo>
                  <a:lnTo>
                    <a:pt x="4467" y="21550"/>
                  </a:lnTo>
                  <a:lnTo>
                    <a:pt x="2865" y="32837"/>
                  </a:lnTo>
                  <a:lnTo>
                    <a:pt x="1685" y="45505"/>
                  </a:lnTo>
                  <a:lnTo>
                    <a:pt x="836" y="58985"/>
                  </a:lnTo>
                  <a:lnTo>
                    <a:pt x="242" y="72852"/>
                  </a:lnTo>
                  <a:lnTo>
                    <a:pt x="0" y="86715"/>
                  </a:lnTo>
                  <a:lnTo>
                    <a:pt x="365" y="100158"/>
                  </a:lnTo>
                  <a:lnTo>
                    <a:pt x="1427" y="112917"/>
                  </a:lnTo>
                  <a:lnTo>
                    <a:pt x="3199" y="121873"/>
                  </a:lnTo>
                  <a:lnTo>
                    <a:pt x="5226" y="123418"/>
                  </a:lnTo>
                  <a:lnTo>
                    <a:pt x="6767" y="119207"/>
                  </a:lnTo>
                  <a:lnTo>
                    <a:pt x="7770" y="111322"/>
                  </a:lnTo>
                  <a:lnTo>
                    <a:pt x="8398" y="100997"/>
                  </a:lnTo>
                  <a:lnTo>
                    <a:pt x="8788" y="88789"/>
                  </a:lnTo>
                  <a:lnTo>
                    <a:pt x="9038" y="75103"/>
                  </a:lnTo>
                  <a:lnTo>
                    <a:pt x="9367" y="60620"/>
                  </a:lnTo>
                  <a:lnTo>
                    <a:pt x="10114" y="46259"/>
                  </a:lnTo>
                  <a:lnTo>
                    <a:pt x="11442" y="32534"/>
                  </a:lnTo>
                  <a:lnTo>
                    <a:pt x="13655" y="20212"/>
                  </a:lnTo>
                  <a:lnTo>
                    <a:pt x="17275" y="10450"/>
                  </a:lnTo>
                  <a:lnTo>
                    <a:pt x="22447" y="3644"/>
                  </a:lnTo>
                  <a:lnTo>
                    <a:pt x="28682" y="25"/>
                  </a:lnTo>
                  <a:lnTo>
                    <a:pt x="35091" y="0"/>
                  </a:lnTo>
                  <a:lnTo>
                    <a:pt x="41137" y="3422"/>
                  </a:lnTo>
                  <a:lnTo>
                    <a:pt x="46649" y="9579"/>
                  </a:lnTo>
                  <a:lnTo>
                    <a:pt x="51651" y="17513"/>
                  </a:lnTo>
                  <a:lnTo>
                    <a:pt x="56234" y="26508"/>
                  </a:lnTo>
                  <a:lnTo>
                    <a:pt x="60498" y="36287"/>
                  </a:lnTo>
                  <a:lnTo>
                    <a:pt x="64530" y="46900"/>
                  </a:lnTo>
                  <a:lnTo>
                    <a:pt x="68402" y="58300"/>
                  </a:lnTo>
                  <a:lnTo>
                    <a:pt x="72350" y="69210"/>
                  </a:lnTo>
                  <a:lnTo>
                    <a:pt x="77517" y="76842"/>
                  </a:lnTo>
                  <a:lnTo>
                    <a:pt x="84135" y="79717"/>
                  </a:lnTo>
                  <a:lnTo>
                    <a:pt x="90512" y="78503"/>
                  </a:lnTo>
                  <a:lnTo>
                    <a:pt x="96160" y="74312"/>
                  </a:lnTo>
                  <a:lnTo>
                    <a:pt x="101331" y="68224"/>
                  </a:lnTo>
                  <a:lnTo>
                    <a:pt x="106502" y="61207"/>
                  </a:lnTo>
                  <a:lnTo>
                    <a:pt x="111951" y="53868"/>
                  </a:lnTo>
                  <a:lnTo>
                    <a:pt x="117918" y="47139"/>
                  </a:lnTo>
                  <a:lnTo>
                    <a:pt x="124680" y="42357"/>
                  </a:lnTo>
                  <a:lnTo>
                    <a:pt x="132295" y="40079"/>
                  </a:lnTo>
                  <a:lnTo>
                    <a:pt x="140339" y="40499"/>
                  </a:lnTo>
                  <a:lnTo>
                    <a:pt x="148046" y="43812"/>
                  </a:lnTo>
                  <a:lnTo>
                    <a:pt x="154996" y="49819"/>
                  </a:lnTo>
                  <a:lnTo>
                    <a:pt x="160963" y="58051"/>
                  </a:lnTo>
                  <a:lnTo>
                    <a:pt x="165748" y="67993"/>
                  </a:lnTo>
                  <a:lnTo>
                    <a:pt x="169374" y="79189"/>
                  </a:lnTo>
                  <a:lnTo>
                    <a:pt x="172182" y="91277"/>
                  </a:lnTo>
                  <a:lnTo>
                    <a:pt x="174697" y="103987"/>
                  </a:lnTo>
                  <a:lnTo>
                    <a:pt x="177246" y="117118"/>
                  </a:lnTo>
                  <a:lnTo>
                    <a:pt x="179803" y="130311"/>
                  </a:lnTo>
                  <a:lnTo>
                    <a:pt x="182337" y="144540"/>
                  </a:lnTo>
                  <a:lnTo>
                    <a:pt x="185077" y="163288"/>
                  </a:lnTo>
                  <a:lnTo>
                    <a:pt x="188461" y="192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046691" y="1547689"/>
              <a:ext cx="18346" cy="126343"/>
            </a:xfrm>
            <a:custGeom>
              <a:avLst/>
              <a:gdLst/>
              <a:ahLst/>
              <a:cxnLst/>
              <a:rect l="0" t="0" r="0" b="0"/>
              <a:pathLst>
                <a:path w="18346" h="126343">
                  <a:moveTo>
                    <a:pt x="7816" y="0"/>
                  </a:moveTo>
                  <a:lnTo>
                    <a:pt x="4950" y="8868"/>
                  </a:lnTo>
                  <a:lnTo>
                    <a:pt x="2807" y="17855"/>
                  </a:lnTo>
                  <a:lnTo>
                    <a:pt x="1209" y="27846"/>
                  </a:lnTo>
                  <a:lnTo>
                    <a:pt x="201" y="38653"/>
                  </a:lnTo>
                  <a:lnTo>
                    <a:pt x="0" y="49817"/>
                  </a:lnTo>
                  <a:lnTo>
                    <a:pt x="657" y="61017"/>
                  </a:lnTo>
                  <a:lnTo>
                    <a:pt x="2104" y="72053"/>
                  </a:lnTo>
                  <a:lnTo>
                    <a:pt x="4503" y="84050"/>
                  </a:lnTo>
                  <a:lnTo>
                    <a:pt x="9181" y="100295"/>
                  </a:lnTo>
                  <a:lnTo>
                    <a:pt x="1834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022922" y="137923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128207" y="1502816"/>
              <a:ext cx="126343" cy="150159"/>
            </a:xfrm>
            <a:custGeom>
              <a:avLst/>
              <a:gdLst/>
              <a:ahLst/>
              <a:cxnLst/>
              <a:rect l="0" t="0" r="0" b="0"/>
              <a:pathLst>
                <a:path w="126343" h="150159">
                  <a:moveTo>
                    <a:pt x="0" y="34344"/>
                  </a:moveTo>
                  <a:lnTo>
                    <a:pt x="2934" y="43146"/>
                  </a:lnTo>
                  <a:lnTo>
                    <a:pt x="5716" y="51492"/>
                  </a:lnTo>
                  <a:lnTo>
                    <a:pt x="8616" y="60196"/>
                  </a:lnTo>
                  <a:lnTo>
                    <a:pt x="11656" y="69489"/>
                  </a:lnTo>
                  <a:lnTo>
                    <a:pt x="14821" y="79633"/>
                  </a:lnTo>
                  <a:lnTo>
                    <a:pt x="18081" y="90678"/>
                  </a:lnTo>
                  <a:lnTo>
                    <a:pt x="21246" y="102517"/>
                  </a:lnTo>
                  <a:lnTo>
                    <a:pt x="23988" y="114988"/>
                  </a:lnTo>
                  <a:lnTo>
                    <a:pt x="26164" y="127831"/>
                  </a:lnTo>
                  <a:lnTo>
                    <a:pt x="27753" y="137418"/>
                  </a:lnTo>
                  <a:lnTo>
                    <a:pt x="28530" y="139496"/>
                  </a:lnTo>
                  <a:lnTo>
                    <a:pt x="28215" y="135663"/>
                  </a:lnTo>
                  <a:lnTo>
                    <a:pt x="27110" y="127879"/>
                  </a:lnTo>
                  <a:lnTo>
                    <a:pt x="25773" y="117267"/>
                  </a:lnTo>
                  <a:lnTo>
                    <a:pt x="24552" y="104588"/>
                  </a:lnTo>
                  <a:lnTo>
                    <a:pt x="23735" y="90581"/>
                  </a:lnTo>
                  <a:lnTo>
                    <a:pt x="23636" y="75990"/>
                  </a:lnTo>
                  <a:lnTo>
                    <a:pt x="24352" y="61275"/>
                  </a:lnTo>
                  <a:lnTo>
                    <a:pt x="25967" y="46962"/>
                  </a:lnTo>
                  <a:lnTo>
                    <a:pt x="28646" y="33723"/>
                  </a:lnTo>
                  <a:lnTo>
                    <a:pt x="32373" y="21838"/>
                  </a:lnTo>
                  <a:lnTo>
                    <a:pt x="36993" y="11873"/>
                  </a:lnTo>
                  <a:lnTo>
                    <a:pt x="42309" y="4833"/>
                  </a:lnTo>
                  <a:lnTo>
                    <a:pt x="48143" y="989"/>
                  </a:lnTo>
                  <a:lnTo>
                    <a:pt x="54347" y="0"/>
                  </a:lnTo>
                  <a:lnTo>
                    <a:pt x="60809" y="1296"/>
                  </a:lnTo>
                  <a:lnTo>
                    <a:pt x="67447" y="4313"/>
                  </a:lnTo>
                  <a:lnTo>
                    <a:pt x="74039" y="8740"/>
                  </a:lnTo>
                  <a:lnTo>
                    <a:pt x="80240" y="14518"/>
                  </a:lnTo>
                  <a:lnTo>
                    <a:pt x="85891" y="21512"/>
                  </a:lnTo>
                  <a:lnTo>
                    <a:pt x="91007" y="29663"/>
                  </a:lnTo>
                  <a:lnTo>
                    <a:pt x="95678" y="39044"/>
                  </a:lnTo>
                  <a:lnTo>
                    <a:pt x="100007" y="49576"/>
                  </a:lnTo>
                  <a:lnTo>
                    <a:pt x="104085" y="60904"/>
                  </a:lnTo>
                  <a:lnTo>
                    <a:pt x="107985" y="72500"/>
                  </a:lnTo>
                  <a:lnTo>
                    <a:pt x="111754" y="84034"/>
                  </a:lnTo>
                  <a:lnTo>
                    <a:pt x="115283" y="95314"/>
                  </a:lnTo>
                  <a:lnTo>
                    <a:pt x="118648" y="107513"/>
                  </a:lnTo>
                  <a:lnTo>
                    <a:pt x="122147" y="123932"/>
                  </a:lnTo>
                  <a:lnTo>
                    <a:pt x="126342" y="1501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290793" y="1496361"/>
              <a:ext cx="174327" cy="156614"/>
            </a:xfrm>
            <a:custGeom>
              <a:avLst/>
              <a:gdLst/>
              <a:ahLst/>
              <a:cxnLst/>
              <a:rect l="0" t="0" r="0" b="0"/>
              <a:pathLst>
                <a:path w="174327" h="156614">
                  <a:moveTo>
                    <a:pt x="47984" y="114499"/>
                  </a:moveTo>
                  <a:lnTo>
                    <a:pt x="53852" y="108564"/>
                  </a:lnTo>
                  <a:lnTo>
                    <a:pt x="59416" y="102360"/>
                  </a:lnTo>
                  <a:lnTo>
                    <a:pt x="65206" y="95259"/>
                  </a:lnTo>
                  <a:lnTo>
                    <a:pt x="70940" y="87146"/>
                  </a:lnTo>
                  <a:lnTo>
                    <a:pt x="75974" y="77851"/>
                  </a:lnTo>
                  <a:lnTo>
                    <a:pt x="79986" y="67408"/>
                  </a:lnTo>
                  <a:lnTo>
                    <a:pt x="82666" y="56156"/>
                  </a:lnTo>
                  <a:lnTo>
                    <a:pt x="83559" y="44618"/>
                  </a:lnTo>
                  <a:lnTo>
                    <a:pt x="82589" y="33136"/>
                  </a:lnTo>
                  <a:lnTo>
                    <a:pt x="79666" y="22328"/>
                  </a:lnTo>
                  <a:lnTo>
                    <a:pt x="74512" y="13136"/>
                  </a:lnTo>
                  <a:lnTo>
                    <a:pt x="67204" y="5941"/>
                  </a:lnTo>
                  <a:lnTo>
                    <a:pt x="58401" y="1265"/>
                  </a:lnTo>
                  <a:lnTo>
                    <a:pt x="49124" y="0"/>
                  </a:lnTo>
                  <a:lnTo>
                    <a:pt x="40008" y="2297"/>
                  </a:lnTo>
                  <a:lnTo>
                    <a:pt x="31451" y="7550"/>
                  </a:lnTo>
                  <a:lnTo>
                    <a:pt x="23785" y="14803"/>
                  </a:lnTo>
                  <a:lnTo>
                    <a:pt x="17083" y="23305"/>
                  </a:lnTo>
                  <a:lnTo>
                    <a:pt x="11395" y="32735"/>
                  </a:lnTo>
                  <a:lnTo>
                    <a:pt x="6858" y="43108"/>
                  </a:lnTo>
                  <a:lnTo>
                    <a:pt x="3435" y="54374"/>
                  </a:lnTo>
                  <a:lnTo>
                    <a:pt x="1116" y="66396"/>
                  </a:lnTo>
                  <a:lnTo>
                    <a:pt x="0" y="79004"/>
                  </a:lnTo>
                  <a:lnTo>
                    <a:pt x="30" y="92037"/>
                  </a:lnTo>
                  <a:lnTo>
                    <a:pt x="1185" y="105045"/>
                  </a:lnTo>
                  <a:lnTo>
                    <a:pt x="3555" y="117320"/>
                  </a:lnTo>
                  <a:lnTo>
                    <a:pt x="7079" y="128521"/>
                  </a:lnTo>
                  <a:lnTo>
                    <a:pt x="11733" y="138177"/>
                  </a:lnTo>
                  <a:lnTo>
                    <a:pt x="17606" y="145533"/>
                  </a:lnTo>
                  <a:lnTo>
                    <a:pt x="24627" y="150394"/>
                  </a:lnTo>
                  <a:lnTo>
                    <a:pt x="32442" y="152709"/>
                  </a:lnTo>
                  <a:lnTo>
                    <a:pt x="40525" y="152309"/>
                  </a:lnTo>
                  <a:lnTo>
                    <a:pt x="48547" y="149370"/>
                  </a:lnTo>
                  <a:lnTo>
                    <a:pt x="56219" y="144164"/>
                  </a:lnTo>
                  <a:lnTo>
                    <a:pt x="63219" y="136866"/>
                  </a:lnTo>
                  <a:lnTo>
                    <a:pt x="69438" y="127778"/>
                  </a:lnTo>
                  <a:lnTo>
                    <a:pt x="74783" y="117272"/>
                  </a:lnTo>
                  <a:lnTo>
                    <a:pt x="79083" y="105705"/>
                  </a:lnTo>
                  <a:lnTo>
                    <a:pt x="82358" y="93468"/>
                  </a:lnTo>
                  <a:lnTo>
                    <a:pt x="85096" y="84144"/>
                  </a:lnTo>
                  <a:lnTo>
                    <a:pt x="87779" y="81741"/>
                  </a:lnTo>
                  <a:lnTo>
                    <a:pt x="90359" y="84521"/>
                  </a:lnTo>
                  <a:lnTo>
                    <a:pt x="93131" y="90425"/>
                  </a:lnTo>
                  <a:lnTo>
                    <a:pt x="96513" y="98159"/>
                  </a:lnTo>
                  <a:lnTo>
                    <a:pt x="100672" y="106966"/>
                  </a:lnTo>
                  <a:lnTo>
                    <a:pt x="105559" y="116250"/>
                  </a:lnTo>
                  <a:lnTo>
                    <a:pt x="111044" y="125452"/>
                  </a:lnTo>
                  <a:lnTo>
                    <a:pt x="116989" y="134279"/>
                  </a:lnTo>
                  <a:lnTo>
                    <a:pt x="123434" y="142183"/>
                  </a:lnTo>
                  <a:lnTo>
                    <a:pt x="130591" y="148288"/>
                  </a:lnTo>
                  <a:lnTo>
                    <a:pt x="138550" y="152285"/>
                  </a:lnTo>
                  <a:lnTo>
                    <a:pt x="147491" y="154958"/>
                  </a:lnTo>
                  <a:lnTo>
                    <a:pt x="158704" y="156353"/>
                  </a:lnTo>
                  <a:lnTo>
                    <a:pt x="174326" y="1566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488889" y="1295005"/>
              <a:ext cx="31899" cy="379027"/>
            </a:xfrm>
            <a:custGeom>
              <a:avLst/>
              <a:gdLst/>
              <a:ahLst/>
              <a:cxnLst/>
              <a:rect l="0" t="0" r="0" b="0"/>
              <a:pathLst>
                <a:path w="31899" h="379027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9" y="29845"/>
                  </a:lnTo>
                  <a:lnTo>
                    <a:pt x="201" y="42340"/>
                  </a:lnTo>
                  <a:lnTo>
                    <a:pt x="0" y="55171"/>
                  </a:lnTo>
                  <a:lnTo>
                    <a:pt x="650" y="67803"/>
                  </a:lnTo>
                  <a:lnTo>
                    <a:pt x="1889" y="80532"/>
                  </a:lnTo>
                  <a:lnTo>
                    <a:pt x="3254" y="94272"/>
                  </a:lnTo>
                  <a:lnTo>
                    <a:pt x="4463" y="109467"/>
                  </a:lnTo>
                  <a:lnTo>
                    <a:pt x="5425" y="125774"/>
                  </a:lnTo>
                  <a:lnTo>
                    <a:pt x="6144" y="142344"/>
                  </a:lnTo>
                  <a:lnTo>
                    <a:pt x="6668" y="158638"/>
                  </a:lnTo>
                  <a:lnTo>
                    <a:pt x="7207" y="174307"/>
                  </a:lnTo>
                  <a:lnTo>
                    <a:pt x="8108" y="189049"/>
                  </a:lnTo>
                  <a:lnTo>
                    <a:pt x="9535" y="202820"/>
                  </a:lnTo>
                  <a:lnTo>
                    <a:pt x="11479" y="216065"/>
                  </a:lnTo>
                  <a:lnTo>
                    <a:pt x="13854" y="229580"/>
                  </a:lnTo>
                  <a:lnTo>
                    <a:pt x="16564" y="243791"/>
                  </a:lnTo>
                  <a:lnTo>
                    <a:pt x="19519" y="258611"/>
                  </a:lnTo>
                  <a:lnTo>
                    <a:pt x="22647" y="273640"/>
                  </a:lnTo>
                  <a:lnTo>
                    <a:pt x="25888" y="288599"/>
                  </a:lnTo>
                  <a:lnTo>
                    <a:pt x="28877" y="303220"/>
                  </a:lnTo>
                  <a:lnTo>
                    <a:pt x="30970" y="317184"/>
                  </a:lnTo>
                  <a:lnTo>
                    <a:pt x="31898" y="330372"/>
                  </a:lnTo>
                  <a:lnTo>
                    <a:pt x="31873" y="342403"/>
                  </a:lnTo>
                  <a:lnTo>
                    <a:pt x="31401" y="353714"/>
                  </a:lnTo>
                  <a:lnTo>
                    <a:pt x="30443" y="365298"/>
                  </a:lnTo>
                  <a:lnTo>
                    <a:pt x="2887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359834" y="1453536"/>
              <a:ext cx="252685" cy="30983"/>
            </a:xfrm>
            <a:custGeom>
              <a:avLst/>
              <a:gdLst/>
              <a:ahLst/>
              <a:cxnLst/>
              <a:rect l="0" t="0" r="0" b="0"/>
              <a:pathLst>
                <a:path w="252685" h="30983">
                  <a:moveTo>
                    <a:pt x="252684" y="30982"/>
                  </a:moveTo>
                  <a:lnTo>
                    <a:pt x="243883" y="25181"/>
                  </a:lnTo>
                  <a:lnTo>
                    <a:pt x="235536" y="20257"/>
                  </a:lnTo>
                  <a:lnTo>
                    <a:pt x="226828" y="15759"/>
                  </a:lnTo>
                  <a:lnTo>
                    <a:pt x="217361" y="11711"/>
                  </a:lnTo>
                  <a:lnTo>
                    <a:pt x="206570" y="8346"/>
                  </a:lnTo>
                  <a:lnTo>
                    <a:pt x="194275" y="5737"/>
                  </a:lnTo>
                  <a:lnTo>
                    <a:pt x="180784" y="3811"/>
                  </a:lnTo>
                  <a:lnTo>
                    <a:pt x="166665" y="2432"/>
                  </a:lnTo>
                  <a:lnTo>
                    <a:pt x="152320" y="1465"/>
                  </a:lnTo>
                  <a:lnTo>
                    <a:pt x="137945" y="798"/>
                  </a:lnTo>
                  <a:lnTo>
                    <a:pt x="123615" y="342"/>
                  </a:lnTo>
                  <a:lnTo>
                    <a:pt x="109353" y="37"/>
                  </a:lnTo>
                  <a:lnTo>
                    <a:pt x="95319" y="0"/>
                  </a:lnTo>
                  <a:lnTo>
                    <a:pt x="81810" y="508"/>
                  </a:lnTo>
                  <a:lnTo>
                    <a:pt x="68945" y="1666"/>
                  </a:lnTo>
                  <a:lnTo>
                    <a:pt x="56749" y="3466"/>
                  </a:lnTo>
                  <a:lnTo>
                    <a:pt x="43827" y="6145"/>
                  </a:lnTo>
                  <a:lnTo>
                    <a:pt x="26808" y="11057"/>
                  </a:lnTo>
                  <a:lnTo>
                    <a:pt x="0" y="204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591125" y="1537160"/>
              <a:ext cx="149862" cy="159722"/>
            </a:xfrm>
            <a:custGeom>
              <a:avLst/>
              <a:gdLst/>
              <a:ahLst/>
              <a:cxnLst/>
              <a:rect l="0" t="0" r="0" b="0"/>
              <a:pathLst>
                <a:path w="149862" h="159722">
                  <a:moveTo>
                    <a:pt x="95093" y="10529"/>
                  </a:moveTo>
                  <a:lnTo>
                    <a:pt x="83492" y="10663"/>
                  </a:lnTo>
                  <a:lnTo>
                    <a:pt x="73643" y="11943"/>
                  </a:lnTo>
                  <a:lnTo>
                    <a:pt x="64633" y="14536"/>
                  </a:lnTo>
                  <a:lnTo>
                    <a:pt x="56018" y="18256"/>
                  </a:lnTo>
                  <a:lnTo>
                    <a:pt x="47344" y="22889"/>
                  </a:lnTo>
                  <a:lnTo>
                    <a:pt x="38376" y="28226"/>
                  </a:lnTo>
                  <a:lnTo>
                    <a:pt x="29393" y="34246"/>
                  </a:lnTo>
                  <a:lnTo>
                    <a:pt x="21041" y="41109"/>
                  </a:lnTo>
                  <a:lnTo>
                    <a:pt x="13656" y="48833"/>
                  </a:lnTo>
                  <a:lnTo>
                    <a:pt x="7564" y="57306"/>
                  </a:lnTo>
                  <a:lnTo>
                    <a:pt x="3228" y="66371"/>
                  </a:lnTo>
                  <a:lnTo>
                    <a:pt x="729" y="75878"/>
                  </a:lnTo>
                  <a:lnTo>
                    <a:pt x="0" y="85703"/>
                  </a:lnTo>
                  <a:lnTo>
                    <a:pt x="1017" y="95750"/>
                  </a:lnTo>
                  <a:lnTo>
                    <a:pt x="3590" y="105944"/>
                  </a:lnTo>
                  <a:lnTo>
                    <a:pt x="7586" y="115907"/>
                  </a:lnTo>
                  <a:lnTo>
                    <a:pt x="13008" y="124991"/>
                  </a:lnTo>
                  <a:lnTo>
                    <a:pt x="19727" y="132913"/>
                  </a:lnTo>
                  <a:lnTo>
                    <a:pt x="27506" y="139724"/>
                  </a:lnTo>
                  <a:lnTo>
                    <a:pt x="36098" y="145615"/>
                  </a:lnTo>
                  <a:lnTo>
                    <a:pt x="45285" y="150793"/>
                  </a:lnTo>
                  <a:lnTo>
                    <a:pt x="54893" y="155119"/>
                  </a:lnTo>
                  <a:lnTo>
                    <a:pt x="64796" y="158129"/>
                  </a:lnTo>
                  <a:lnTo>
                    <a:pt x="74897" y="159669"/>
                  </a:lnTo>
                  <a:lnTo>
                    <a:pt x="84966" y="159721"/>
                  </a:lnTo>
                  <a:lnTo>
                    <a:pt x="94655" y="158236"/>
                  </a:lnTo>
                  <a:lnTo>
                    <a:pt x="103797" y="155342"/>
                  </a:lnTo>
                  <a:lnTo>
                    <a:pt x="112240" y="151128"/>
                  </a:lnTo>
                  <a:lnTo>
                    <a:pt x="119768" y="145558"/>
                  </a:lnTo>
                  <a:lnTo>
                    <a:pt x="126348" y="138740"/>
                  </a:lnTo>
                  <a:lnTo>
                    <a:pt x="132107" y="130892"/>
                  </a:lnTo>
                  <a:lnTo>
                    <a:pt x="137217" y="122255"/>
                  </a:lnTo>
                  <a:lnTo>
                    <a:pt x="141835" y="113039"/>
                  </a:lnTo>
                  <a:lnTo>
                    <a:pt x="145769" y="103410"/>
                  </a:lnTo>
                  <a:lnTo>
                    <a:pt x="148506" y="93495"/>
                  </a:lnTo>
                  <a:lnTo>
                    <a:pt x="149861" y="83385"/>
                  </a:lnTo>
                  <a:lnTo>
                    <a:pt x="149788" y="73309"/>
                  </a:lnTo>
                  <a:lnTo>
                    <a:pt x="148217" y="63617"/>
                  </a:lnTo>
                  <a:lnTo>
                    <a:pt x="145270" y="54468"/>
                  </a:lnTo>
                  <a:lnTo>
                    <a:pt x="141190" y="45849"/>
                  </a:lnTo>
                  <a:lnTo>
                    <a:pt x="136242" y="37673"/>
                  </a:lnTo>
                  <a:lnTo>
                    <a:pt x="130665" y="29848"/>
                  </a:lnTo>
                  <a:lnTo>
                    <a:pt x="124753" y="22583"/>
                  </a:lnTo>
                  <a:lnTo>
                    <a:pt x="118180" y="15683"/>
                  </a:lnTo>
                  <a:lnTo>
                    <a:pt x="109257" y="8538"/>
                  </a:lnTo>
                  <a:lnTo>
                    <a:pt x="950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749388" y="1484518"/>
              <a:ext cx="221100" cy="189261"/>
            </a:xfrm>
            <a:custGeom>
              <a:avLst/>
              <a:gdLst/>
              <a:ahLst/>
              <a:cxnLst/>
              <a:rect l="0" t="0" r="0" b="0"/>
              <a:pathLst>
                <a:path w="221100" h="189261">
                  <a:moveTo>
                    <a:pt x="0" y="73699"/>
                  </a:moveTo>
                  <a:lnTo>
                    <a:pt x="3001" y="82433"/>
                  </a:lnTo>
                  <a:lnTo>
                    <a:pt x="6424" y="90140"/>
                  </a:lnTo>
                  <a:lnTo>
                    <a:pt x="10617" y="97547"/>
                  </a:lnTo>
                  <a:lnTo>
                    <a:pt x="15343" y="104981"/>
                  </a:lnTo>
                  <a:lnTo>
                    <a:pt x="20176" y="112808"/>
                  </a:lnTo>
                  <a:lnTo>
                    <a:pt x="24858" y="121186"/>
                  </a:lnTo>
                  <a:lnTo>
                    <a:pt x="29467" y="130102"/>
                  </a:lnTo>
                  <a:lnTo>
                    <a:pt x="34317" y="139466"/>
                  </a:lnTo>
                  <a:lnTo>
                    <a:pt x="39574" y="149172"/>
                  </a:lnTo>
                  <a:lnTo>
                    <a:pt x="45087" y="159131"/>
                  </a:lnTo>
                  <a:lnTo>
                    <a:pt x="50487" y="169269"/>
                  </a:lnTo>
                  <a:lnTo>
                    <a:pt x="55551" y="179461"/>
                  </a:lnTo>
                  <a:lnTo>
                    <a:pt x="59739" y="187176"/>
                  </a:lnTo>
                  <a:lnTo>
                    <a:pt x="62175" y="189260"/>
                  </a:lnTo>
                  <a:lnTo>
                    <a:pt x="62721" y="186679"/>
                  </a:lnTo>
                  <a:lnTo>
                    <a:pt x="61843" y="181065"/>
                  </a:lnTo>
                  <a:lnTo>
                    <a:pt x="60025" y="173590"/>
                  </a:lnTo>
                  <a:lnTo>
                    <a:pt x="57604" y="164978"/>
                  </a:lnTo>
                  <a:lnTo>
                    <a:pt x="54805" y="155663"/>
                  </a:lnTo>
                  <a:lnTo>
                    <a:pt x="51930" y="145744"/>
                  </a:lnTo>
                  <a:lnTo>
                    <a:pt x="49371" y="135074"/>
                  </a:lnTo>
                  <a:lnTo>
                    <a:pt x="47317" y="123627"/>
                  </a:lnTo>
                  <a:lnTo>
                    <a:pt x="45937" y="111663"/>
                  </a:lnTo>
                  <a:lnTo>
                    <a:pt x="45459" y="99629"/>
                  </a:lnTo>
                  <a:lnTo>
                    <a:pt x="45921" y="87797"/>
                  </a:lnTo>
                  <a:lnTo>
                    <a:pt x="47367" y="76411"/>
                  </a:lnTo>
                  <a:lnTo>
                    <a:pt x="49932" y="65764"/>
                  </a:lnTo>
                  <a:lnTo>
                    <a:pt x="53583" y="55938"/>
                  </a:lnTo>
                  <a:lnTo>
                    <a:pt x="58152" y="46848"/>
                  </a:lnTo>
                  <a:lnTo>
                    <a:pt x="63436" y="38349"/>
                  </a:lnTo>
                  <a:lnTo>
                    <a:pt x="69259" y="30303"/>
                  </a:lnTo>
                  <a:lnTo>
                    <a:pt x="75966" y="22914"/>
                  </a:lnTo>
                  <a:lnTo>
                    <a:pt x="84364" y="16702"/>
                  </a:lnTo>
                  <a:lnTo>
                    <a:pt x="94759" y="11858"/>
                  </a:lnTo>
                  <a:lnTo>
                    <a:pt x="106996" y="8266"/>
                  </a:lnTo>
                  <a:lnTo>
                    <a:pt x="120731" y="5689"/>
                  </a:lnTo>
                  <a:lnTo>
                    <a:pt x="135587" y="3880"/>
                  </a:lnTo>
                  <a:lnTo>
                    <a:pt x="150881" y="2628"/>
                  </a:lnTo>
                  <a:lnTo>
                    <a:pt x="167338" y="1635"/>
                  </a:lnTo>
                  <a:lnTo>
                    <a:pt x="188631" y="809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155809" y="3091989"/>
            <a:ext cx="482869" cy="531326"/>
            <a:chOff x="1155809" y="3091989"/>
            <a:chExt cx="482869" cy="531326"/>
          </a:xfrm>
        </p:grpSpPr>
        <p:sp>
          <p:nvSpPr>
            <p:cNvPr id="104" name="Freeform 103"/>
            <p:cNvSpPr/>
            <p:nvPr/>
          </p:nvSpPr>
          <p:spPr>
            <a:xfrm>
              <a:off x="1294775" y="3161315"/>
              <a:ext cx="267457" cy="370744"/>
            </a:xfrm>
            <a:custGeom>
              <a:avLst/>
              <a:gdLst/>
              <a:ahLst/>
              <a:cxnLst/>
              <a:rect l="0" t="0" r="0" b="0"/>
              <a:pathLst>
                <a:path w="267457" h="370744">
                  <a:moveTo>
                    <a:pt x="67415" y="10394"/>
                  </a:moveTo>
                  <a:lnTo>
                    <a:pt x="61614" y="19263"/>
                  </a:lnTo>
                  <a:lnTo>
                    <a:pt x="56690" y="28250"/>
                  </a:lnTo>
                  <a:lnTo>
                    <a:pt x="52187" y="38241"/>
                  </a:lnTo>
                  <a:lnTo>
                    <a:pt x="47967" y="49048"/>
                  </a:lnTo>
                  <a:lnTo>
                    <a:pt x="43953" y="60211"/>
                  </a:lnTo>
                  <a:lnTo>
                    <a:pt x="40087" y="71412"/>
                  </a:lnTo>
                  <a:lnTo>
                    <a:pt x="36162" y="82351"/>
                  </a:lnTo>
                  <a:lnTo>
                    <a:pt x="31838" y="92687"/>
                  </a:lnTo>
                  <a:lnTo>
                    <a:pt x="26976" y="102227"/>
                  </a:lnTo>
                  <a:lnTo>
                    <a:pt x="22087" y="108474"/>
                  </a:lnTo>
                  <a:lnTo>
                    <a:pt x="18502" y="108590"/>
                  </a:lnTo>
                  <a:lnTo>
                    <a:pt x="17009" y="103972"/>
                  </a:lnTo>
                  <a:lnTo>
                    <a:pt x="17245" y="96198"/>
                  </a:lnTo>
                  <a:lnTo>
                    <a:pt x="18653" y="86496"/>
                  </a:lnTo>
                  <a:lnTo>
                    <a:pt x="20813" y="75878"/>
                  </a:lnTo>
                  <a:lnTo>
                    <a:pt x="23455" y="64940"/>
                  </a:lnTo>
                  <a:lnTo>
                    <a:pt x="26570" y="53957"/>
                  </a:lnTo>
                  <a:lnTo>
                    <a:pt x="30357" y="43034"/>
                  </a:lnTo>
                  <a:lnTo>
                    <a:pt x="34885" y="32212"/>
                  </a:lnTo>
                  <a:lnTo>
                    <a:pt x="40405" y="21974"/>
                  </a:lnTo>
                  <a:lnTo>
                    <a:pt x="47401" y="13229"/>
                  </a:lnTo>
                  <a:lnTo>
                    <a:pt x="55994" y="6360"/>
                  </a:lnTo>
                  <a:lnTo>
                    <a:pt x="65680" y="1748"/>
                  </a:lnTo>
                  <a:lnTo>
                    <a:pt x="75559" y="0"/>
                  </a:lnTo>
                  <a:lnTo>
                    <a:pt x="85083" y="1163"/>
                  </a:lnTo>
                  <a:lnTo>
                    <a:pt x="93915" y="4842"/>
                  </a:lnTo>
                  <a:lnTo>
                    <a:pt x="101767" y="10500"/>
                  </a:lnTo>
                  <a:lnTo>
                    <a:pt x="108599" y="17635"/>
                  </a:lnTo>
                  <a:lnTo>
                    <a:pt x="114541" y="25996"/>
                  </a:lnTo>
                  <a:lnTo>
                    <a:pt x="119782" y="35577"/>
                  </a:lnTo>
                  <a:lnTo>
                    <a:pt x="124496" y="46281"/>
                  </a:lnTo>
                  <a:lnTo>
                    <a:pt x="128665" y="58077"/>
                  </a:lnTo>
                  <a:lnTo>
                    <a:pt x="132095" y="71059"/>
                  </a:lnTo>
                  <a:lnTo>
                    <a:pt x="134736" y="85162"/>
                  </a:lnTo>
                  <a:lnTo>
                    <a:pt x="136680" y="100041"/>
                  </a:lnTo>
                  <a:lnTo>
                    <a:pt x="138068" y="115174"/>
                  </a:lnTo>
                  <a:lnTo>
                    <a:pt x="139039" y="130246"/>
                  </a:lnTo>
                  <a:lnTo>
                    <a:pt x="139709" y="145297"/>
                  </a:lnTo>
                  <a:lnTo>
                    <a:pt x="140166" y="160622"/>
                  </a:lnTo>
                  <a:lnTo>
                    <a:pt x="140473" y="176373"/>
                  </a:lnTo>
                  <a:lnTo>
                    <a:pt x="140509" y="192393"/>
                  </a:lnTo>
                  <a:lnTo>
                    <a:pt x="140002" y="208308"/>
                  </a:lnTo>
                  <a:lnTo>
                    <a:pt x="138844" y="223905"/>
                  </a:lnTo>
                  <a:lnTo>
                    <a:pt x="137082" y="239143"/>
                  </a:lnTo>
                  <a:lnTo>
                    <a:pt x="134828" y="254062"/>
                  </a:lnTo>
                  <a:lnTo>
                    <a:pt x="132195" y="268722"/>
                  </a:lnTo>
                  <a:lnTo>
                    <a:pt x="129123" y="283025"/>
                  </a:lnTo>
                  <a:lnTo>
                    <a:pt x="125383" y="296716"/>
                  </a:lnTo>
                  <a:lnTo>
                    <a:pt x="120900" y="309702"/>
                  </a:lnTo>
                  <a:lnTo>
                    <a:pt x="115584" y="321881"/>
                  </a:lnTo>
                  <a:lnTo>
                    <a:pt x="109259" y="333069"/>
                  </a:lnTo>
                  <a:lnTo>
                    <a:pt x="101922" y="343252"/>
                  </a:lnTo>
                  <a:lnTo>
                    <a:pt x="93554" y="352243"/>
                  </a:lnTo>
                  <a:lnTo>
                    <a:pt x="84034" y="359611"/>
                  </a:lnTo>
                  <a:lnTo>
                    <a:pt x="73417" y="365263"/>
                  </a:lnTo>
                  <a:lnTo>
                    <a:pt x="62203" y="369075"/>
                  </a:lnTo>
                  <a:lnTo>
                    <a:pt x="51217" y="370743"/>
                  </a:lnTo>
                  <a:lnTo>
                    <a:pt x="40911" y="370305"/>
                  </a:lnTo>
                  <a:lnTo>
                    <a:pt x="31536" y="367910"/>
                  </a:lnTo>
                  <a:lnTo>
                    <a:pt x="23311" y="363645"/>
                  </a:lnTo>
                  <a:lnTo>
                    <a:pt x="16230" y="357737"/>
                  </a:lnTo>
                  <a:lnTo>
                    <a:pt x="10288" y="350349"/>
                  </a:lnTo>
                  <a:lnTo>
                    <a:pt x="5580" y="341496"/>
                  </a:lnTo>
                  <a:lnTo>
                    <a:pt x="2050" y="331329"/>
                  </a:lnTo>
                  <a:lnTo>
                    <a:pt x="0" y="320420"/>
                  </a:lnTo>
                  <a:lnTo>
                    <a:pt x="129" y="309639"/>
                  </a:lnTo>
                  <a:lnTo>
                    <a:pt x="2636" y="299479"/>
                  </a:lnTo>
                  <a:lnTo>
                    <a:pt x="7591" y="290541"/>
                  </a:lnTo>
                  <a:lnTo>
                    <a:pt x="15187" y="283674"/>
                  </a:lnTo>
                  <a:lnTo>
                    <a:pt x="25252" y="279136"/>
                  </a:lnTo>
                  <a:lnTo>
                    <a:pt x="37043" y="276700"/>
                  </a:lnTo>
                  <a:lnTo>
                    <a:pt x="49472" y="275955"/>
                  </a:lnTo>
                  <a:lnTo>
                    <a:pt x="61854" y="276487"/>
                  </a:lnTo>
                  <a:lnTo>
                    <a:pt x="73755" y="278110"/>
                  </a:lnTo>
                  <a:lnTo>
                    <a:pt x="84820" y="280860"/>
                  </a:lnTo>
                  <a:lnTo>
                    <a:pt x="94972" y="284663"/>
                  </a:lnTo>
                  <a:lnTo>
                    <a:pt x="104636" y="289179"/>
                  </a:lnTo>
                  <a:lnTo>
                    <a:pt x="114594" y="293902"/>
                  </a:lnTo>
                  <a:lnTo>
                    <a:pt x="125264" y="298522"/>
                  </a:lnTo>
                  <a:lnTo>
                    <a:pt x="136554" y="302929"/>
                  </a:lnTo>
                  <a:lnTo>
                    <a:pt x="148059" y="307115"/>
                  </a:lnTo>
                  <a:lnTo>
                    <a:pt x="159505" y="311107"/>
                  </a:lnTo>
                  <a:lnTo>
                    <a:pt x="170783" y="314617"/>
                  </a:lnTo>
                  <a:lnTo>
                    <a:pt x="181882" y="317070"/>
                  </a:lnTo>
                  <a:lnTo>
                    <a:pt x="192821" y="318233"/>
                  </a:lnTo>
                  <a:lnTo>
                    <a:pt x="203470" y="318032"/>
                  </a:lnTo>
                  <a:lnTo>
                    <a:pt x="213555" y="316375"/>
                  </a:lnTo>
                  <a:lnTo>
                    <a:pt x="222966" y="313371"/>
                  </a:lnTo>
                  <a:lnTo>
                    <a:pt x="231649" y="309177"/>
                  </a:lnTo>
                  <a:lnTo>
                    <a:pt x="240473" y="303289"/>
                  </a:lnTo>
                  <a:lnTo>
                    <a:pt x="251332" y="292959"/>
                  </a:lnTo>
                  <a:lnTo>
                    <a:pt x="267456" y="2736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155809" y="3091989"/>
              <a:ext cx="482869" cy="531326"/>
            </a:xfrm>
            <a:custGeom>
              <a:avLst/>
              <a:gdLst/>
              <a:ahLst/>
              <a:cxnLst/>
              <a:rect l="0" t="0" r="0" b="0"/>
              <a:pathLst>
                <a:path w="482869" h="531326">
                  <a:moveTo>
                    <a:pt x="301137" y="16549"/>
                  </a:moveTo>
                  <a:lnTo>
                    <a:pt x="286468" y="13750"/>
                  </a:lnTo>
                  <a:lnTo>
                    <a:pt x="272557" y="12248"/>
                  </a:lnTo>
                  <a:lnTo>
                    <a:pt x="258064" y="11941"/>
                  </a:lnTo>
                  <a:lnTo>
                    <a:pt x="243035" y="12621"/>
                  </a:lnTo>
                  <a:lnTo>
                    <a:pt x="227858" y="14089"/>
                  </a:lnTo>
                  <a:lnTo>
                    <a:pt x="212792" y="16162"/>
                  </a:lnTo>
                  <a:lnTo>
                    <a:pt x="197927" y="18844"/>
                  </a:lnTo>
                  <a:lnTo>
                    <a:pt x="183267" y="22315"/>
                  </a:lnTo>
                  <a:lnTo>
                    <a:pt x="168784" y="26615"/>
                  </a:lnTo>
                  <a:lnTo>
                    <a:pt x="154601" y="31807"/>
                  </a:lnTo>
                  <a:lnTo>
                    <a:pt x="140991" y="38048"/>
                  </a:lnTo>
                  <a:lnTo>
                    <a:pt x="128060" y="45323"/>
                  </a:lnTo>
                  <a:lnTo>
                    <a:pt x="115918" y="53480"/>
                  </a:lnTo>
                  <a:lnTo>
                    <a:pt x="104755" y="62327"/>
                  </a:lnTo>
                  <a:lnTo>
                    <a:pt x="94579" y="71679"/>
                  </a:lnTo>
                  <a:lnTo>
                    <a:pt x="85254" y="81228"/>
                  </a:lnTo>
                  <a:lnTo>
                    <a:pt x="76596" y="90558"/>
                  </a:lnTo>
                  <a:lnTo>
                    <a:pt x="68438" y="99470"/>
                  </a:lnTo>
                  <a:lnTo>
                    <a:pt x="60805" y="108267"/>
                  </a:lnTo>
                  <a:lnTo>
                    <a:pt x="53898" y="117627"/>
                  </a:lnTo>
                  <a:lnTo>
                    <a:pt x="47763" y="127897"/>
                  </a:lnTo>
                  <a:lnTo>
                    <a:pt x="42152" y="139255"/>
                  </a:lnTo>
                  <a:lnTo>
                    <a:pt x="36616" y="151870"/>
                  </a:lnTo>
                  <a:lnTo>
                    <a:pt x="30893" y="165691"/>
                  </a:lnTo>
                  <a:lnTo>
                    <a:pt x="25066" y="180363"/>
                  </a:lnTo>
                  <a:lnTo>
                    <a:pt x="19453" y="195350"/>
                  </a:lnTo>
                  <a:lnTo>
                    <a:pt x="14237" y="210318"/>
                  </a:lnTo>
                  <a:lnTo>
                    <a:pt x="9599" y="225299"/>
                  </a:lnTo>
                  <a:lnTo>
                    <a:pt x="5790" y="240576"/>
                  </a:lnTo>
                  <a:lnTo>
                    <a:pt x="2866" y="256294"/>
                  </a:lnTo>
                  <a:lnTo>
                    <a:pt x="886" y="272292"/>
                  </a:lnTo>
                  <a:lnTo>
                    <a:pt x="0" y="288192"/>
                  </a:lnTo>
                  <a:lnTo>
                    <a:pt x="185" y="303780"/>
                  </a:lnTo>
                  <a:lnTo>
                    <a:pt x="1444" y="319011"/>
                  </a:lnTo>
                  <a:lnTo>
                    <a:pt x="3883" y="333925"/>
                  </a:lnTo>
                  <a:lnTo>
                    <a:pt x="7445" y="348587"/>
                  </a:lnTo>
                  <a:lnTo>
                    <a:pt x="11785" y="363061"/>
                  </a:lnTo>
                  <a:lnTo>
                    <a:pt x="16382" y="377399"/>
                  </a:lnTo>
                  <a:lnTo>
                    <a:pt x="20918" y="391633"/>
                  </a:lnTo>
                  <a:lnTo>
                    <a:pt x="25437" y="405464"/>
                  </a:lnTo>
                  <a:lnTo>
                    <a:pt x="30231" y="418299"/>
                  </a:lnTo>
                  <a:lnTo>
                    <a:pt x="35460" y="429894"/>
                  </a:lnTo>
                  <a:lnTo>
                    <a:pt x="41296" y="440324"/>
                  </a:lnTo>
                  <a:lnTo>
                    <a:pt x="47978" y="449797"/>
                  </a:lnTo>
                  <a:lnTo>
                    <a:pt x="55553" y="458542"/>
                  </a:lnTo>
                  <a:lnTo>
                    <a:pt x="63913" y="466756"/>
                  </a:lnTo>
                  <a:lnTo>
                    <a:pt x="72896" y="474594"/>
                  </a:lnTo>
                  <a:lnTo>
                    <a:pt x="82349" y="482169"/>
                  </a:lnTo>
                  <a:lnTo>
                    <a:pt x="92305" y="489564"/>
                  </a:lnTo>
                  <a:lnTo>
                    <a:pt x="102974" y="496836"/>
                  </a:lnTo>
                  <a:lnTo>
                    <a:pt x="114410" y="504017"/>
                  </a:lnTo>
                  <a:lnTo>
                    <a:pt x="126532" y="510804"/>
                  </a:lnTo>
                  <a:lnTo>
                    <a:pt x="139200" y="516603"/>
                  </a:lnTo>
                  <a:lnTo>
                    <a:pt x="152279" y="521166"/>
                  </a:lnTo>
                  <a:lnTo>
                    <a:pt x="165655" y="524569"/>
                  </a:lnTo>
                  <a:lnTo>
                    <a:pt x="179241" y="527018"/>
                  </a:lnTo>
                  <a:lnTo>
                    <a:pt x="192972" y="528739"/>
                  </a:lnTo>
                  <a:lnTo>
                    <a:pt x="206803" y="529932"/>
                  </a:lnTo>
                  <a:lnTo>
                    <a:pt x="220702" y="530748"/>
                  </a:lnTo>
                  <a:lnTo>
                    <a:pt x="234646" y="531295"/>
                  </a:lnTo>
                  <a:lnTo>
                    <a:pt x="248621" y="531325"/>
                  </a:lnTo>
                  <a:lnTo>
                    <a:pt x="262617" y="530281"/>
                  </a:lnTo>
                  <a:lnTo>
                    <a:pt x="276627" y="527944"/>
                  </a:lnTo>
                  <a:lnTo>
                    <a:pt x="290646" y="524407"/>
                  </a:lnTo>
                  <a:lnTo>
                    <a:pt x="304672" y="519891"/>
                  </a:lnTo>
                  <a:lnTo>
                    <a:pt x="318697" y="514625"/>
                  </a:lnTo>
                  <a:lnTo>
                    <a:pt x="332557" y="508650"/>
                  </a:lnTo>
                  <a:lnTo>
                    <a:pt x="345942" y="501815"/>
                  </a:lnTo>
                  <a:lnTo>
                    <a:pt x="358725" y="494104"/>
                  </a:lnTo>
                  <a:lnTo>
                    <a:pt x="370936" y="485470"/>
                  </a:lnTo>
                  <a:lnTo>
                    <a:pt x="382676" y="475763"/>
                  </a:lnTo>
                  <a:lnTo>
                    <a:pt x="394053" y="465008"/>
                  </a:lnTo>
                  <a:lnTo>
                    <a:pt x="404999" y="453362"/>
                  </a:lnTo>
                  <a:lnTo>
                    <a:pt x="415284" y="441019"/>
                  </a:lnTo>
                  <a:lnTo>
                    <a:pt x="424830" y="428162"/>
                  </a:lnTo>
                  <a:lnTo>
                    <a:pt x="433546" y="414936"/>
                  </a:lnTo>
                  <a:lnTo>
                    <a:pt x="441255" y="401452"/>
                  </a:lnTo>
                  <a:lnTo>
                    <a:pt x="447958" y="387793"/>
                  </a:lnTo>
                  <a:lnTo>
                    <a:pt x="453799" y="374181"/>
                  </a:lnTo>
                  <a:lnTo>
                    <a:pt x="458965" y="360962"/>
                  </a:lnTo>
                  <a:lnTo>
                    <a:pt x="463629" y="348282"/>
                  </a:lnTo>
                  <a:lnTo>
                    <a:pt x="467932" y="335800"/>
                  </a:lnTo>
                  <a:lnTo>
                    <a:pt x="471983" y="322813"/>
                  </a:lnTo>
                  <a:lnTo>
                    <a:pt x="475851" y="308968"/>
                  </a:lnTo>
                  <a:lnTo>
                    <a:pt x="479263" y="294566"/>
                  </a:lnTo>
                  <a:lnTo>
                    <a:pt x="481642" y="280351"/>
                  </a:lnTo>
                  <a:lnTo>
                    <a:pt x="482762" y="266743"/>
                  </a:lnTo>
                  <a:lnTo>
                    <a:pt x="482868" y="253504"/>
                  </a:lnTo>
                  <a:lnTo>
                    <a:pt x="482483" y="239942"/>
                  </a:lnTo>
                  <a:lnTo>
                    <a:pt x="481962" y="225678"/>
                  </a:lnTo>
                  <a:lnTo>
                    <a:pt x="481310" y="210980"/>
                  </a:lnTo>
                  <a:lnTo>
                    <a:pt x="480274" y="196559"/>
                  </a:lnTo>
                  <a:lnTo>
                    <a:pt x="478723" y="182814"/>
                  </a:lnTo>
                  <a:lnTo>
                    <a:pt x="476513" y="169652"/>
                  </a:lnTo>
                  <a:lnTo>
                    <a:pt x="473419" y="156673"/>
                  </a:lnTo>
                  <a:lnTo>
                    <a:pt x="469405" y="143610"/>
                  </a:lnTo>
                  <a:lnTo>
                    <a:pt x="464590" y="130361"/>
                  </a:lnTo>
                  <a:lnTo>
                    <a:pt x="459141" y="116921"/>
                  </a:lnTo>
                  <a:lnTo>
                    <a:pt x="453213" y="103326"/>
                  </a:lnTo>
                  <a:lnTo>
                    <a:pt x="446777" y="89940"/>
                  </a:lnTo>
                  <a:lnTo>
                    <a:pt x="439625" y="77411"/>
                  </a:lnTo>
                  <a:lnTo>
                    <a:pt x="431698" y="66026"/>
                  </a:lnTo>
                  <a:lnTo>
                    <a:pt x="422917" y="55739"/>
                  </a:lnTo>
                  <a:lnTo>
                    <a:pt x="413112" y="46361"/>
                  </a:lnTo>
                  <a:lnTo>
                    <a:pt x="402285" y="37685"/>
                  </a:lnTo>
                  <a:lnTo>
                    <a:pt x="390421" y="29687"/>
                  </a:lnTo>
                  <a:lnTo>
                    <a:pt x="377401" y="22527"/>
                  </a:lnTo>
                  <a:lnTo>
                    <a:pt x="363266" y="16229"/>
                  </a:lnTo>
                  <a:lnTo>
                    <a:pt x="348028" y="10845"/>
                  </a:lnTo>
                  <a:lnTo>
                    <a:pt x="331590" y="6526"/>
                  </a:lnTo>
                  <a:lnTo>
                    <a:pt x="314026" y="3256"/>
                  </a:lnTo>
                  <a:lnTo>
                    <a:pt x="296011" y="1043"/>
                  </a:lnTo>
                  <a:lnTo>
                    <a:pt x="278685" y="0"/>
                  </a:lnTo>
                  <a:lnTo>
                    <a:pt x="262629" y="75"/>
                  </a:lnTo>
                  <a:lnTo>
                    <a:pt x="247901" y="1090"/>
                  </a:lnTo>
                  <a:lnTo>
                    <a:pt x="234314" y="2834"/>
                  </a:lnTo>
                  <a:lnTo>
                    <a:pt x="221619" y="5120"/>
                  </a:lnTo>
                  <a:lnTo>
                    <a:pt x="209582" y="7959"/>
                  </a:lnTo>
                  <a:lnTo>
                    <a:pt x="198017" y="11542"/>
                  </a:lnTo>
                  <a:lnTo>
                    <a:pt x="186777" y="15916"/>
                  </a:lnTo>
                  <a:lnTo>
                    <a:pt x="175597" y="20988"/>
                  </a:lnTo>
                  <a:lnTo>
                    <a:pt x="164098" y="26617"/>
                  </a:lnTo>
                  <a:lnTo>
                    <a:pt x="152117" y="32655"/>
                  </a:lnTo>
                  <a:lnTo>
                    <a:pt x="140263" y="38681"/>
                  </a:lnTo>
                  <a:lnTo>
                    <a:pt x="128648" y="44599"/>
                  </a:lnTo>
                  <a:lnTo>
                    <a:pt x="116249" y="50926"/>
                  </a:lnTo>
                  <a:lnTo>
                    <a:pt x="101096" y="58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825444" y="3044205"/>
            <a:ext cx="556317" cy="569702"/>
            <a:chOff x="1825444" y="3044205"/>
            <a:chExt cx="556317" cy="569702"/>
          </a:xfrm>
        </p:grpSpPr>
        <p:sp>
          <p:nvSpPr>
            <p:cNvPr id="107" name="Freeform 106"/>
            <p:cNvSpPr/>
            <p:nvPr/>
          </p:nvSpPr>
          <p:spPr>
            <a:xfrm>
              <a:off x="1831360" y="3044205"/>
              <a:ext cx="204655" cy="569702"/>
            </a:xfrm>
            <a:custGeom>
              <a:avLst/>
              <a:gdLst/>
              <a:ahLst/>
              <a:cxnLst/>
              <a:rect l="0" t="0" r="0" b="0"/>
              <a:pathLst>
                <a:path w="204655" h="569702">
                  <a:moveTo>
                    <a:pt x="4612" y="569701"/>
                  </a:moveTo>
                  <a:lnTo>
                    <a:pt x="1812" y="560900"/>
                  </a:lnTo>
                  <a:lnTo>
                    <a:pt x="311" y="552553"/>
                  </a:lnTo>
                  <a:lnTo>
                    <a:pt x="0" y="543846"/>
                  </a:lnTo>
                  <a:lnTo>
                    <a:pt x="506" y="534379"/>
                  </a:lnTo>
                  <a:lnTo>
                    <a:pt x="1326" y="523587"/>
                  </a:lnTo>
                  <a:lnTo>
                    <a:pt x="2146" y="511298"/>
                  </a:lnTo>
                  <a:lnTo>
                    <a:pt x="3003" y="497979"/>
                  </a:lnTo>
                  <a:lnTo>
                    <a:pt x="4177" y="484509"/>
                  </a:lnTo>
                  <a:lnTo>
                    <a:pt x="5812" y="471403"/>
                  </a:lnTo>
                  <a:lnTo>
                    <a:pt x="7739" y="458334"/>
                  </a:lnTo>
                  <a:lnTo>
                    <a:pt x="9579" y="444356"/>
                  </a:lnTo>
                  <a:lnTo>
                    <a:pt x="11119" y="429000"/>
                  </a:lnTo>
                  <a:lnTo>
                    <a:pt x="12474" y="412754"/>
                  </a:lnTo>
                  <a:lnTo>
                    <a:pt x="13991" y="396755"/>
                  </a:lnTo>
                  <a:lnTo>
                    <a:pt x="15864" y="381658"/>
                  </a:lnTo>
                  <a:lnTo>
                    <a:pt x="18122" y="367607"/>
                  </a:lnTo>
                  <a:lnTo>
                    <a:pt x="20717" y="354489"/>
                  </a:lnTo>
                  <a:lnTo>
                    <a:pt x="23572" y="342110"/>
                  </a:lnTo>
                  <a:lnTo>
                    <a:pt x="26456" y="330120"/>
                  </a:lnTo>
                  <a:lnTo>
                    <a:pt x="29005" y="318054"/>
                  </a:lnTo>
                  <a:lnTo>
                    <a:pt x="31053" y="305670"/>
                  </a:lnTo>
                  <a:lnTo>
                    <a:pt x="32766" y="293077"/>
                  </a:lnTo>
                  <a:lnTo>
                    <a:pt x="34529" y="280623"/>
                  </a:lnTo>
                  <a:lnTo>
                    <a:pt x="36566" y="268486"/>
                  </a:lnTo>
                  <a:lnTo>
                    <a:pt x="38766" y="256048"/>
                  </a:lnTo>
                  <a:lnTo>
                    <a:pt x="40790" y="242034"/>
                  </a:lnTo>
                  <a:lnTo>
                    <a:pt x="42453" y="225863"/>
                  </a:lnTo>
                  <a:lnTo>
                    <a:pt x="43892" y="207763"/>
                  </a:lnTo>
                  <a:lnTo>
                    <a:pt x="45465" y="188392"/>
                  </a:lnTo>
                  <a:lnTo>
                    <a:pt x="47375" y="168289"/>
                  </a:lnTo>
                  <a:lnTo>
                    <a:pt x="49658" y="147945"/>
                  </a:lnTo>
                  <a:lnTo>
                    <a:pt x="52269" y="127848"/>
                  </a:lnTo>
                  <a:lnTo>
                    <a:pt x="55140" y="108238"/>
                  </a:lnTo>
                  <a:lnTo>
                    <a:pt x="58204" y="89463"/>
                  </a:lnTo>
                  <a:lnTo>
                    <a:pt x="61406" y="72067"/>
                  </a:lnTo>
                  <a:lnTo>
                    <a:pt x="64706" y="56215"/>
                  </a:lnTo>
                  <a:lnTo>
                    <a:pt x="68074" y="41754"/>
                  </a:lnTo>
                  <a:lnTo>
                    <a:pt x="71487" y="28412"/>
                  </a:lnTo>
                  <a:lnTo>
                    <a:pt x="74946" y="15955"/>
                  </a:lnTo>
                  <a:lnTo>
                    <a:pt x="78907" y="5686"/>
                  </a:lnTo>
                  <a:lnTo>
                    <a:pt x="83475" y="175"/>
                  </a:lnTo>
                  <a:lnTo>
                    <a:pt x="87828" y="0"/>
                  </a:lnTo>
                  <a:lnTo>
                    <a:pt x="91832" y="4164"/>
                  </a:lnTo>
                  <a:lnTo>
                    <a:pt x="95597" y="11479"/>
                  </a:lnTo>
                  <a:lnTo>
                    <a:pt x="99065" y="21312"/>
                  </a:lnTo>
                  <a:lnTo>
                    <a:pt x="101991" y="33584"/>
                  </a:lnTo>
                  <a:lnTo>
                    <a:pt x="104284" y="48060"/>
                  </a:lnTo>
                  <a:lnTo>
                    <a:pt x="106156" y="63854"/>
                  </a:lnTo>
                  <a:lnTo>
                    <a:pt x="108025" y="79619"/>
                  </a:lnTo>
                  <a:lnTo>
                    <a:pt x="110131" y="94598"/>
                  </a:lnTo>
                  <a:lnTo>
                    <a:pt x="112376" y="108758"/>
                  </a:lnTo>
                  <a:lnTo>
                    <a:pt x="114430" y="122489"/>
                  </a:lnTo>
                  <a:lnTo>
                    <a:pt x="116113" y="136093"/>
                  </a:lnTo>
                  <a:lnTo>
                    <a:pt x="117565" y="149553"/>
                  </a:lnTo>
                  <a:lnTo>
                    <a:pt x="119147" y="162613"/>
                  </a:lnTo>
                  <a:lnTo>
                    <a:pt x="121063" y="175165"/>
                  </a:lnTo>
                  <a:lnTo>
                    <a:pt x="123350" y="187888"/>
                  </a:lnTo>
                  <a:lnTo>
                    <a:pt x="125964" y="202094"/>
                  </a:lnTo>
                  <a:lnTo>
                    <a:pt x="128831" y="218395"/>
                  </a:lnTo>
                  <a:lnTo>
                    <a:pt x="131724" y="236582"/>
                  </a:lnTo>
                  <a:lnTo>
                    <a:pt x="134278" y="256012"/>
                  </a:lnTo>
                  <a:lnTo>
                    <a:pt x="136330" y="276145"/>
                  </a:lnTo>
                  <a:lnTo>
                    <a:pt x="138046" y="296170"/>
                  </a:lnTo>
                  <a:lnTo>
                    <a:pt x="139812" y="314987"/>
                  </a:lnTo>
                  <a:lnTo>
                    <a:pt x="141854" y="332126"/>
                  </a:lnTo>
                  <a:lnTo>
                    <a:pt x="144227" y="348122"/>
                  </a:lnTo>
                  <a:lnTo>
                    <a:pt x="146900" y="364172"/>
                  </a:lnTo>
                  <a:lnTo>
                    <a:pt x="149817" y="380972"/>
                  </a:lnTo>
                  <a:lnTo>
                    <a:pt x="153081" y="398380"/>
                  </a:lnTo>
                  <a:lnTo>
                    <a:pt x="156951" y="415701"/>
                  </a:lnTo>
                  <a:lnTo>
                    <a:pt x="161512" y="432502"/>
                  </a:lnTo>
                  <a:lnTo>
                    <a:pt x="166540" y="448514"/>
                  </a:lnTo>
                  <a:lnTo>
                    <a:pt x="171608" y="463487"/>
                  </a:lnTo>
                  <a:lnTo>
                    <a:pt x="176460" y="477398"/>
                  </a:lnTo>
                  <a:lnTo>
                    <a:pt x="181065" y="490328"/>
                  </a:lnTo>
                  <a:lnTo>
                    <a:pt x="186088" y="503837"/>
                  </a:lnTo>
                  <a:lnTo>
                    <a:pt x="193083" y="521348"/>
                  </a:lnTo>
                  <a:lnTo>
                    <a:pt x="204654" y="5486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825444" y="3466507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6721" y="68"/>
                  </a:lnTo>
                  <a:lnTo>
                    <a:pt x="145592" y="708"/>
                  </a:lnTo>
                  <a:lnTo>
                    <a:pt x="133993" y="2004"/>
                  </a:lnTo>
                  <a:lnTo>
                    <a:pt x="121832" y="3864"/>
                  </a:lnTo>
                  <a:lnTo>
                    <a:pt x="109172" y="6180"/>
                  </a:lnTo>
                  <a:lnTo>
                    <a:pt x="96121" y="8846"/>
                  </a:lnTo>
                  <a:lnTo>
                    <a:pt x="82942" y="11770"/>
                  </a:lnTo>
                  <a:lnTo>
                    <a:pt x="70025" y="14878"/>
                  </a:lnTo>
                  <a:lnTo>
                    <a:pt x="57572" y="18108"/>
                  </a:lnTo>
                  <a:lnTo>
                    <a:pt x="45855" y="21271"/>
                  </a:lnTo>
                  <a:lnTo>
                    <a:pt x="34053" y="24351"/>
                  </a:lnTo>
                  <a:lnTo>
                    <a:pt x="20012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049464" y="3108624"/>
              <a:ext cx="130608" cy="480861"/>
            </a:xfrm>
            <a:custGeom>
              <a:avLst/>
              <a:gdLst/>
              <a:ahLst/>
              <a:cxnLst/>
              <a:rect l="0" t="0" r="0" b="0"/>
              <a:pathLst>
                <a:path w="130608" h="480861">
                  <a:moveTo>
                    <a:pt x="112891" y="357883"/>
                  </a:moveTo>
                  <a:lnTo>
                    <a:pt x="107024" y="349149"/>
                  </a:lnTo>
                  <a:lnTo>
                    <a:pt x="101460" y="341443"/>
                  </a:lnTo>
                  <a:lnTo>
                    <a:pt x="95656" y="334055"/>
                  </a:lnTo>
                  <a:lnTo>
                    <a:pt x="89402" y="327312"/>
                  </a:lnTo>
                  <a:lnTo>
                    <a:pt x="82424" y="322078"/>
                  </a:lnTo>
                  <a:lnTo>
                    <a:pt x="74648" y="318721"/>
                  </a:lnTo>
                  <a:lnTo>
                    <a:pt x="66319" y="317453"/>
                  </a:lnTo>
                  <a:lnTo>
                    <a:pt x="57888" y="318573"/>
                  </a:lnTo>
                  <a:lnTo>
                    <a:pt x="49628" y="321991"/>
                  </a:lnTo>
                  <a:lnTo>
                    <a:pt x="41625" y="327184"/>
                  </a:lnTo>
                  <a:lnTo>
                    <a:pt x="33872" y="333409"/>
                  </a:lnTo>
                  <a:lnTo>
                    <a:pt x="26334" y="340151"/>
                  </a:lnTo>
                  <a:lnTo>
                    <a:pt x="19289" y="347452"/>
                  </a:lnTo>
                  <a:lnTo>
                    <a:pt x="13309" y="355790"/>
                  </a:lnTo>
                  <a:lnTo>
                    <a:pt x="8621" y="365363"/>
                  </a:lnTo>
                  <a:lnTo>
                    <a:pt x="5133" y="376080"/>
                  </a:lnTo>
                  <a:lnTo>
                    <a:pt x="2626" y="387731"/>
                  </a:lnTo>
                  <a:lnTo>
                    <a:pt x="874" y="400088"/>
                  </a:lnTo>
                  <a:lnTo>
                    <a:pt x="0" y="412792"/>
                  </a:lnTo>
                  <a:lnTo>
                    <a:pt x="463" y="425388"/>
                  </a:lnTo>
                  <a:lnTo>
                    <a:pt x="2406" y="437623"/>
                  </a:lnTo>
                  <a:lnTo>
                    <a:pt x="5847" y="449125"/>
                  </a:lnTo>
                  <a:lnTo>
                    <a:pt x="10830" y="459324"/>
                  </a:lnTo>
                  <a:lnTo>
                    <a:pt x="17222" y="468021"/>
                  </a:lnTo>
                  <a:lnTo>
                    <a:pt x="24768" y="474861"/>
                  </a:lnTo>
                  <a:lnTo>
                    <a:pt x="33195" y="479182"/>
                  </a:lnTo>
                  <a:lnTo>
                    <a:pt x="42258" y="480860"/>
                  </a:lnTo>
                  <a:lnTo>
                    <a:pt x="51443" y="480056"/>
                  </a:lnTo>
                  <a:lnTo>
                    <a:pt x="59995" y="476941"/>
                  </a:lnTo>
                  <a:lnTo>
                    <a:pt x="67558" y="471845"/>
                  </a:lnTo>
                  <a:lnTo>
                    <a:pt x="74126" y="465020"/>
                  </a:lnTo>
                  <a:lnTo>
                    <a:pt x="79853" y="456553"/>
                  </a:lnTo>
                  <a:lnTo>
                    <a:pt x="84930" y="446636"/>
                  </a:lnTo>
                  <a:lnTo>
                    <a:pt x="89529" y="435386"/>
                  </a:lnTo>
                  <a:lnTo>
                    <a:pt x="93786" y="422779"/>
                  </a:lnTo>
                  <a:lnTo>
                    <a:pt x="97800" y="408927"/>
                  </a:lnTo>
                  <a:lnTo>
                    <a:pt x="101481" y="394048"/>
                  </a:lnTo>
                  <a:lnTo>
                    <a:pt x="104575" y="378382"/>
                  </a:lnTo>
                  <a:lnTo>
                    <a:pt x="106992" y="362150"/>
                  </a:lnTo>
                  <a:lnTo>
                    <a:pt x="108953" y="345844"/>
                  </a:lnTo>
                  <a:lnTo>
                    <a:pt x="110885" y="330204"/>
                  </a:lnTo>
                  <a:lnTo>
                    <a:pt x="113038" y="315575"/>
                  </a:lnTo>
                  <a:lnTo>
                    <a:pt x="115486" y="301956"/>
                  </a:lnTo>
                  <a:lnTo>
                    <a:pt x="118209" y="289189"/>
                  </a:lnTo>
                  <a:lnTo>
                    <a:pt x="121150" y="277074"/>
                  </a:lnTo>
                  <a:lnTo>
                    <a:pt x="124091" y="265274"/>
                  </a:lnTo>
                  <a:lnTo>
                    <a:pt x="126679" y="253343"/>
                  </a:lnTo>
                  <a:lnTo>
                    <a:pt x="128743" y="241035"/>
                  </a:lnTo>
                  <a:lnTo>
                    <a:pt x="130127" y="227814"/>
                  </a:lnTo>
                  <a:lnTo>
                    <a:pt x="130607" y="212811"/>
                  </a:lnTo>
                  <a:lnTo>
                    <a:pt x="130153" y="195713"/>
                  </a:lnTo>
                  <a:lnTo>
                    <a:pt x="129053" y="176857"/>
                  </a:lnTo>
                  <a:lnTo>
                    <a:pt x="127784" y="156913"/>
                  </a:lnTo>
                  <a:lnTo>
                    <a:pt x="126630" y="136397"/>
                  </a:lnTo>
                  <a:lnTo>
                    <a:pt x="125366" y="115930"/>
                  </a:lnTo>
                  <a:lnTo>
                    <a:pt x="123379" y="96276"/>
                  </a:lnTo>
                  <a:lnTo>
                    <a:pt x="120383" y="77769"/>
                  </a:lnTo>
                  <a:lnTo>
                    <a:pt x="116726" y="60377"/>
                  </a:lnTo>
                  <a:lnTo>
                    <a:pt x="113185" y="43916"/>
                  </a:lnTo>
                  <a:lnTo>
                    <a:pt x="110203" y="28202"/>
                  </a:lnTo>
                  <a:lnTo>
                    <a:pt x="107537" y="14201"/>
                  </a:lnTo>
                  <a:lnTo>
                    <a:pt x="103789" y="4335"/>
                  </a:lnTo>
                  <a:lnTo>
                    <a:pt x="98495" y="0"/>
                  </a:lnTo>
                  <a:lnTo>
                    <a:pt x="93100" y="780"/>
                  </a:lnTo>
                  <a:lnTo>
                    <a:pt x="88123" y="5553"/>
                  </a:lnTo>
                  <a:lnTo>
                    <a:pt x="83733" y="13387"/>
                  </a:lnTo>
                  <a:lnTo>
                    <a:pt x="80143" y="23730"/>
                  </a:lnTo>
                  <a:lnTo>
                    <a:pt x="77390" y="36080"/>
                  </a:lnTo>
                  <a:lnTo>
                    <a:pt x="75369" y="49961"/>
                  </a:lnTo>
                  <a:lnTo>
                    <a:pt x="73930" y="64963"/>
                  </a:lnTo>
                  <a:lnTo>
                    <a:pt x="72924" y="80768"/>
                  </a:lnTo>
                  <a:lnTo>
                    <a:pt x="72230" y="97299"/>
                  </a:lnTo>
                  <a:lnTo>
                    <a:pt x="71757" y="114690"/>
                  </a:lnTo>
                  <a:lnTo>
                    <a:pt x="71436" y="132944"/>
                  </a:lnTo>
                  <a:lnTo>
                    <a:pt x="71219" y="151779"/>
                  </a:lnTo>
                  <a:lnTo>
                    <a:pt x="71074" y="170730"/>
                  </a:lnTo>
                  <a:lnTo>
                    <a:pt x="70980" y="189511"/>
                  </a:lnTo>
                  <a:lnTo>
                    <a:pt x="71087" y="207869"/>
                  </a:lnTo>
                  <a:lnTo>
                    <a:pt x="71692" y="225503"/>
                  </a:lnTo>
                  <a:lnTo>
                    <a:pt x="72915" y="242327"/>
                  </a:lnTo>
                  <a:lnTo>
                    <a:pt x="74721" y="258421"/>
                  </a:lnTo>
                  <a:lnTo>
                    <a:pt x="77005" y="273929"/>
                  </a:lnTo>
                  <a:lnTo>
                    <a:pt x="79652" y="288993"/>
                  </a:lnTo>
                  <a:lnTo>
                    <a:pt x="82565" y="303570"/>
                  </a:lnTo>
                  <a:lnTo>
                    <a:pt x="85665" y="317445"/>
                  </a:lnTo>
                  <a:lnTo>
                    <a:pt x="88901" y="330555"/>
                  </a:lnTo>
                  <a:lnTo>
                    <a:pt x="92396" y="342818"/>
                  </a:lnTo>
                  <a:lnTo>
                    <a:pt x="96427" y="354062"/>
                  </a:lnTo>
                  <a:lnTo>
                    <a:pt x="101095" y="364282"/>
                  </a:lnTo>
                  <a:lnTo>
                    <a:pt x="106049" y="373327"/>
                  </a:lnTo>
                  <a:lnTo>
                    <a:pt x="111056" y="381698"/>
                  </a:lnTo>
                  <a:lnTo>
                    <a:pt x="116558" y="390131"/>
                  </a:lnTo>
                  <a:lnTo>
                    <a:pt x="123420" y="399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239921" y="3074654"/>
              <a:ext cx="141840" cy="494283"/>
            </a:xfrm>
            <a:custGeom>
              <a:avLst/>
              <a:gdLst/>
              <a:ahLst/>
              <a:cxnLst/>
              <a:rect l="0" t="0" r="0" b="0"/>
              <a:pathLst>
                <a:path w="141840" h="494283">
                  <a:moveTo>
                    <a:pt x="101419" y="402382"/>
                  </a:moveTo>
                  <a:lnTo>
                    <a:pt x="101285" y="390714"/>
                  </a:lnTo>
                  <a:lnTo>
                    <a:pt x="100004" y="380225"/>
                  </a:lnTo>
                  <a:lnTo>
                    <a:pt x="97402" y="369937"/>
                  </a:lnTo>
                  <a:lnTo>
                    <a:pt x="93337" y="360154"/>
                  </a:lnTo>
                  <a:lnTo>
                    <a:pt x="87408" y="351755"/>
                  </a:lnTo>
                  <a:lnTo>
                    <a:pt x="79578" y="345134"/>
                  </a:lnTo>
                  <a:lnTo>
                    <a:pt x="70425" y="340529"/>
                  </a:lnTo>
                  <a:lnTo>
                    <a:pt x="60914" y="338257"/>
                  </a:lnTo>
                  <a:lnTo>
                    <a:pt x="51642" y="338256"/>
                  </a:lnTo>
                  <a:lnTo>
                    <a:pt x="42982" y="340340"/>
                  </a:lnTo>
                  <a:lnTo>
                    <a:pt x="35245" y="344389"/>
                  </a:lnTo>
                  <a:lnTo>
                    <a:pt x="28492" y="350143"/>
                  </a:lnTo>
                  <a:lnTo>
                    <a:pt x="22601" y="357257"/>
                  </a:lnTo>
                  <a:lnTo>
                    <a:pt x="17395" y="365393"/>
                  </a:lnTo>
                  <a:lnTo>
                    <a:pt x="12705" y="374274"/>
                  </a:lnTo>
                  <a:lnTo>
                    <a:pt x="8552" y="383845"/>
                  </a:lnTo>
                  <a:lnTo>
                    <a:pt x="5133" y="394255"/>
                  </a:lnTo>
                  <a:lnTo>
                    <a:pt x="2503" y="405513"/>
                  </a:lnTo>
                  <a:lnTo>
                    <a:pt x="736" y="417346"/>
                  </a:lnTo>
                  <a:lnTo>
                    <a:pt x="0" y="429287"/>
                  </a:lnTo>
                  <a:lnTo>
                    <a:pt x="288" y="441057"/>
                  </a:lnTo>
                  <a:lnTo>
                    <a:pt x="1618" y="452401"/>
                  </a:lnTo>
                  <a:lnTo>
                    <a:pt x="4106" y="463019"/>
                  </a:lnTo>
                  <a:lnTo>
                    <a:pt x="7710" y="472811"/>
                  </a:lnTo>
                  <a:lnTo>
                    <a:pt x="12418" y="481370"/>
                  </a:lnTo>
                  <a:lnTo>
                    <a:pt x="18326" y="487915"/>
                  </a:lnTo>
                  <a:lnTo>
                    <a:pt x="25370" y="492201"/>
                  </a:lnTo>
                  <a:lnTo>
                    <a:pt x="33202" y="494282"/>
                  </a:lnTo>
                  <a:lnTo>
                    <a:pt x="41296" y="494249"/>
                  </a:lnTo>
                  <a:lnTo>
                    <a:pt x="49325" y="492373"/>
                  </a:lnTo>
                  <a:lnTo>
                    <a:pt x="57002" y="488862"/>
                  </a:lnTo>
                  <a:lnTo>
                    <a:pt x="64005" y="483772"/>
                  </a:lnTo>
                  <a:lnTo>
                    <a:pt x="70231" y="477276"/>
                  </a:lnTo>
                  <a:lnTo>
                    <a:pt x="75750" y="469476"/>
                  </a:lnTo>
                  <a:lnTo>
                    <a:pt x="80699" y="460339"/>
                  </a:lnTo>
                  <a:lnTo>
                    <a:pt x="85218" y="449965"/>
                  </a:lnTo>
                  <a:lnTo>
                    <a:pt x="89425" y="438405"/>
                  </a:lnTo>
                  <a:lnTo>
                    <a:pt x="93411" y="425589"/>
                  </a:lnTo>
                  <a:lnTo>
                    <a:pt x="97249" y="411595"/>
                  </a:lnTo>
                  <a:lnTo>
                    <a:pt x="101150" y="396623"/>
                  </a:lnTo>
                  <a:lnTo>
                    <a:pt x="105455" y="380894"/>
                  </a:lnTo>
                  <a:lnTo>
                    <a:pt x="110313" y="364611"/>
                  </a:lnTo>
                  <a:lnTo>
                    <a:pt x="115541" y="347931"/>
                  </a:lnTo>
                  <a:lnTo>
                    <a:pt x="120743" y="330974"/>
                  </a:lnTo>
                  <a:lnTo>
                    <a:pt x="125680" y="313822"/>
                  </a:lnTo>
                  <a:lnTo>
                    <a:pt x="130130" y="296372"/>
                  </a:lnTo>
                  <a:lnTo>
                    <a:pt x="133812" y="278357"/>
                  </a:lnTo>
                  <a:lnTo>
                    <a:pt x="136655" y="259687"/>
                  </a:lnTo>
                  <a:lnTo>
                    <a:pt x="138750" y="240741"/>
                  </a:lnTo>
                  <a:lnTo>
                    <a:pt x="140246" y="222247"/>
                  </a:lnTo>
                  <a:lnTo>
                    <a:pt x="141289" y="204592"/>
                  </a:lnTo>
                  <a:lnTo>
                    <a:pt x="141839" y="187974"/>
                  </a:lnTo>
                  <a:lnTo>
                    <a:pt x="141684" y="172579"/>
                  </a:lnTo>
                  <a:lnTo>
                    <a:pt x="140771" y="158360"/>
                  </a:lnTo>
                  <a:lnTo>
                    <a:pt x="139345" y="144641"/>
                  </a:lnTo>
                  <a:lnTo>
                    <a:pt x="137849" y="130274"/>
                  </a:lnTo>
                  <a:lnTo>
                    <a:pt x="136544" y="114679"/>
                  </a:lnTo>
                  <a:lnTo>
                    <a:pt x="135347" y="98114"/>
                  </a:lnTo>
                  <a:lnTo>
                    <a:pt x="133936" y="81376"/>
                  </a:lnTo>
                  <a:lnTo>
                    <a:pt x="132131" y="64978"/>
                  </a:lnTo>
                  <a:lnTo>
                    <a:pt x="129748" y="49409"/>
                  </a:lnTo>
                  <a:lnTo>
                    <a:pt x="126538" y="35267"/>
                  </a:lnTo>
                  <a:lnTo>
                    <a:pt x="122446" y="22746"/>
                  </a:lnTo>
                  <a:lnTo>
                    <a:pt x="117579" y="12342"/>
                  </a:lnTo>
                  <a:lnTo>
                    <a:pt x="112094" y="5000"/>
                  </a:lnTo>
                  <a:lnTo>
                    <a:pt x="106153" y="955"/>
                  </a:lnTo>
                  <a:lnTo>
                    <a:pt x="100046" y="0"/>
                  </a:lnTo>
                  <a:lnTo>
                    <a:pt x="94180" y="1851"/>
                  </a:lnTo>
                  <a:lnTo>
                    <a:pt x="88762" y="6064"/>
                  </a:lnTo>
                  <a:lnTo>
                    <a:pt x="83973" y="12448"/>
                  </a:lnTo>
                  <a:lnTo>
                    <a:pt x="80054" y="21142"/>
                  </a:lnTo>
                  <a:lnTo>
                    <a:pt x="77049" y="32021"/>
                  </a:lnTo>
                  <a:lnTo>
                    <a:pt x="74843" y="44731"/>
                  </a:lnTo>
                  <a:lnTo>
                    <a:pt x="73273" y="58856"/>
                  </a:lnTo>
                  <a:lnTo>
                    <a:pt x="72175" y="74029"/>
                  </a:lnTo>
                  <a:lnTo>
                    <a:pt x="71419" y="90114"/>
                  </a:lnTo>
                  <a:lnTo>
                    <a:pt x="70902" y="107196"/>
                  </a:lnTo>
                  <a:lnTo>
                    <a:pt x="70552" y="125243"/>
                  </a:lnTo>
                  <a:lnTo>
                    <a:pt x="70315" y="144108"/>
                  </a:lnTo>
                  <a:lnTo>
                    <a:pt x="70156" y="163610"/>
                  </a:lnTo>
                  <a:lnTo>
                    <a:pt x="70054" y="183584"/>
                  </a:lnTo>
                  <a:lnTo>
                    <a:pt x="70155" y="203897"/>
                  </a:lnTo>
                  <a:lnTo>
                    <a:pt x="70755" y="224446"/>
                  </a:lnTo>
                  <a:lnTo>
                    <a:pt x="71972" y="245154"/>
                  </a:lnTo>
                  <a:lnTo>
                    <a:pt x="73603" y="265806"/>
                  </a:lnTo>
                  <a:lnTo>
                    <a:pt x="75237" y="286059"/>
                  </a:lnTo>
                  <a:lnTo>
                    <a:pt x="76635" y="305753"/>
                  </a:lnTo>
                  <a:lnTo>
                    <a:pt x="77895" y="324741"/>
                  </a:lnTo>
                  <a:lnTo>
                    <a:pt x="79347" y="342807"/>
                  </a:lnTo>
                  <a:lnTo>
                    <a:pt x="81175" y="359918"/>
                  </a:lnTo>
                  <a:lnTo>
                    <a:pt x="83403" y="376038"/>
                  </a:lnTo>
                  <a:lnTo>
                    <a:pt x="85979" y="391032"/>
                  </a:lnTo>
                  <a:lnTo>
                    <a:pt x="88825" y="404932"/>
                  </a:lnTo>
                  <a:lnTo>
                    <a:pt x="91913" y="417842"/>
                  </a:lnTo>
                  <a:lnTo>
                    <a:pt x="95670" y="431329"/>
                  </a:lnTo>
                  <a:lnTo>
                    <a:pt x="101545" y="448816"/>
                  </a:lnTo>
                  <a:lnTo>
                    <a:pt x="111948" y="4760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2678252" y="2929554"/>
            <a:ext cx="2590011" cy="558011"/>
            <a:chOff x="2678252" y="2929554"/>
            <a:chExt cx="2590011" cy="558011"/>
          </a:xfrm>
        </p:grpSpPr>
        <p:sp>
          <p:nvSpPr>
            <p:cNvPr id="112" name="Freeform 111"/>
            <p:cNvSpPr/>
            <p:nvPr/>
          </p:nvSpPr>
          <p:spPr>
            <a:xfrm>
              <a:off x="2815122" y="3098010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21057" y="0"/>
                  </a:moveTo>
                  <a:lnTo>
                    <a:pt x="18191" y="8935"/>
                  </a:lnTo>
                  <a:lnTo>
                    <a:pt x="16049" y="18562"/>
                  </a:lnTo>
                  <a:lnTo>
                    <a:pt x="14446" y="29859"/>
                  </a:lnTo>
                  <a:lnTo>
                    <a:pt x="13265" y="42872"/>
                  </a:lnTo>
                  <a:lnTo>
                    <a:pt x="12417" y="57648"/>
                  </a:lnTo>
                  <a:lnTo>
                    <a:pt x="11819" y="74027"/>
                  </a:lnTo>
                  <a:lnTo>
                    <a:pt x="11405" y="91713"/>
                  </a:lnTo>
                  <a:lnTo>
                    <a:pt x="11120" y="110398"/>
                  </a:lnTo>
                  <a:lnTo>
                    <a:pt x="10927" y="129811"/>
                  </a:lnTo>
                  <a:lnTo>
                    <a:pt x="10796" y="149742"/>
                  </a:lnTo>
                  <a:lnTo>
                    <a:pt x="10708" y="170033"/>
                  </a:lnTo>
                  <a:lnTo>
                    <a:pt x="10649" y="190567"/>
                  </a:lnTo>
                  <a:lnTo>
                    <a:pt x="10609" y="211101"/>
                  </a:lnTo>
                  <a:lnTo>
                    <a:pt x="10582" y="231276"/>
                  </a:lnTo>
                  <a:lnTo>
                    <a:pt x="10560" y="250918"/>
                  </a:lnTo>
                  <a:lnTo>
                    <a:pt x="10375" y="269871"/>
                  </a:lnTo>
                  <a:lnTo>
                    <a:pt x="9719" y="287913"/>
                  </a:lnTo>
                  <a:lnTo>
                    <a:pt x="8465" y="305004"/>
                  </a:lnTo>
                  <a:lnTo>
                    <a:pt x="6800" y="321052"/>
                  </a:lnTo>
                  <a:lnTo>
                    <a:pt x="4971" y="337598"/>
                  </a:lnTo>
                  <a:lnTo>
                    <a:pt x="2814" y="358334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678252" y="3287523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243883" y="2934"/>
                  </a:lnTo>
                  <a:lnTo>
                    <a:pt x="235536" y="5716"/>
                  </a:lnTo>
                  <a:lnTo>
                    <a:pt x="226828" y="8616"/>
                  </a:lnTo>
                  <a:lnTo>
                    <a:pt x="217361" y="11656"/>
                  </a:lnTo>
                  <a:lnTo>
                    <a:pt x="206570" y="14821"/>
                  </a:lnTo>
                  <a:lnTo>
                    <a:pt x="194276" y="18085"/>
                  </a:lnTo>
                  <a:lnTo>
                    <a:pt x="180784" y="21423"/>
                  </a:lnTo>
                  <a:lnTo>
                    <a:pt x="166665" y="24814"/>
                  </a:lnTo>
                  <a:lnTo>
                    <a:pt x="152320" y="28242"/>
                  </a:lnTo>
                  <a:lnTo>
                    <a:pt x="137945" y="31698"/>
                  </a:lnTo>
                  <a:lnTo>
                    <a:pt x="123614" y="35170"/>
                  </a:lnTo>
                  <a:lnTo>
                    <a:pt x="109348" y="38650"/>
                  </a:lnTo>
                  <a:lnTo>
                    <a:pt x="95142" y="41970"/>
                  </a:lnTo>
                  <a:lnTo>
                    <a:pt x="80983" y="44820"/>
                  </a:lnTo>
                  <a:lnTo>
                    <a:pt x="66875" y="47074"/>
                  </a:lnTo>
                  <a:lnTo>
                    <a:pt x="53219" y="48958"/>
                  </a:lnTo>
                  <a:lnTo>
                    <a:pt x="39372" y="51253"/>
                  </a:lnTo>
                  <a:lnTo>
                    <a:pt x="22998" y="5527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930936" y="3076953"/>
              <a:ext cx="315856" cy="393640"/>
            </a:xfrm>
            <a:custGeom>
              <a:avLst/>
              <a:gdLst/>
              <a:ahLst/>
              <a:cxnLst/>
              <a:rect l="0" t="0" r="0" b="0"/>
              <a:pathLst>
                <a:path w="315856" h="39364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7" y="46801"/>
                  </a:lnTo>
                  <a:lnTo>
                    <a:pt x="826" y="60109"/>
                  </a:lnTo>
                  <a:lnTo>
                    <a:pt x="2079" y="74418"/>
                  </a:lnTo>
                  <a:lnTo>
                    <a:pt x="3904" y="89596"/>
                  </a:lnTo>
                  <a:lnTo>
                    <a:pt x="6201" y="105458"/>
                  </a:lnTo>
                  <a:lnTo>
                    <a:pt x="8852" y="121829"/>
                  </a:lnTo>
                  <a:lnTo>
                    <a:pt x="11598" y="138566"/>
                  </a:lnTo>
                  <a:lnTo>
                    <a:pt x="14054" y="155560"/>
                  </a:lnTo>
                  <a:lnTo>
                    <a:pt x="16035" y="172733"/>
                  </a:lnTo>
                  <a:lnTo>
                    <a:pt x="17533" y="190028"/>
                  </a:lnTo>
                  <a:lnTo>
                    <a:pt x="18620" y="207405"/>
                  </a:lnTo>
                  <a:lnTo>
                    <a:pt x="19394" y="224829"/>
                  </a:lnTo>
                  <a:lnTo>
                    <a:pt x="20102" y="241955"/>
                  </a:lnTo>
                  <a:lnTo>
                    <a:pt x="21117" y="258155"/>
                  </a:lnTo>
                  <a:lnTo>
                    <a:pt x="22616" y="273166"/>
                  </a:lnTo>
                  <a:lnTo>
                    <a:pt x="24438" y="287212"/>
                  </a:lnTo>
                  <a:lnTo>
                    <a:pt x="26200" y="300800"/>
                  </a:lnTo>
                  <a:lnTo>
                    <a:pt x="27687" y="314174"/>
                  </a:lnTo>
                  <a:lnTo>
                    <a:pt x="29104" y="323830"/>
                  </a:lnTo>
                  <a:lnTo>
                    <a:pt x="30781" y="325360"/>
                  </a:lnTo>
                  <a:lnTo>
                    <a:pt x="32714" y="320327"/>
                  </a:lnTo>
                  <a:lnTo>
                    <a:pt x="34939" y="311252"/>
                  </a:lnTo>
                  <a:lnTo>
                    <a:pt x="37464" y="300295"/>
                  </a:lnTo>
                  <a:lnTo>
                    <a:pt x="40255" y="288722"/>
                  </a:lnTo>
                  <a:lnTo>
                    <a:pt x="43422" y="277275"/>
                  </a:lnTo>
                  <a:lnTo>
                    <a:pt x="47219" y="266469"/>
                  </a:lnTo>
                  <a:lnTo>
                    <a:pt x="51737" y="256493"/>
                  </a:lnTo>
                  <a:lnTo>
                    <a:pt x="57076" y="247783"/>
                  </a:lnTo>
                  <a:lnTo>
                    <a:pt x="63415" y="241122"/>
                  </a:lnTo>
                  <a:lnTo>
                    <a:pt x="70747" y="236757"/>
                  </a:lnTo>
                  <a:lnTo>
                    <a:pt x="78602" y="234790"/>
                  </a:lnTo>
                  <a:lnTo>
                    <a:pt x="86181" y="235430"/>
                  </a:lnTo>
                  <a:lnTo>
                    <a:pt x="93050" y="238526"/>
                  </a:lnTo>
                  <a:lnTo>
                    <a:pt x="99135" y="243671"/>
                  </a:lnTo>
                  <a:lnTo>
                    <a:pt x="104529" y="250395"/>
                  </a:lnTo>
                  <a:lnTo>
                    <a:pt x="109379" y="258285"/>
                  </a:lnTo>
                  <a:lnTo>
                    <a:pt x="113823" y="267172"/>
                  </a:lnTo>
                  <a:lnTo>
                    <a:pt x="117976" y="277113"/>
                  </a:lnTo>
                  <a:lnTo>
                    <a:pt x="121920" y="288058"/>
                  </a:lnTo>
                  <a:lnTo>
                    <a:pt x="125555" y="299848"/>
                  </a:lnTo>
                  <a:lnTo>
                    <a:pt x="128617" y="312295"/>
                  </a:lnTo>
                  <a:lnTo>
                    <a:pt x="131022" y="325193"/>
                  </a:lnTo>
                  <a:lnTo>
                    <a:pt x="133326" y="337255"/>
                  </a:lnTo>
                  <a:lnTo>
                    <a:pt x="136484" y="344969"/>
                  </a:lnTo>
                  <a:lnTo>
                    <a:pt x="140340" y="346465"/>
                  </a:lnTo>
                  <a:lnTo>
                    <a:pt x="144136" y="343608"/>
                  </a:lnTo>
                  <a:lnTo>
                    <a:pt x="147910" y="338194"/>
                  </a:lnTo>
                  <a:lnTo>
                    <a:pt x="152052" y="331529"/>
                  </a:lnTo>
                  <a:lnTo>
                    <a:pt x="156766" y="324364"/>
                  </a:lnTo>
                  <a:lnTo>
                    <a:pt x="162385" y="317219"/>
                  </a:lnTo>
                  <a:lnTo>
                    <a:pt x="169433" y="310550"/>
                  </a:lnTo>
                  <a:lnTo>
                    <a:pt x="178059" y="304536"/>
                  </a:lnTo>
                  <a:lnTo>
                    <a:pt x="187934" y="299153"/>
                  </a:lnTo>
                  <a:lnTo>
                    <a:pt x="198470" y="294292"/>
                  </a:lnTo>
                  <a:lnTo>
                    <a:pt x="209257" y="289826"/>
                  </a:lnTo>
                  <a:lnTo>
                    <a:pt x="220090" y="285484"/>
                  </a:lnTo>
                  <a:lnTo>
                    <a:pt x="230889" y="280874"/>
                  </a:lnTo>
                  <a:lnTo>
                    <a:pt x="241626" y="275804"/>
                  </a:lnTo>
                  <a:lnTo>
                    <a:pt x="252141" y="270261"/>
                  </a:lnTo>
                  <a:lnTo>
                    <a:pt x="262135" y="264315"/>
                  </a:lnTo>
                  <a:lnTo>
                    <a:pt x="271485" y="258051"/>
                  </a:lnTo>
                  <a:lnTo>
                    <a:pt x="280071" y="251387"/>
                  </a:lnTo>
                  <a:lnTo>
                    <a:pt x="287692" y="244082"/>
                  </a:lnTo>
                  <a:lnTo>
                    <a:pt x="294324" y="236057"/>
                  </a:lnTo>
                  <a:lnTo>
                    <a:pt x="299607" y="227380"/>
                  </a:lnTo>
                  <a:lnTo>
                    <a:pt x="302802" y="218177"/>
                  </a:lnTo>
                  <a:lnTo>
                    <a:pt x="303674" y="208592"/>
                  </a:lnTo>
                  <a:lnTo>
                    <a:pt x="301972" y="199224"/>
                  </a:lnTo>
                  <a:lnTo>
                    <a:pt x="297180" y="191080"/>
                  </a:lnTo>
                  <a:lnTo>
                    <a:pt x="289338" y="184618"/>
                  </a:lnTo>
                  <a:lnTo>
                    <a:pt x="279379" y="180114"/>
                  </a:lnTo>
                  <a:lnTo>
                    <a:pt x="268795" y="177907"/>
                  </a:lnTo>
                  <a:lnTo>
                    <a:pt x="258499" y="177944"/>
                  </a:lnTo>
                  <a:lnTo>
                    <a:pt x="248661" y="179883"/>
                  </a:lnTo>
                  <a:lnTo>
                    <a:pt x="238996" y="183301"/>
                  </a:lnTo>
                  <a:lnTo>
                    <a:pt x="229285" y="187819"/>
                  </a:lnTo>
                  <a:lnTo>
                    <a:pt x="219763" y="193288"/>
                  </a:lnTo>
                  <a:lnTo>
                    <a:pt x="211033" y="199781"/>
                  </a:lnTo>
                  <a:lnTo>
                    <a:pt x="203377" y="207258"/>
                  </a:lnTo>
                  <a:lnTo>
                    <a:pt x="196759" y="215566"/>
                  </a:lnTo>
                  <a:lnTo>
                    <a:pt x="191004" y="224521"/>
                  </a:lnTo>
                  <a:lnTo>
                    <a:pt x="185911" y="233954"/>
                  </a:lnTo>
                  <a:lnTo>
                    <a:pt x="181304" y="243728"/>
                  </a:lnTo>
                  <a:lnTo>
                    <a:pt x="177042" y="253744"/>
                  </a:lnTo>
                  <a:lnTo>
                    <a:pt x="173025" y="263929"/>
                  </a:lnTo>
                  <a:lnTo>
                    <a:pt x="169341" y="274395"/>
                  </a:lnTo>
                  <a:lnTo>
                    <a:pt x="166247" y="285415"/>
                  </a:lnTo>
                  <a:lnTo>
                    <a:pt x="163842" y="297086"/>
                  </a:lnTo>
                  <a:lnTo>
                    <a:pt x="162399" y="309196"/>
                  </a:lnTo>
                  <a:lnTo>
                    <a:pt x="162412" y="321326"/>
                  </a:lnTo>
                  <a:lnTo>
                    <a:pt x="164018" y="333221"/>
                  </a:lnTo>
                  <a:lnTo>
                    <a:pt x="167046" y="344648"/>
                  </a:lnTo>
                  <a:lnTo>
                    <a:pt x="171213" y="355321"/>
                  </a:lnTo>
                  <a:lnTo>
                    <a:pt x="176245" y="365157"/>
                  </a:lnTo>
                  <a:lnTo>
                    <a:pt x="182231" y="373913"/>
                  </a:lnTo>
                  <a:lnTo>
                    <a:pt x="189606" y="381123"/>
                  </a:lnTo>
                  <a:lnTo>
                    <a:pt x="198487" y="386673"/>
                  </a:lnTo>
                  <a:lnTo>
                    <a:pt x="208553" y="390587"/>
                  </a:lnTo>
                  <a:lnTo>
                    <a:pt x="219226" y="392856"/>
                  </a:lnTo>
                  <a:lnTo>
                    <a:pt x="230108" y="393639"/>
                  </a:lnTo>
                  <a:lnTo>
                    <a:pt x="241008" y="393049"/>
                  </a:lnTo>
                  <a:lnTo>
                    <a:pt x="251852" y="391065"/>
                  </a:lnTo>
                  <a:lnTo>
                    <a:pt x="262615" y="387818"/>
                  </a:lnTo>
                  <a:lnTo>
                    <a:pt x="273044" y="383841"/>
                  </a:lnTo>
                  <a:lnTo>
                    <a:pt x="283768" y="379605"/>
                  </a:lnTo>
                  <a:lnTo>
                    <a:pt x="296847" y="374740"/>
                  </a:lnTo>
                  <a:lnTo>
                    <a:pt x="31585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589619" y="3195400"/>
              <a:ext cx="152012" cy="228995"/>
            </a:xfrm>
            <a:custGeom>
              <a:avLst/>
              <a:gdLst/>
              <a:ahLst/>
              <a:cxnLst/>
              <a:rect l="0" t="0" r="0" b="0"/>
              <a:pathLst>
                <a:path w="152012" h="228995">
                  <a:moveTo>
                    <a:pt x="4612" y="50009"/>
                  </a:moveTo>
                  <a:lnTo>
                    <a:pt x="1812" y="58810"/>
                  </a:lnTo>
                  <a:lnTo>
                    <a:pt x="310" y="67157"/>
                  </a:lnTo>
                  <a:lnTo>
                    <a:pt x="0" y="75860"/>
                  </a:lnTo>
                  <a:lnTo>
                    <a:pt x="506" y="85154"/>
                  </a:lnTo>
                  <a:lnTo>
                    <a:pt x="1326" y="95297"/>
                  </a:lnTo>
                  <a:lnTo>
                    <a:pt x="2146" y="106347"/>
                  </a:lnTo>
                  <a:lnTo>
                    <a:pt x="3002" y="118359"/>
                  </a:lnTo>
                  <a:lnTo>
                    <a:pt x="4177" y="131478"/>
                  </a:lnTo>
                  <a:lnTo>
                    <a:pt x="5812" y="145669"/>
                  </a:lnTo>
                  <a:lnTo>
                    <a:pt x="7739" y="160605"/>
                  </a:lnTo>
                  <a:lnTo>
                    <a:pt x="9579" y="175775"/>
                  </a:lnTo>
                  <a:lnTo>
                    <a:pt x="11103" y="190836"/>
                  </a:lnTo>
                  <a:lnTo>
                    <a:pt x="11873" y="204574"/>
                  </a:lnTo>
                  <a:lnTo>
                    <a:pt x="11128" y="213429"/>
                  </a:lnTo>
                  <a:lnTo>
                    <a:pt x="8973" y="215200"/>
                  </a:lnTo>
                  <a:lnTo>
                    <a:pt x="6259" y="211670"/>
                  </a:lnTo>
                  <a:lnTo>
                    <a:pt x="3643" y="204777"/>
                  </a:lnTo>
                  <a:lnTo>
                    <a:pt x="1827" y="196022"/>
                  </a:lnTo>
                  <a:lnTo>
                    <a:pt x="1105" y="186316"/>
                  </a:lnTo>
                  <a:lnTo>
                    <a:pt x="1276" y="175982"/>
                  </a:lnTo>
                  <a:lnTo>
                    <a:pt x="1852" y="164959"/>
                  </a:lnTo>
                  <a:lnTo>
                    <a:pt x="2502" y="153239"/>
                  </a:lnTo>
                  <a:lnTo>
                    <a:pt x="3243" y="141073"/>
                  </a:lnTo>
                  <a:lnTo>
                    <a:pt x="4339" y="128896"/>
                  </a:lnTo>
                  <a:lnTo>
                    <a:pt x="5925" y="116959"/>
                  </a:lnTo>
                  <a:lnTo>
                    <a:pt x="7990" y="105331"/>
                  </a:lnTo>
                  <a:lnTo>
                    <a:pt x="10454" y="93988"/>
                  </a:lnTo>
                  <a:lnTo>
                    <a:pt x="13226" y="82877"/>
                  </a:lnTo>
                  <a:lnTo>
                    <a:pt x="16223" y="71940"/>
                  </a:lnTo>
                  <a:lnTo>
                    <a:pt x="19382" y="61130"/>
                  </a:lnTo>
                  <a:lnTo>
                    <a:pt x="22656" y="50413"/>
                  </a:lnTo>
                  <a:lnTo>
                    <a:pt x="26177" y="39926"/>
                  </a:lnTo>
                  <a:lnTo>
                    <a:pt x="30226" y="29958"/>
                  </a:lnTo>
                  <a:lnTo>
                    <a:pt x="34924" y="20637"/>
                  </a:lnTo>
                  <a:lnTo>
                    <a:pt x="40556" y="12413"/>
                  </a:lnTo>
                  <a:lnTo>
                    <a:pt x="47626" y="6099"/>
                  </a:lnTo>
                  <a:lnTo>
                    <a:pt x="56266" y="1972"/>
                  </a:lnTo>
                  <a:lnTo>
                    <a:pt x="65985" y="0"/>
                  </a:lnTo>
                  <a:lnTo>
                    <a:pt x="75885" y="106"/>
                  </a:lnTo>
                  <a:lnTo>
                    <a:pt x="85424" y="2032"/>
                  </a:lnTo>
                  <a:lnTo>
                    <a:pt x="94265" y="5576"/>
                  </a:lnTo>
                  <a:lnTo>
                    <a:pt x="102123" y="10688"/>
                  </a:lnTo>
                  <a:lnTo>
                    <a:pt x="108959" y="17194"/>
                  </a:lnTo>
                  <a:lnTo>
                    <a:pt x="114904" y="24831"/>
                  </a:lnTo>
                  <a:lnTo>
                    <a:pt x="120147" y="33327"/>
                  </a:lnTo>
                  <a:lnTo>
                    <a:pt x="124867" y="42457"/>
                  </a:lnTo>
                  <a:lnTo>
                    <a:pt x="129209" y="52367"/>
                  </a:lnTo>
                  <a:lnTo>
                    <a:pt x="133288" y="63537"/>
                  </a:lnTo>
                  <a:lnTo>
                    <a:pt x="137174" y="76124"/>
                  </a:lnTo>
                  <a:lnTo>
                    <a:pt x="140598" y="89832"/>
                  </a:lnTo>
                  <a:lnTo>
                    <a:pt x="142986" y="104105"/>
                  </a:lnTo>
                  <a:lnTo>
                    <a:pt x="144115" y="118553"/>
                  </a:lnTo>
                  <a:lnTo>
                    <a:pt x="144398" y="132830"/>
                  </a:lnTo>
                  <a:lnTo>
                    <a:pt x="144664" y="146562"/>
                  </a:lnTo>
                  <a:lnTo>
                    <a:pt x="145399" y="159605"/>
                  </a:lnTo>
                  <a:lnTo>
                    <a:pt x="146580" y="171935"/>
                  </a:lnTo>
                  <a:lnTo>
                    <a:pt x="147968" y="184968"/>
                  </a:lnTo>
                  <a:lnTo>
                    <a:pt x="149689" y="202084"/>
                  </a:lnTo>
                  <a:lnTo>
                    <a:pt x="152011" y="2289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795762" y="3203295"/>
              <a:ext cx="143382" cy="207175"/>
            </a:xfrm>
            <a:custGeom>
              <a:avLst/>
              <a:gdLst/>
              <a:ahLst/>
              <a:cxnLst/>
              <a:rect l="0" t="0" r="0" b="0"/>
              <a:pathLst>
                <a:path w="143382" h="207175">
                  <a:moveTo>
                    <a:pt x="19568" y="31585"/>
                  </a:moveTo>
                  <a:lnTo>
                    <a:pt x="16634" y="40387"/>
                  </a:lnTo>
                  <a:lnTo>
                    <a:pt x="13852" y="48734"/>
                  </a:lnTo>
                  <a:lnTo>
                    <a:pt x="10957" y="57437"/>
                  </a:lnTo>
                  <a:lnTo>
                    <a:pt x="8089" y="66730"/>
                  </a:lnTo>
                  <a:lnTo>
                    <a:pt x="5573" y="76874"/>
                  </a:lnTo>
                  <a:lnTo>
                    <a:pt x="3561" y="87919"/>
                  </a:lnTo>
                  <a:lnTo>
                    <a:pt x="2049" y="99759"/>
                  </a:lnTo>
                  <a:lnTo>
                    <a:pt x="955" y="112229"/>
                  </a:lnTo>
                  <a:lnTo>
                    <a:pt x="191" y="125166"/>
                  </a:lnTo>
                  <a:lnTo>
                    <a:pt x="0" y="138277"/>
                  </a:lnTo>
                  <a:lnTo>
                    <a:pt x="929" y="151150"/>
                  </a:lnTo>
                  <a:lnTo>
                    <a:pt x="3189" y="163576"/>
                  </a:lnTo>
                  <a:lnTo>
                    <a:pt x="6843" y="175206"/>
                  </a:lnTo>
                  <a:lnTo>
                    <a:pt x="11971" y="185492"/>
                  </a:lnTo>
                  <a:lnTo>
                    <a:pt x="18459" y="194247"/>
                  </a:lnTo>
                  <a:lnTo>
                    <a:pt x="26070" y="201126"/>
                  </a:lnTo>
                  <a:lnTo>
                    <a:pt x="34541" y="205474"/>
                  </a:lnTo>
                  <a:lnTo>
                    <a:pt x="43637" y="207174"/>
                  </a:lnTo>
                  <a:lnTo>
                    <a:pt x="53013" y="206554"/>
                  </a:lnTo>
                  <a:lnTo>
                    <a:pt x="62228" y="204095"/>
                  </a:lnTo>
                  <a:lnTo>
                    <a:pt x="71052" y="200262"/>
                  </a:lnTo>
                  <a:lnTo>
                    <a:pt x="79451" y="195439"/>
                  </a:lnTo>
                  <a:lnTo>
                    <a:pt x="87479" y="189920"/>
                  </a:lnTo>
                  <a:lnTo>
                    <a:pt x="95215" y="183909"/>
                  </a:lnTo>
                  <a:lnTo>
                    <a:pt x="102733" y="177231"/>
                  </a:lnTo>
                  <a:lnTo>
                    <a:pt x="110096" y="169378"/>
                  </a:lnTo>
                  <a:lnTo>
                    <a:pt x="117340" y="160162"/>
                  </a:lnTo>
                  <a:lnTo>
                    <a:pt x="124173" y="149700"/>
                  </a:lnTo>
                  <a:lnTo>
                    <a:pt x="130003" y="138227"/>
                  </a:lnTo>
                  <a:lnTo>
                    <a:pt x="134587" y="125989"/>
                  </a:lnTo>
                  <a:lnTo>
                    <a:pt x="138003" y="113195"/>
                  </a:lnTo>
                  <a:lnTo>
                    <a:pt x="140462" y="100009"/>
                  </a:lnTo>
                  <a:lnTo>
                    <a:pt x="142186" y="86553"/>
                  </a:lnTo>
                  <a:lnTo>
                    <a:pt x="143209" y="73080"/>
                  </a:lnTo>
                  <a:lnTo>
                    <a:pt x="143381" y="59953"/>
                  </a:lnTo>
                  <a:lnTo>
                    <a:pt x="142689" y="47359"/>
                  </a:lnTo>
                  <a:lnTo>
                    <a:pt x="141406" y="35743"/>
                  </a:lnTo>
                  <a:lnTo>
                    <a:pt x="139874" y="24763"/>
                  </a:lnTo>
                  <a:lnTo>
                    <a:pt x="137961" y="13455"/>
                  </a:lnTo>
                  <a:lnTo>
                    <a:pt x="13538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994314" y="3127451"/>
              <a:ext cx="389556" cy="241242"/>
            </a:xfrm>
            <a:custGeom>
              <a:avLst/>
              <a:gdLst/>
              <a:ahLst/>
              <a:cxnLst/>
              <a:rect l="0" t="0" r="0" b="0"/>
              <a:pathLst>
                <a:path w="389556" h="241242">
                  <a:moveTo>
                    <a:pt x="0" y="160072"/>
                  </a:moveTo>
                  <a:lnTo>
                    <a:pt x="1" y="171807"/>
                  </a:lnTo>
                  <a:lnTo>
                    <a:pt x="1" y="182936"/>
                  </a:lnTo>
                  <a:lnTo>
                    <a:pt x="5" y="194530"/>
                  </a:lnTo>
                  <a:lnTo>
                    <a:pt x="178" y="206518"/>
                  </a:lnTo>
                  <a:lnTo>
                    <a:pt x="826" y="218530"/>
                  </a:lnTo>
                  <a:lnTo>
                    <a:pt x="2055" y="230257"/>
                  </a:lnTo>
                  <a:lnTo>
                    <a:pt x="3006" y="238966"/>
                  </a:lnTo>
                  <a:lnTo>
                    <a:pt x="2858" y="241241"/>
                  </a:lnTo>
                  <a:lnTo>
                    <a:pt x="2294" y="238010"/>
                  </a:lnTo>
                  <a:lnTo>
                    <a:pt x="1882" y="231000"/>
                  </a:lnTo>
                  <a:lnTo>
                    <a:pt x="2048" y="221529"/>
                  </a:lnTo>
                  <a:lnTo>
                    <a:pt x="2931" y="210470"/>
                  </a:lnTo>
                  <a:lnTo>
                    <a:pt x="4318" y="198383"/>
                  </a:lnTo>
                  <a:lnTo>
                    <a:pt x="5779" y="185630"/>
                  </a:lnTo>
                  <a:lnTo>
                    <a:pt x="7057" y="172444"/>
                  </a:lnTo>
                  <a:lnTo>
                    <a:pt x="8233" y="159140"/>
                  </a:lnTo>
                  <a:lnTo>
                    <a:pt x="9629" y="146122"/>
                  </a:lnTo>
                  <a:lnTo>
                    <a:pt x="11434" y="133598"/>
                  </a:lnTo>
                  <a:lnTo>
                    <a:pt x="14155" y="122068"/>
                  </a:lnTo>
                  <a:lnTo>
                    <a:pt x="18657" y="112380"/>
                  </a:lnTo>
                  <a:lnTo>
                    <a:pt x="25238" y="104844"/>
                  </a:lnTo>
                  <a:lnTo>
                    <a:pt x="33236" y="99768"/>
                  </a:lnTo>
                  <a:lnTo>
                    <a:pt x="41367" y="97701"/>
                  </a:lnTo>
                  <a:lnTo>
                    <a:pt x="48869" y="98647"/>
                  </a:lnTo>
                  <a:lnTo>
                    <a:pt x="55681" y="102178"/>
                  </a:lnTo>
                  <a:lnTo>
                    <a:pt x="62162" y="107737"/>
                  </a:lnTo>
                  <a:lnTo>
                    <a:pt x="68587" y="114805"/>
                  </a:lnTo>
                  <a:lnTo>
                    <a:pt x="74918" y="123122"/>
                  </a:lnTo>
                  <a:lnTo>
                    <a:pt x="80884" y="132672"/>
                  </a:lnTo>
                  <a:lnTo>
                    <a:pt x="86358" y="143282"/>
                  </a:lnTo>
                  <a:lnTo>
                    <a:pt x="91627" y="152314"/>
                  </a:lnTo>
                  <a:lnTo>
                    <a:pt x="96584" y="156095"/>
                  </a:lnTo>
                  <a:lnTo>
                    <a:pt x="100600" y="154842"/>
                  </a:lnTo>
                  <a:lnTo>
                    <a:pt x="103965" y="150106"/>
                  </a:lnTo>
                  <a:lnTo>
                    <a:pt x="107077" y="143183"/>
                  </a:lnTo>
                  <a:lnTo>
                    <a:pt x="110156" y="134919"/>
                  </a:lnTo>
                  <a:lnTo>
                    <a:pt x="113300" y="125832"/>
                  </a:lnTo>
                  <a:lnTo>
                    <a:pt x="116693" y="116398"/>
                  </a:lnTo>
                  <a:lnTo>
                    <a:pt x="120637" y="107114"/>
                  </a:lnTo>
                  <a:lnTo>
                    <a:pt x="125257" y="98242"/>
                  </a:lnTo>
                  <a:lnTo>
                    <a:pt x="130830" y="90312"/>
                  </a:lnTo>
                  <a:lnTo>
                    <a:pt x="137859" y="84193"/>
                  </a:lnTo>
                  <a:lnTo>
                    <a:pt x="146466" y="80204"/>
                  </a:lnTo>
                  <a:lnTo>
                    <a:pt x="155993" y="78663"/>
                  </a:lnTo>
                  <a:lnTo>
                    <a:pt x="165232" y="80122"/>
                  </a:lnTo>
                  <a:lnTo>
                    <a:pt x="173512" y="84583"/>
                  </a:lnTo>
                  <a:lnTo>
                    <a:pt x="180694" y="91458"/>
                  </a:lnTo>
                  <a:lnTo>
                    <a:pt x="186900" y="99882"/>
                  </a:lnTo>
                  <a:lnTo>
                    <a:pt x="192331" y="109206"/>
                  </a:lnTo>
                  <a:lnTo>
                    <a:pt x="197182" y="119036"/>
                  </a:lnTo>
                  <a:lnTo>
                    <a:pt x="201615" y="129152"/>
                  </a:lnTo>
                  <a:lnTo>
                    <a:pt x="205756" y="139442"/>
                  </a:lnTo>
                  <a:lnTo>
                    <a:pt x="209694" y="150164"/>
                  </a:lnTo>
                  <a:lnTo>
                    <a:pt x="213492" y="161894"/>
                  </a:lnTo>
                  <a:lnTo>
                    <a:pt x="217196" y="174833"/>
                  </a:lnTo>
                  <a:lnTo>
                    <a:pt x="220849" y="187580"/>
                  </a:lnTo>
                  <a:lnTo>
                    <a:pt x="224945" y="197080"/>
                  </a:lnTo>
                  <a:lnTo>
                    <a:pt x="229607" y="201631"/>
                  </a:lnTo>
                  <a:lnTo>
                    <a:pt x="234022" y="201641"/>
                  </a:lnTo>
                  <a:lnTo>
                    <a:pt x="238068" y="198264"/>
                  </a:lnTo>
                  <a:lnTo>
                    <a:pt x="242035" y="192536"/>
                  </a:lnTo>
                  <a:lnTo>
                    <a:pt x="246339" y="185218"/>
                  </a:lnTo>
                  <a:lnTo>
                    <a:pt x="251181" y="176843"/>
                  </a:lnTo>
                  <a:lnTo>
                    <a:pt x="256726" y="168091"/>
                  </a:lnTo>
                  <a:lnTo>
                    <a:pt x="263199" y="159813"/>
                  </a:lnTo>
                  <a:lnTo>
                    <a:pt x="270623" y="152423"/>
                  </a:lnTo>
                  <a:lnTo>
                    <a:pt x="278709" y="145797"/>
                  </a:lnTo>
                  <a:lnTo>
                    <a:pt x="286974" y="139497"/>
                  </a:lnTo>
                  <a:lnTo>
                    <a:pt x="295122" y="133216"/>
                  </a:lnTo>
                  <a:lnTo>
                    <a:pt x="303048" y="126824"/>
                  </a:lnTo>
                  <a:lnTo>
                    <a:pt x="310750" y="120292"/>
                  </a:lnTo>
                  <a:lnTo>
                    <a:pt x="318258" y="113627"/>
                  </a:lnTo>
                  <a:lnTo>
                    <a:pt x="325453" y="106691"/>
                  </a:lnTo>
                  <a:lnTo>
                    <a:pt x="332066" y="99203"/>
                  </a:lnTo>
                  <a:lnTo>
                    <a:pt x="337993" y="91049"/>
                  </a:lnTo>
                  <a:lnTo>
                    <a:pt x="343127" y="82116"/>
                  </a:lnTo>
                  <a:lnTo>
                    <a:pt x="347277" y="72210"/>
                  </a:lnTo>
                  <a:lnTo>
                    <a:pt x="350429" y="61329"/>
                  </a:lnTo>
                  <a:lnTo>
                    <a:pt x="352393" y="49938"/>
                  </a:lnTo>
                  <a:lnTo>
                    <a:pt x="352738" y="38832"/>
                  </a:lnTo>
                  <a:lnTo>
                    <a:pt x="351366" y="28450"/>
                  </a:lnTo>
                  <a:lnTo>
                    <a:pt x="348157" y="19194"/>
                  </a:lnTo>
                  <a:lnTo>
                    <a:pt x="342805" y="11581"/>
                  </a:lnTo>
                  <a:lnTo>
                    <a:pt x="335355" y="5734"/>
                  </a:lnTo>
                  <a:lnTo>
                    <a:pt x="326286" y="1774"/>
                  </a:lnTo>
                  <a:lnTo>
                    <a:pt x="316298" y="0"/>
                  </a:lnTo>
                  <a:lnTo>
                    <a:pt x="305891" y="369"/>
                  </a:lnTo>
                  <a:lnTo>
                    <a:pt x="295653" y="2885"/>
                  </a:lnTo>
                  <a:lnTo>
                    <a:pt x="286319" y="7763"/>
                  </a:lnTo>
                  <a:lnTo>
                    <a:pt x="278196" y="14890"/>
                  </a:lnTo>
                  <a:lnTo>
                    <a:pt x="271236" y="23742"/>
                  </a:lnTo>
                  <a:lnTo>
                    <a:pt x="265237" y="33584"/>
                  </a:lnTo>
                  <a:lnTo>
                    <a:pt x="259979" y="43906"/>
                  </a:lnTo>
                  <a:lnTo>
                    <a:pt x="255426" y="54596"/>
                  </a:lnTo>
                  <a:lnTo>
                    <a:pt x="251733" y="65831"/>
                  </a:lnTo>
                  <a:lnTo>
                    <a:pt x="248910" y="77684"/>
                  </a:lnTo>
                  <a:lnTo>
                    <a:pt x="246842" y="90102"/>
                  </a:lnTo>
                  <a:lnTo>
                    <a:pt x="245371" y="102978"/>
                  </a:lnTo>
                  <a:lnTo>
                    <a:pt x="244349" y="116195"/>
                  </a:lnTo>
                  <a:lnTo>
                    <a:pt x="243814" y="129496"/>
                  </a:lnTo>
                  <a:lnTo>
                    <a:pt x="243980" y="142500"/>
                  </a:lnTo>
                  <a:lnTo>
                    <a:pt x="244910" y="155018"/>
                  </a:lnTo>
                  <a:lnTo>
                    <a:pt x="246687" y="166880"/>
                  </a:lnTo>
                  <a:lnTo>
                    <a:pt x="249483" y="177854"/>
                  </a:lnTo>
                  <a:lnTo>
                    <a:pt x="253293" y="187903"/>
                  </a:lnTo>
                  <a:lnTo>
                    <a:pt x="257970" y="197143"/>
                  </a:lnTo>
                  <a:lnTo>
                    <a:pt x="263326" y="205743"/>
                  </a:lnTo>
                  <a:lnTo>
                    <a:pt x="269195" y="213859"/>
                  </a:lnTo>
                  <a:lnTo>
                    <a:pt x="275763" y="221293"/>
                  </a:lnTo>
                  <a:lnTo>
                    <a:pt x="283535" y="227535"/>
                  </a:lnTo>
                  <a:lnTo>
                    <a:pt x="292687" y="232396"/>
                  </a:lnTo>
                  <a:lnTo>
                    <a:pt x="302936" y="235829"/>
                  </a:lnTo>
                  <a:lnTo>
                    <a:pt x="313732" y="237766"/>
                  </a:lnTo>
                  <a:lnTo>
                    <a:pt x="324693" y="238324"/>
                  </a:lnTo>
                  <a:lnTo>
                    <a:pt x="335475" y="237580"/>
                  </a:lnTo>
                  <a:lnTo>
                    <a:pt x="345708" y="235493"/>
                  </a:lnTo>
                  <a:lnTo>
                    <a:pt x="355243" y="232176"/>
                  </a:lnTo>
                  <a:lnTo>
                    <a:pt x="363825" y="228152"/>
                  </a:lnTo>
                  <a:lnTo>
                    <a:pt x="371834" y="223880"/>
                  </a:lnTo>
                  <a:lnTo>
                    <a:pt x="379972" y="218985"/>
                  </a:lnTo>
                  <a:lnTo>
                    <a:pt x="389555" y="212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425982" y="3108538"/>
              <a:ext cx="94758" cy="240187"/>
            </a:xfrm>
            <a:custGeom>
              <a:avLst/>
              <a:gdLst/>
              <a:ahLst/>
              <a:cxnLst/>
              <a:rect l="0" t="0" r="0" b="0"/>
              <a:pathLst>
                <a:path w="94758" h="240187">
                  <a:moveTo>
                    <a:pt x="0" y="157928"/>
                  </a:moveTo>
                  <a:lnTo>
                    <a:pt x="135" y="169663"/>
                  </a:lnTo>
                  <a:lnTo>
                    <a:pt x="1415" y="180792"/>
                  </a:lnTo>
                  <a:lnTo>
                    <a:pt x="4004" y="192386"/>
                  </a:lnTo>
                  <a:lnTo>
                    <a:pt x="7551" y="204374"/>
                  </a:lnTo>
                  <a:lnTo>
                    <a:pt x="11535" y="216386"/>
                  </a:lnTo>
                  <a:lnTo>
                    <a:pt x="15622" y="228120"/>
                  </a:lnTo>
                  <a:lnTo>
                    <a:pt x="19874" y="237092"/>
                  </a:lnTo>
                  <a:lnTo>
                    <a:pt x="23736" y="240186"/>
                  </a:lnTo>
                  <a:lnTo>
                    <a:pt x="25971" y="238279"/>
                  </a:lnTo>
                  <a:lnTo>
                    <a:pt x="26541" y="233077"/>
                  </a:lnTo>
                  <a:lnTo>
                    <a:pt x="25830" y="225846"/>
                  </a:lnTo>
                  <a:lnTo>
                    <a:pt x="24217" y="217381"/>
                  </a:lnTo>
                  <a:lnTo>
                    <a:pt x="21983" y="208160"/>
                  </a:lnTo>
                  <a:lnTo>
                    <a:pt x="19330" y="198469"/>
                  </a:lnTo>
                  <a:lnTo>
                    <a:pt x="16394" y="188481"/>
                  </a:lnTo>
                  <a:lnTo>
                    <a:pt x="13273" y="178296"/>
                  </a:lnTo>
                  <a:lnTo>
                    <a:pt x="10192" y="167653"/>
                  </a:lnTo>
                  <a:lnTo>
                    <a:pt x="7502" y="155979"/>
                  </a:lnTo>
                  <a:lnTo>
                    <a:pt x="5365" y="143053"/>
                  </a:lnTo>
                  <a:lnTo>
                    <a:pt x="3930" y="129286"/>
                  </a:lnTo>
                  <a:lnTo>
                    <a:pt x="3416" y="115505"/>
                  </a:lnTo>
                  <a:lnTo>
                    <a:pt x="3854" y="102204"/>
                  </a:lnTo>
                  <a:lnTo>
                    <a:pt x="5284" y="89682"/>
                  </a:lnTo>
                  <a:lnTo>
                    <a:pt x="7838" y="78199"/>
                  </a:lnTo>
                  <a:lnTo>
                    <a:pt x="11483" y="67776"/>
                  </a:lnTo>
                  <a:lnTo>
                    <a:pt x="16048" y="58269"/>
                  </a:lnTo>
                  <a:lnTo>
                    <a:pt x="21327" y="49482"/>
                  </a:lnTo>
                  <a:lnTo>
                    <a:pt x="27141" y="41234"/>
                  </a:lnTo>
                  <a:lnTo>
                    <a:pt x="33501" y="33539"/>
                  </a:lnTo>
                  <a:lnTo>
                    <a:pt x="40601" y="26590"/>
                  </a:lnTo>
                  <a:lnTo>
                    <a:pt x="48480" y="20436"/>
                  </a:lnTo>
                  <a:lnTo>
                    <a:pt x="56781" y="15134"/>
                  </a:lnTo>
                  <a:lnTo>
                    <a:pt x="65757" y="10303"/>
                  </a:lnTo>
                  <a:lnTo>
                    <a:pt x="77312" y="552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550048" y="3164053"/>
              <a:ext cx="202319" cy="180615"/>
            </a:xfrm>
            <a:custGeom>
              <a:avLst/>
              <a:gdLst/>
              <a:ahLst/>
              <a:cxnLst/>
              <a:rect l="0" t="0" r="0" b="0"/>
              <a:pathLst>
                <a:path w="202319" h="180615">
                  <a:moveTo>
                    <a:pt x="75976" y="70827"/>
                  </a:moveTo>
                  <a:lnTo>
                    <a:pt x="81643" y="64826"/>
                  </a:lnTo>
                  <a:lnTo>
                    <a:pt x="85287" y="57981"/>
                  </a:lnTo>
                  <a:lnTo>
                    <a:pt x="87192" y="49598"/>
                  </a:lnTo>
                  <a:lnTo>
                    <a:pt x="87520" y="40143"/>
                  </a:lnTo>
                  <a:lnTo>
                    <a:pt x="86253" y="30477"/>
                  </a:lnTo>
                  <a:lnTo>
                    <a:pt x="83523" y="21137"/>
                  </a:lnTo>
                  <a:lnTo>
                    <a:pt x="79430" y="12783"/>
                  </a:lnTo>
                  <a:lnTo>
                    <a:pt x="73946" y="6324"/>
                  </a:lnTo>
                  <a:lnTo>
                    <a:pt x="67193" y="2072"/>
                  </a:lnTo>
                  <a:lnTo>
                    <a:pt x="59560" y="0"/>
                  </a:lnTo>
                  <a:lnTo>
                    <a:pt x="51599" y="34"/>
                  </a:lnTo>
                  <a:lnTo>
                    <a:pt x="43660" y="1908"/>
                  </a:lnTo>
                  <a:lnTo>
                    <a:pt x="36043" y="5416"/>
                  </a:lnTo>
                  <a:lnTo>
                    <a:pt x="29081" y="10502"/>
                  </a:lnTo>
                  <a:lnTo>
                    <a:pt x="22882" y="16991"/>
                  </a:lnTo>
                  <a:lnTo>
                    <a:pt x="17380" y="24617"/>
                  </a:lnTo>
                  <a:lnTo>
                    <a:pt x="12444" y="33105"/>
                  </a:lnTo>
                  <a:lnTo>
                    <a:pt x="7942" y="42225"/>
                  </a:lnTo>
                  <a:lnTo>
                    <a:pt x="4087" y="51959"/>
                  </a:lnTo>
                  <a:lnTo>
                    <a:pt x="1400" y="62477"/>
                  </a:lnTo>
                  <a:lnTo>
                    <a:pt x="76" y="73814"/>
                  </a:lnTo>
                  <a:lnTo>
                    <a:pt x="0" y="85868"/>
                  </a:lnTo>
                  <a:lnTo>
                    <a:pt x="937" y="98492"/>
                  </a:lnTo>
                  <a:lnTo>
                    <a:pt x="2646" y="111537"/>
                  </a:lnTo>
                  <a:lnTo>
                    <a:pt x="5080" y="124721"/>
                  </a:lnTo>
                  <a:lnTo>
                    <a:pt x="8384" y="137645"/>
                  </a:lnTo>
                  <a:lnTo>
                    <a:pt x="12571" y="150096"/>
                  </a:lnTo>
                  <a:lnTo>
                    <a:pt x="17687" y="161404"/>
                  </a:lnTo>
                  <a:lnTo>
                    <a:pt x="23877" y="170409"/>
                  </a:lnTo>
                  <a:lnTo>
                    <a:pt x="31113" y="176672"/>
                  </a:lnTo>
                  <a:lnTo>
                    <a:pt x="39076" y="180080"/>
                  </a:lnTo>
                  <a:lnTo>
                    <a:pt x="47258" y="180487"/>
                  </a:lnTo>
                  <a:lnTo>
                    <a:pt x="55347" y="178132"/>
                  </a:lnTo>
                  <a:lnTo>
                    <a:pt x="63064" y="173503"/>
                  </a:lnTo>
                  <a:lnTo>
                    <a:pt x="70094" y="167133"/>
                  </a:lnTo>
                  <a:lnTo>
                    <a:pt x="76333" y="159480"/>
                  </a:lnTo>
                  <a:lnTo>
                    <a:pt x="81690" y="150584"/>
                  </a:lnTo>
                  <a:lnTo>
                    <a:pt x="86000" y="140105"/>
                  </a:lnTo>
                  <a:lnTo>
                    <a:pt x="89285" y="128025"/>
                  </a:lnTo>
                  <a:lnTo>
                    <a:pt x="92219" y="116209"/>
                  </a:lnTo>
                  <a:lnTo>
                    <a:pt x="95841" y="109288"/>
                  </a:lnTo>
                  <a:lnTo>
                    <a:pt x="100015" y="109218"/>
                  </a:lnTo>
                  <a:lnTo>
                    <a:pt x="104007" y="113421"/>
                  </a:lnTo>
                  <a:lnTo>
                    <a:pt x="107897" y="120038"/>
                  </a:lnTo>
                  <a:lnTo>
                    <a:pt x="112107" y="128087"/>
                  </a:lnTo>
                  <a:lnTo>
                    <a:pt x="116853" y="137018"/>
                  </a:lnTo>
                  <a:lnTo>
                    <a:pt x="122150" y="146339"/>
                  </a:lnTo>
                  <a:lnTo>
                    <a:pt x="127918" y="155543"/>
                  </a:lnTo>
                  <a:lnTo>
                    <a:pt x="134056" y="164357"/>
                  </a:lnTo>
                  <a:lnTo>
                    <a:pt x="140631" y="172075"/>
                  </a:lnTo>
                  <a:lnTo>
                    <a:pt x="147875" y="177520"/>
                  </a:lnTo>
                  <a:lnTo>
                    <a:pt x="155850" y="180256"/>
                  </a:lnTo>
                  <a:lnTo>
                    <a:pt x="164215" y="180614"/>
                  </a:lnTo>
                  <a:lnTo>
                    <a:pt x="173240" y="179259"/>
                  </a:lnTo>
                  <a:lnTo>
                    <a:pt x="184835" y="174950"/>
                  </a:lnTo>
                  <a:lnTo>
                    <a:pt x="202318" y="165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779339" y="2929554"/>
              <a:ext cx="36199" cy="379027"/>
            </a:xfrm>
            <a:custGeom>
              <a:avLst/>
              <a:gdLst/>
              <a:ahLst/>
              <a:cxnLst/>
              <a:rect l="0" t="0" r="0" b="0"/>
              <a:pathLst>
                <a:path w="36199" h="379027">
                  <a:moveTo>
                    <a:pt x="4613" y="0"/>
                  </a:moveTo>
                  <a:lnTo>
                    <a:pt x="1813" y="14736"/>
                  </a:lnTo>
                  <a:lnTo>
                    <a:pt x="311" y="29287"/>
                  </a:lnTo>
                  <a:lnTo>
                    <a:pt x="0" y="45073"/>
                  </a:lnTo>
                  <a:lnTo>
                    <a:pt x="506" y="61788"/>
                  </a:lnTo>
                  <a:lnTo>
                    <a:pt x="1326" y="78633"/>
                  </a:lnTo>
                  <a:lnTo>
                    <a:pt x="2142" y="95113"/>
                  </a:lnTo>
                  <a:lnTo>
                    <a:pt x="2826" y="111075"/>
                  </a:lnTo>
                  <a:lnTo>
                    <a:pt x="3352" y="126546"/>
                  </a:lnTo>
                  <a:lnTo>
                    <a:pt x="3743" y="141613"/>
                  </a:lnTo>
                  <a:lnTo>
                    <a:pt x="4190" y="156374"/>
                  </a:lnTo>
                  <a:lnTo>
                    <a:pt x="5030" y="170912"/>
                  </a:lnTo>
                  <a:lnTo>
                    <a:pt x="6411" y="185293"/>
                  </a:lnTo>
                  <a:lnTo>
                    <a:pt x="8154" y="199563"/>
                  </a:lnTo>
                  <a:lnTo>
                    <a:pt x="9863" y="213758"/>
                  </a:lnTo>
                  <a:lnTo>
                    <a:pt x="11311" y="227912"/>
                  </a:lnTo>
                  <a:lnTo>
                    <a:pt x="12604" y="242366"/>
                  </a:lnTo>
                  <a:lnTo>
                    <a:pt x="14079" y="257749"/>
                  </a:lnTo>
                  <a:lnTo>
                    <a:pt x="15918" y="274316"/>
                  </a:lnTo>
                  <a:lnTo>
                    <a:pt x="17984" y="291681"/>
                  </a:lnTo>
                  <a:lnTo>
                    <a:pt x="19918" y="309029"/>
                  </a:lnTo>
                  <a:lnTo>
                    <a:pt x="21520" y="325860"/>
                  </a:lnTo>
                  <a:lnTo>
                    <a:pt x="22950" y="341251"/>
                  </a:lnTo>
                  <a:lnTo>
                    <a:pt x="24883" y="355109"/>
                  </a:lnTo>
                  <a:lnTo>
                    <a:pt x="28605" y="367529"/>
                  </a:lnTo>
                  <a:lnTo>
                    <a:pt x="3619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668138" y="3108941"/>
              <a:ext cx="231628" cy="10127"/>
            </a:xfrm>
            <a:custGeom>
              <a:avLst/>
              <a:gdLst/>
              <a:ahLst/>
              <a:cxnLst/>
              <a:rect l="0" t="0" r="0" b="0"/>
              <a:pathLst>
                <a:path w="231628" h="10127">
                  <a:moveTo>
                    <a:pt x="231627" y="10126"/>
                  </a:moveTo>
                  <a:lnTo>
                    <a:pt x="222692" y="7259"/>
                  </a:lnTo>
                  <a:lnTo>
                    <a:pt x="213065" y="5117"/>
                  </a:lnTo>
                  <a:lnTo>
                    <a:pt x="201778" y="3514"/>
                  </a:lnTo>
                  <a:lnTo>
                    <a:pt x="189110" y="2334"/>
                  </a:lnTo>
                  <a:lnTo>
                    <a:pt x="175630" y="1485"/>
                  </a:lnTo>
                  <a:lnTo>
                    <a:pt x="161759" y="888"/>
                  </a:lnTo>
                  <a:lnTo>
                    <a:pt x="147723" y="473"/>
                  </a:lnTo>
                  <a:lnTo>
                    <a:pt x="133631" y="189"/>
                  </a:lnTo>
                  <a:lnTo>
                    <a:pt x="119530" y="0"/>
                  </a:lnTo>
                  <a:lnTo>
                    <a:pt x="105436" y="42"/>
                  </a:lnTo>
                  <a:lnTo>
                    <a:pt x="91354" y="602"/>
                  </a:lnTo>
                  <a:lnTo>
                    <a:pt x="77293" y="1792"/>
                  </a:lnTo>
                  <a:lnTo>
                    <a:pt x="63471" y="3413"/>
                  </a:lnTo>
                  <a:lnTo>
                    <a:pt x="48749" y="5209"/>
                  </a:lnTo>
                  <a:lnTo>
                    <a:pt x="29599" y="7338"/>
                  </a:lnTo>
                  <a:lnTo>
                    <a:pt x="0" y="10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856901" y="3171709"/>
              <a:ext cx="117264" cy="147483"/>
            </a:xfrm>
            <a:custGeom>
              <a:avLst/>
              <a:gdLst/>
              <a:ahLst/>
              <a:cxnLst/>
              <a:rect l="0" t="0" r="0" b="0"/>
              <a:pathLst>
                <a:path w="117264" h="147483">
                  <a:moveTo>
                    <a:pt x="95506" y="42114"/>
                  </a:moveTo>
                  <a:lnTo>
                    <a:pt x="86638" y="36381"/>
                  </a:lnTo>
                  <a:lnTo>
                    <a:pt x="77652" y="32097"/>
                  </a:lnTo>
                  <a:lnTo>
                    <a:pt x="67665" y="28905"/>
                  </a:lnTo>
                  <a:lnTo>
                    <a:pt x="57030" y="27062"/>
                  </a:lnTo>
                  <a:lnTo>
                    <a:pt x="46515" y="27310"/>
                  </a:lnTo>
                  <a:lnTo>
                    <a:pt x="36568" y="29874"/>
                  </a:lnTo>
                  <a:lnTo>
                    <a:pt x="27454" y="34522"/>
                  </a:lnTo>
                  <a:lnTo>
                    <a:pt x="19414" y="40843"/>
                  </a:lnTo>
                  <a:lnTo>
                    <a:pt x="12468" y="48425"/>
                  </a:lnTo>
                  <a:lnTo>
                    <a:pt x="6787" y="56918"/>
                  </a:lnTo>
                  <a:lnTo>
                    <a:pt x="2787" y="66055"/>
                  </a:lnTo>
                  <a:lnTo>
                    <a:pt x="543" y="75639"/>
                  </a:lnTo>
                  <a:lnTo>
                    <a:pt x="0" y="85529"/>
                  </a:lnTo>
                  <a:lnTo>
                    <a:pt x="1147" y="95628"/>
                  </a:lnTo>
                  <a:lnTo>
                    <a:pt x="3811" y="105859"/>
                  </a:lnTo>
                  <a:lnTo>
                    <a:pt x="7869" y="115849"/>
                  </a:lnTo>
                  <a:lnTo>
                    <a:pt x="13334" y="124951"/>
                  </a:lnTo>
                  <a:lnTo>
                    <a:pt x="20086" y="132878"/>
                  </a:lnTo>
                  <a:lnTo>
                    <a:pt x="28059" y="139352"/>
                  </a:lnTo>
                  <a:lnTo>
                    <a:pt x="37313" y="143952"/>
                  </a:lnTo>
                  <a:lnTo>
                    <a:pt x="47752" y="146631"/>
                  </a:lnTo>
                  <a:lnTo>
                    <a:pt x="58845" y="147482"/>
                  </a:lnTo>
                  <a:lnTo>
                    <a:pt x="69751" y="146549"/>
                  </a:lnTo>
                  <a:lnTo>
                    <a:pt x="80004" y="144027"/>
                  </a:lnTo>
                  <a:lnTo>
                    <a:pt x="89343" y="139896"/>
                  </a:lnTo>
                  <a:lnTo>
                    <a:pt x="97544" y="133851"/>
                  </a:lnTo>
                  <a:lnTo>
                    <a:pt x="104605" y="125896"/>
                  </a:lnTo>
                  <a:lnTo>
                    <a:pt x="110363" y="116301"/>
                  </a:lnTo>
                  <a:lnTo>
                    <a:pt x="114416" y="105420"/>
                  </a:lnTo>
                  <a:lnTo>
                    <a:pt x="116696" y="93587"/>
                  </a:lnTo>
                  <a:lnTo>
                    <a:pt x="117263" y="81237"/>
                  </a:lnTo>
                  <a:lnTo>
                    <a:pt x="116133" y="68881"/>
                  </a:lnTo>
                  <a:lnTo>
                    <a:pt x="113484" y="56806"/>
                  </a:lnTo>
                  <a:lnTo>
                    <a:pt x="109530" y="45344"/>
                  </a:lnTo>
                  <a:lnTo>
                    <a:pt x="103831" y="33739"/>
                  </a:lnTo>
                  <a:lnTo>
                    <a:pt x="93654" y="19859"/>
                  </a:lnTo>
                  <a:lnTo>
                    <a:pt x="744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047164" y="3087481"/>
              <a:ext cx="221099" cy="212392"/>
            </a:xfrm>
            <a:custGeom>
              <a:avLst/>
              <a:gdLst/>
              <a:ahLst/>
              <a:cxnLst/>
              <a:rect l="0" t="0" r="0" b="0"/>
              <a:pathLst>
                <a:path w="221099" h="212392">
                  <a:moveTo>
                    <a:pt x="0" y="157928"/>
                  </a:moveTo>
                  <a:lnTo>
                    <a:pt x="3001" y="166663"/>
                  </a:lnTo>
                  <a:lnTo>
                    <a:pt x="6423" y="174369"/>
                  </a:lnTo>
                  <a:lnTo>
                    <a:pt x="10619" y="181776"/>
                  </a:lnTo>
                  <a:lnTo>
                    <a:pt x="15519" y="189209"/>
                  </a:lnTo>
                  <a:lnTo>
                    <a:pt x="21001" y="197037"/>
                  </a:lnTo>
                  <a:lnTo>
                    <a:pt x="26920" y="205342"/>
                  </a:lnTo>
                  <a:lnTo>
                    <a:pt x="32717" y="211530"/>
                  </a:lnTo>
                  <a:lnTo>
                    <a:pt x="36888" y="212391"/>
                  </a:lnTo>
                  <a:lnTo>
                    <a:pt x="38246" y="208994"/>
                  </a:lnTo>
                  <a:lnTo>
                    <a:pt x="37077" y="202885"/>
                  </a:lnTo>
                  <a:lnTo>
                    <a:pt x="34204" y="195113"/>
                  </a:lnTo>
                  <a:lnTo>
                    <a:pt x="30510" y="186326"/>
                  </a:lnTo>
                  <a:lnTo>
                    <a:pt x="26544" y="176903"/>
                  </a:lnTo>
                  <a:lnTo>
                    <a:pt x="22724" y="166918"/>
                  </a:lnTo>
                  <a:lnTo>
                    <a:pt x="19453" y="156207"/>
                  </a:lnTo>
                  <a:lnTo>
                    <a:pt x="16889" y="144734"/>
                  </a:lnTo>
                  <a:lnTo>
                    <a:pt x="15317" y="132753"/>
                  </a:lnTo>
                  <a:lnTo>
                    <a:pt x="15235" y="120708"/>
                  </a:lnTo>
                  <a:lnTo>
                    <a:pt x="16781" y="108868"/>
                  </a:lnTo>
                  <a:lnTo>
                    <a:pt x="20106" y="97477"/>
                  </a:lnTo>
                  <a:lnTo>
                    <a:pt x="25537" y="86828"/>
                  </a:lnTo>
                  <a:lnTo>
                    <a:pt x="33043" y="77004"/>
                  </a:lnTo>
                  <a:lnTo>
                    <a:pt x="42319" y="68086"/>
                  </a:lnTo>
                  <a:lnTo>
                    <a:pt x="52979" y="60234"/>
                  </a:lnTo>
                  <a:lnTo>
                    <a:pt x="64664" y="53431"/>
                  </a:lnTo>
                  <a:lnTo>
                    <a:pt x="77083" y="47522"/>
                  </a:lnTo>
                  <a:lnTo>
                    <a:pt x="90017" y="42310"/>
                  </a:lnTo>
                  <a:lnTo>
                    <a:pt x="103307" y="37615"/>
                  </a:lnTo>
                  <a:lnTo>
                    <a:pt x="116840" y="33290"/>
                  </a:lnTo>
                  <a:lnTo>
                    <a:pt x="130539" y="29225"/>
                  </a:lnTo>
                  <a:lnTo>
                    <a:pt x="144340" y="25338"/>
                  </a:lnTo>
                  <a:lnTo>
                    <a:pt x="157986" y="21533"/>
                  </a:lnTo>
                  <a:lnTo>
                    <a:pt x="172570" y="17208"/>
                  </a:lnTo>
                  <a:lnTo>
                    <a:pt x="191608" y="10863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1163032" y="4950506"/>
            <a:ext cx="396534" cy="533760"/>
            <a:chOff x="1163032" y="4950506"/>
            <a:chExt cx="396534" cy="533760"/>
          </a:xfrm>
        </p:grpSpPr>
        <p:sp>
          <p:nvSpPr>
            <p:cNvPr id="125" name="Freeform 124"/>
            <p:cNvSpPr/>
            <p:nvPr/>
          </p:nvSpPr>
          <p:spPr>
            <a:xfrm>
              <a:off x="1264732" y="5026831"/>
              <a:ext cx="186113" cy="351536"/>
            </a:xfrm>
            <a:custGeom>
              <a:avLst/>
              <a:gdLst/>
              <a:ahLst/>
              <a:cxnLst/>
              <a:rect l="0" t="0" r="0" b="0"/>
              <a:pathLst>
                <a:path w="186113" h="351536">
                  <a:moveTo>
                    <a:pt x="33629" y="0"/>
                  </a:moveTo>
                  <a:lnTo>
                    <a:pt x="30762" y="14668"/>
                  </a:lnTo>
                  <a:lnTo>
                    <a:pt x="28620" y="28580"/>
                  </a:lnTo>
                  <a:lnTo>
                    <a:pt x="27012" y="43069"/>
                  </a:lnTo>
                  <a:lnTo>
                    <a:pt x="25659" y="57924"/>
                  </a:lnTo>
                  <a:lnTo>
                    <a:pt x="24162" y="72453"/>
                  </a:lnTo>
                  <a:lnTo>
                    <a:pt x="22311" y="86266"/>
                  </a:lnTo>
                  <a:lnTo>
                    <a:pt x="20071" y="99305"/>
                  </a:lnTo>
                  <a:lnTo>
                    <a:pt x="17491" y="111669"/>
                  </a:lnTo>
                  <a:lnTo>
                    <a:pt x="14628" y="123469"/>
                  </a:lnTo>
                  <a:lnTo>
                    <a:pt x="11094" y="133698"/>
                  </a:lnTo>
                  <a:lnTo>
                    <a:pt x="6696" y="139314"/>
                  </a:lnTo>
                  <a:lnTo>
                    <a:pt x="2771" y="139064"/>
                  </a:lnTo>
                  <a:lnTo>
                    <a:pt x="546" y="135020"/>
                  </a:lnTo>
                  <a:lnTo>
                    <a:pt x="0" y="128691"/>
                  </a:lnTo>
                  <a:lnTo>
                    <a:pt x="731" y="120919"/>
                  </a:lnTo>
                  <a:lnTo>
                    <a:pt x="2364" y="112216"/>
                  </a:lnTo>
                  <a:lnTo>
                    <a:pt x="4781" y="103067"/>
                  </a:lnTo>
                  <a:lnTo>
                    <a:pt x="8090" y="93988"/>
                  </a:lnTo>
                  <a:lnTo>
                    <a:pt x="12285" y="85241"/>
                  </a:lnTo>
                  <a:lnTo>
                    <a:pt x="17240" y="76720"/>
                  </a:lnTo>
                  <a:lnTo>
                    <a:pt x="22792" y="68075"/>
                  </a:lnTo>
                  <a:lnTo>
                    <a:pt x="28792" y="59116"/>
                  </a:lnTo>
                  <a:lnTo>
                    <a:pt x="35280" y="50130"/>
                  </a:lnTo>
                  <a:lnTo>
                    <a:pt x="42466" y="41776"/>
                  </a:lnTo>
                  <a:lnTo>
                    <a:pt x="50408" y="34393"/>
                  </a:lnTo>
                  <a:lnTo>
                    <a:pt x="58860" y="28469"/>
                  </a:lnTo>
                  <a:lnTo>
                    <a:pt x="67379" y="24778"/>
                  </a:lnTo>
                  <a:lnTo>
                    <a:pt x="75697" y="23536"/>
                  </a:lnTo>
                  <a:lnTo>
                    <a:pt x="83570" y="24805"/>
                  </a:lnTo>
                  <a:lnTo>
                    <a:pt x="90704" y="28766"/>
                  </a:lnTo>
                  <a:lnTo>
                    <a:pt x="97014" y="35243"/>
                  </a:lnTo>
                  <a:lnTo>
                    <a:pt x="102420" y="43809"/>
                  </a:lnTo>
                  <a:lnTo>
                    <a:pt x="106760" y="53984"/>
                  </a:lnTo>
                  <a:lnTo>
                    <a:pt x="110047" y="65334"/>
                  </a:lnTo>
                  <a:lnTo>
                    <a:pt x="112274" y="77358"/>
                  </a:lnTo>
                  <a:lnTo>
                    <a:pt x="113327" y="89494"/>
                  </a:lnTo>
                  <a:lnTo>
                    <a:pt x="113254" y="101430"/>
                  </a:lnTo>
                  <a:lnTo>
                    <a:pt x="112071" y="113071"/>
                  </a:lnTo>
                  <a:lnTo>
                    <a:pt x="109682" y="124428"/>
                  </a:lnTo>
                  <a:lnTo>
                    <a:pt x="106150" y="135548"/>
                  </a:lnTo>
                  <a:lnTo>
                    <a:pt x="101660" y="146322"/>
                  </a:lnTo>
                  <a:lnTo>
                    <a:pt x="96430" y="156492"/>
                  </a:lnTo>
                  <a:lnTo>
                    <a:pt x="90714" y="165929"/>
                  </a:lnTo>
                  <a:lnTo>
                    <a:pt x="86774" y="173436"/>
                  </a:lnTo>
                  <a:lnTo>
                    <a:pt x="87415" y="177655"/>
                  </a:lnTo>
                  <a:lnTo>
                    <a:pt x="92076" y="179481"/>
                  </a:lnTo>
                  <a:lnTo>
                    <a:pt x="99501" y="180388"/>
                  </a:lnTo>
                  <a:lnTo>
                    <a:pt x="108507" y="181702"/>
                  </a:lnTo>
                  <a:lnTo>
                    <a:pt x="118321" y="184040"/>
                  </a:lnTo>
                  <a:lnTo>
                    <a:pt x="128362" y="187657"/>
                  </a:lnTo>
                  <a:lnTo>
                    <a:pt x="138112" y="192714"/>
                  </a:lnTo>
                  <a:lnTo>
                    <a:pt x="147336" y="199134"/>
                  </a:lnTo>
                  <a:lnTo>
                    <a:pt x="155855" y="206688"/>
                  </a:lnTo>
                  <a:lnTo>
                    <a:pt x="163440" y="215116"/>
                  </a:lnTo>
                  <a:lnTo>
                    <a:pt x="170061" y="224191"/>
                  </a:lnTo>
                  <a:lnTo>
                    <a:pt x="175679" y="233890"/>
                  </a:lnTo>
                  <a:lnTo>
                    <a:pt x="180164" y="244386"/>
                  </a:lnTo>
                  <a:lnTo>
                    <a:pt x="183544" y="255701"/>
                  </a:lnTo>
                  <a:lnTo>
                    <a:pt x="185663" y="267572"/>
                  </a:lnTo>
                  <a:lnTo>
                    <a:pt x="186112" y="279540"/>
                  </a:lnTo>
                  <a:lnTo>
                    <a:pt x="184820" y="291326"/>
                  </a:lnTo>
                  <a:lnTo>
                    <a:pt x="182004" y="302680"/>
                  </a:lnTo>
                  <a:lnTo>
                    <a:pt x="177980" y="313305"/>
                  </a:lnTo>
                  <a:lnTo>
                    <a:pt x="173044" y="323107"/>
                  </a:lnTo>
                  <a:lnTo>
                    <a:pt x="167122" y="331842"/>
                  </a:lnTo>
                  <a:lnTo>
                    <a:pt x="159791" y="339039"/>
                  </a:lnTo>
                  <a:lnTo>
                    <a:pt x="150938" y="344578"/>
                  </a:lnTo>
                  <a:lnTo>
                    <a:pt x="140892" y="348486"/>
                  </a:lnTo>
                  <a:lnTo>
                    <a:pt x="130232" y="350751"/>
                  </a:lnTo>
                  <a:lnTo>
                    <a:pt x="119358" y="351535"/>
                  </a:lnTo>
                  <a:lnTo>
                    <a:pt x="108464" y="351115"/>
                  </a:lnTo>
                  <a:lnTo>
                    <a:pt x="97624" y="349779"/>
                  </a:lnTo>
                  <a:lnTo>
                    <a:pt x="86858" y="347775"/>
                  </a:lnTo>
                  <a:lnTo>
                    <a:pt x="76230" y="345257"/>
                  </a:lnTo>
                  <a:lnTo>
                    <a:pt x="64606" y="341946"/>
                  </a:lnTo>
                  <a:lnTo>
                    <a:pt x="48729" y="336436"/>
                  </a:lnTo>
                  <a:lnTo>
                    <a:pt x="2310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163032" y="4950506"/>
              <a:ext cx="396534" cy="533760"/>
            </a:xfrm>
            <a:custGeom>
              <a:avLst/>
              <a:gdLst/>
              <a:ahLst/>
              <a:cxnLst/>
              <a:rect l="0" t="0" r="0" b="0"/>
              <a:pathLst>
                <a:path w="396534" h="533760">
                  <a:moveTo>
                    <a:pt x="282728" y="34211"/>
                  </a:moveTo>
                  <a:lnTo>
                    <a:pt x="276793" y="28410"/>
                  </a:lnTo>
                  <a:lnTo>
                    <a:pt x="270589" y="23486"/>
                  </a:lnTo>
                  <a:lnTo>
                    <a:pt x="263493" y="18983"/>
                  </a:lnTo>
                  <a:lnTo>
                    <a:pt x="255553" y="14762"/>
                  </a:lnTo>
                  <a:lnTo>
                    <a:pt x="246906" y="10748"/>
                  </a:lnTo>
                  <a:lnTo>
                    <a:pt x="237707" y="6896"/>
                  </a:lnTo>
                  <a:lnTo>
                    <a:pt x="227935" y="3490"/>
                  </a:lnTo>
                  <a:lnTo>
                    <a:pt x="217396" y="1111"/>
                  </a:lnTo>
                  <a:lnTo>
                    <a:pt x="206050" y="0"/>
                  </a:lnTo>
                  <a:lnTo>
                    <a:pt x="193991" y="238"/>
                  </a:lnTo>
                  <a:lnTo>
                    <a:pt x="181365" y="1919"/>
                  </a:lnTo>
                  <a:lnTo>
                    <a:pt x="168319" y="4945"/>
                  </a:lnTo>
                  <a:lnTo>
                    <a:pt x="155135" y="9247"/>
                  </a:lnTo>
                  <a:lnTo>
                    <a:pt x="142210" y="14876"/>
                  </a:lnTo>
                  <a:lnTo>
                    <a:pt x="129746" y="21729"/>
                  </a:lnTo>
                  <a:lnTo>
                    <a:pt x="117919" y="29430"/>
                  </a:lnTo>
                  <a:lnTo>
                    <a:pt x="106970" y="37437"/>
                  </a:lnTo>
                  <a:lnTo>
                    <a:pt x="96937" y="45421"/>
                  </a:lnTo>
                  <a:lnTo>
                    <a:pt x="87707" y="53577"/>
                  </a:lnTo>
                  <a:lnTo>
                    <a:pt x="79114" y="62498"/>
                  </a:lnTo>
                  <a:lnTo>
                    <a:pt x="70995" y="72461"/>
                  </a:lnTo>
                  <a:lnTo>
                    <a:pt x="63218" y="83273"/>
                  </a:lnTo>
                  <a:lnTo>
                    <a:pt x="55681" y="94455"/>
                  </a:lnTo>
                  <a:lnTo>
                    <a:pt x="48315" y="105692"/>
                  </a:lnTo>
                  <a:lnTo>
                    <a:pt x="41232" y="117171"/>
                  </a:lnTo>
                  <a:lnTo>
                    <a:pt x="34702" y="129469"/>
                  </a:lnTo>
                  <a:lnTo>
                    <a:pt x="28829" y="142853"/>
                  </a:lnTo>
                  <a:lnTo>
                    <a:pt x="23564" y="157283"/>
                  </a:lnTo>
                  <a:lnTo>
                    <a:pt x="18794" y="172580"/>
                  </a:lnTo>
                  <a:lnTo>
                    <a:pt x="14403" y="188546"/>
                  </a:lnTo>
                  <a:lnTo>
                    <a:pt x="10454" y="205167"/>
                  </a:lnTo>
                  <a:lnTo>
                    <a:pt x="7173" y="222609"/>
                  </a:lnTo>
                  <a:lnTo>
                    <a:pt x="4632" y="240892"/>
                  </a:lnTo>
                  <a:lnTo>
                    <a:pt x="2756" y="259745"/>
                  </a:lnTo>
                  <a:lnTo>
                    <a:pt x="1413" y="278706"/>
                  </a:lnTo>
                  <a:lnTo>
                    <a:pt x="477" y="297491"/>
                  </a:lnTo>
                  <a:lnTo>
                    <a:pt x="0" y="315680"/>
                  </a:lnTo>
                  <a:lnTo>
                    <a:pt x="204" y="332668"/>
                  </a:lnTo>
                  <a:lnTo>
                    <a:pt x="1156" y="348245"/>
                  </a:lnTo>
                  <a:lnTo>
                    <a:pt x="2778" y="362688"/>
                  </a:lnTo>
                  <a:lnTo>
                    <a:pt x="4937" y="376549"/>
                  </a:lnTo>
                  <a:lnTo>
                    <a:pt x="7506" y="390211"/>
                  </a:lnTo>
                  <a:lnTo>
                    <a:pt x="10535" y="403694"/>
                  </a:lnTo>
                  <a:lnTo>
                    <a:pt x="14247" y="416762"/>
                  </a:lnTo>
                  <a:lnTo>
                    <a:pt x="18707" y="429295"/>
                  </a:lnTo>
                  <a:lnTo>
                    <a:pt x="23837" y="441152"/>
                  </a:lnTo>
                  <a:lnTo>
                    <a:pt x="29505" y="452116"/>
                  </a:lnTo>
                  <a:lnTo>
                    <a:pt x="35583" y="462155"/>
                  </a:lnTo>
                  <a:lnTo>
                    <a:pt x="42121" y="471387"/>
                  </a:lnTo>
                  <a:lnTo>
                    <a:pt x="49342" y="479981"/>
                  </a:lnTo>
                  <a:lnTo>
                    <a:pt x="57307" y="488100"/>
                  </a:lnTo>
                  <a:lnTo>
                    <a:pt x="65774" y="495877"/>
                  </a:lnTo>
                  <a:lnTo>
                    <a:pt x="74303" y="503413"/>
                  </a:lnTo>
                  <a:lnTo>
                    <a:pt x="82641" y="510774"/>
                  </a:lnTo>
                  <a:lnTo>
                    <a:pt x="91037" y="517685"/>
                  </a:lnTo>
                  <a:lnTo>
                    <a:pt x="100119" y="523567"/>
                  </a:lnTo>
                  <a:lnTo>
                    <a:pt x="110199" y="528181"/>
                  </a:lnTo>
                  <a:lnTo>
                    <a:pt x="121429" y="531448"/>
                  </a:lnTo>
                  <a:lnTo>
                    <a:pt x="133956" y="533273"/>
                  </a:lnTo>
                  <a:lnTo>
                    <a:pt x="147714" y="533759"/>
                  </a:lnTo>
                  <a:lnTo>
                    <a:pt x="162174" y="533137"/>
                  </a:lnTo>
                  <a:lnTo>
                    <a:pt x="176486" y="531665"/>
                  </a:lnTo>
                  <a:lnTo>
                    <a:pt x="190174" y="529565"/>
                  </a:lnTo>
                  <a:lnTo>
                    <a:pt x="202972" y="526853"/>
                  </a:lnTo>
                  <a:lnTo>
                    <a:pt x="214648" y="523355"/>
                  </a:lnTo>
                  <a:lnTo>
                    <a:pt x="225208" y="519034"/>
                  </a:lnTo>
                  <a:lnTo>
                    <a:pt x="234978" y="513828"/>
                  </a:lnTo>
                  <a:lnTo>
                    <a:pt x="244475" y="507576"/>
                  </a:lnTo>
                  <a:lnTo>
                    <a:pt x="254017" y="500297"/>
                  </a:lnTo>
                  <a:lnTo>
                    <a:pt x="263566" y="492308"/>
                  </a:lnTo>
                  <a:lnTo>
                    <a:pt x="272831" y="484106"/>
                  </a:lnTo>
                  <a:lnTo>
                    <a:pt x="281662" y="475991"/>
                  </a:lnTo>
                  <a:lnTo>
                    <a:pt x="290220" y="467748"/>
                  </a:lnTo>
                  <a:lnTo>
                    <a:pt x="298879" y="458768"/>
                  </a:lnTo>
                  <a:lnTo>
                    <a:pt x="307848" y="448760"/>
                  </a:lnTo>
                  <a:lnTo>
                    <a:pt x="317007" y="437750"/>
                  </a:lnTo>
                  <a:lnTo>
                    <a:pt x="326009" y="425901"/>
                  </a:lnTo>
                  <a:lnTo>
                    <a:pt x="334659" y="413403"/>
                  </a:lnTo>
                  <a:lnTo>
                    <a:pt x="342925" y="400265"/>
                  </a:lnTo>
                  <a:lnTo>
                    <a:pt x="350856" y="386313"/>
                  </a:lnTo>
                  <a:lnTo>
                    <a:pt x="358519" y="371523"/>
                  </a:lnTo>
                  <a:lnTo>
                    <a:pt x="365817" y="355998"/>
                  </a:lnTo>
                  <a:lnTo>
                    <a:pt x="372498" y="339892"/>
                  </a:lnTo>
                  <a:lnTo>
                    <a:pt x="378472" y="323351"/>
                  </a:lnTo>
                  <a:lnTo>
                    <a:pt x="383636" y="306497"/>
                  </a:lnTo>
                  <a:lnTo>
                    <a:pt x="387807" y="289423"/>
                  </a:lnTo>
                  <a:lnTo>
                    <a:pt x="390983" y="272193"/>
                  </a:lnTo>
                  <a:lnTo>
                    <a:pt x="393302" y="254689"/>
                  </a:lnTo>
                  <a:lnTo>
                    <a:pt x="394949" y="236640"/>
                  </a:lnTo>
                  <a:lnTo>
                    <a:pt x="396088" y="217946"/>
                  </a:lnTo>
                  <a:lnTo>
                    <a:pt x="396533" y="198985"/>
                  </a:lnTo>
                  <a:lnTo>
                    <a:pt x="395775" y="180481"/>
                  </a:lnTo>
                  <a:lnTo>
                    <a:pt x="393630" y="162814"/>
                  </a:lnTo>
                  <a:lnTo>
                    <a:pt x="390053" y="146018"/>
                  </a:lnTo>
                  <a:lnTo>
                    <a:pt x="384978" y="129973"/>
                  </a:lnTo>
                  <a:lnTo>
                    <a:pt x="378524" y="114516"/>
                  </a:lnTo>
                  <a:lnTo>
                    <a:pt x="370936" y="99660"/>
                  </a:lnTo>
                  <a:lnTo>
                    <a:pt x="362480" y="85590"/>
                  </a:lnTo>
                  <a:lnTo>
                    <a:pt x="353389" y="72351"/>
                  </a:lnTo>
                  <a:lnTo>
                    <a:pt x="343847" y="60170"/>
                  </a:lnTo>
                  <a:lnTo>
                    <a:pt x="333989" y="49513"/>
                  </a:lnTo>
                  <a:lnTo>
                    <a:pt x="323905" y="40500"/>
                  </a:lnTo>
                  <a:lnTo>
                    <a:pt x="313337" y="33109"/>
                  </a:lnTo>
                  <a:lnTo>
                    <a:pt x="301717" y="27352"/>
                  </a:lnTo>
                  <a:lnTo>
                    <a:pt x="288816" y="23075"/>
                  </a:lnTo>
                  <a:lnTo>
                    <a:pt x="274556" y="20167"/>
                  </a:lnTo>
                  <a:lnTo>
                    <a:pt x="258847" y="18648"/>
                  </a:lnTo>
                  <a:lnTo>
                    <a:pt x="241809" y="18400"/>
                  </a:lnTo>
                  <a:lnTo>
                    <a:pt x="224164" y="19197"/>
                  </a:lnTo>
                  <a:lnTo>
                    <a:pt x="207093" y="20794"/>
                  </a:lnTo>
                  <a:lnTo>
                    <a:pt x="191226" y="22972"/>
                  </a:lnTo>
                  <a:lnTo>
                    <a:pt x="177091" y="25410"/>
                  </a:lnTo>
                  <a:lnTo>
                    <a:pt x="163990" y="27915"/>
                  </a:lnTo>
                  <a:lnTo>
                    <a:pt x="150782" y="30705"/>
                  </a:lnTo>
                  <a:lnTo>
                    <a:pt x="135329" y="34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751086" y="4742561"/>
            <a:ext cx="5559048" cy="789639"/>
            <a:chOff x="1751086" y="4742561"/>
            <a:chExt cx="5559048" cy="789639"/>
          </a:xfrm>
        </p:grpSpPr>
        <p:sp>
          <p:nvSpPr>
            <p:cNvPr id="128" name="Freeform 127"/>
            <p:cNvSpPr/>
            <p:nvPr/>
          </p:nvSpPr>
          <p:spPr>
            <a:xfrm>
              <a:off x="1935906" y="4963660"/>
              <a:ext cx="15222" cy="389555"/>
            </a:xfrm>
            <a:custGeom>
              <a:avLst/>
              <a:gdLst/>
              <a:ahLst/>
              <a:cxnLst/>
              <a:rect l="0" t="0" r="0" b="0"/>
              <a:pathLst>
                <a:path w="15222" h="389555">
                  <a:moveTo>
                    <a:pt x="4693" y="0"/>
                  </a:moveTo>
                  <a:lnTo>
                    <a:pt x="4626" y="14802"/>
                  </a:lnTo>
                  <a:lnTo>
                    <a:pt x="3986" y="29994"/>
                  </a:lnTo>
                  <a:lnTo>
                    <a:pt x="2698" y="47067"/>
                  </a:lnTo>
                  <a:lnTo>
                    <a:pt x="1184" y="65296"/>
                  </a:lnTo>
                  <a:lnTo>
                    <a:pt x="165" y="83161"/>
                  </a:lnTo>
                  <a:lnTo>
                    <a:pt x="0" y="99806"/>
                  </a:lnTo>
                  <a:lnTo>
                    <a:pt x="555" y="115214"/>
                  </a:lnTo>
                  <a:lnTo>
                    <a:pt x="1392" y="129847"/>
                  </a:lnTo>
                  <a:lnTo>
                    <a:pt x="2216" y="144100"/>
                  </a:lnTo>
                  <a:lnTo>
                    <a:pt x="2903" y="158520"/>
                  </a:lnTo>
                  <a:lnTo>
                    <a:pt x="3431" y="173826"/>
                  </a:lnTo>
                  <a:lnTo>
                    <a:pt x="3822" y="190313"/>
                  </a:lnTo>
                  <a:lnTo>
                    <a:pt x="4270" y="207441"/>
                  </a:lnTo>
                  <a:lnTo>
                    <a:pt x="5110" y="224092"/>
                  </a:lnTo>
                  <a:lnTo>
                    <a:pt x="6491" y="239665"/>
                  </a:lnTo>
                  <a:lnTo>
                    <a:pt x="8234" y="254390"/>
                  </a:lnTo>
                  <a:lnTo>
                    <a:pt x="9943" y="269031"/>
                  </a:lnTo>
                  <a:lnTo>
                    <a:pt x="11387" y="284061"/>
                  </a:lnTo>
                  <a:lnTo>
                    <a:pt x="12508" y="299462"/>
                  </a:lnTo>
                  <a:lnTo>
                    <a:pt x="13334" y="314896"/>
                  </a:lnTo>
                  <a:lnTo>
                    <a:pt x="13925" y="330119"/>
                  </a:lnTo>
                  <a:lnTo>
                    <a:pt x="14339" y="344462"/>
                  </a:lnTo>
                  <a:lnTo>
                    <a:pt x="14669" y="358168"/>
                  </a:lnTo>
                  <a:lnTo>
                    <a:pt x="14947" y="372437"/>
                  </a:lnTo>
                  <a:lnTo>
                    <a:pt x="15221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751086" y="4974188"/>
              <a:ext cx="379027" cy="31587"/>
            </a:xfrm>
            <a:custGeom>
              <a:avLst/>
              <a:gdLst/>
              <a:ahLst/>
              <a:cxnLst/>
              <a:rect l="0" t="0" r="0" b="0"/>
              <a:pathLst>
                <a:path w="379027" h="31587">
                  <a:moveTo>
                    <a:pt x="379026" y="0"/>
                  </a:moveTo>
                  <a:lnTo>
                    <a:pt x="364357" y="1"/>
                  </a:lnTo>
                  <a:lnTo>
                    <a:pt x="350446" y="1"/>
                  </a:lnTo>
                  <a:lnTo>
                    <a:pt x="335948" y="1"/>
                  </a:lnTo>
                  <a:lnTo>
                    <a:pt x="320747" y="1"/>
                  </a:lnTo>
                  <a:lnTo>
                    <a:pt x="304922" y="1"/>
                  </a:lnTo>
                  <a:lnTo>
                    <a:pt x="288602" y="1"/>
                  </a:lnTo>
                  <a:lnTo>
                    <a:pt x="271912" y="1"/>
                  </a:lnTo>
                  <a:lnTo>
                    <a:pt x="254955" y="1"/>
                  </a:lnTo>
                  <a:lnTo>
                    <a:pt x="237811" y="1"/>
                  </a:lnTo>
                  <a:lnTo>
                    <a:pt x="220538" y="1"/>
                  </a:lnTo>
                  <a:lnTo>
                    <a:pt x="203175" y="1"/>
                  </a:lnTo>
                  <a:lnTo>
                    <a:pt x="185756" y="5"/>
                  </a:lnTo>
                  <a:lnTo>
                    <a:pt x="168465" y="178"/>
                  </a:lnTo>
                  <a:lnTo>
                    <a:pt x="151622" y="826"/>
                  </a:lnTo>
                  <a:lnTo>
                    <a:pt x="135365" y="2079"/>
                  </a:lnTo>
                  <a:lnTo>
                    <a:pt x="119668" y="3905"/>
                  </a:lnTo>
                  <a:lnTo>
                    <a:pt x="104433" y="6201"/>
                  </a:lnTo>
                  <a:lnTo>
                    <a:pt x="89558" y="8857"/>
                  </a:lnTo>
                  <a:lnTo>
                    <a:pt x="75109" y="11776"/>
                  </a:lnTo>
                  <a:lnTo>
                    <a:pt x="61319" y="14880"/>
                  </a:lnTo>
                  <a:lnTo>
                    <a:pt x="48276" y="18110"/>
                  </a:lnTo>
                  <a:lnTo>
                    <a:pt x="36357" y="21272"/>
                  </a:lnTo>
                  <a:lnTo>
                    <a:pt x="25140" y="24351"/>
                  </a:lnTo>
                  <a:lnTo>
                    <a:pt x="13640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083386" y="4953131"/>
              <a:ext cx="341525" cy="390441"/>
            </a:xfrm>
            <a:custGeom>
              <a:avLst/>
              <a:gdLst/>
              <a:ahLst/>
              <a:cxnLst/>
              <a:rect l="0" t="0" r="0" b="0"/>
              <a:pathLst>
                <a:path w="341525" h="390441">
                  <a:moveTo>
                    <a:pt x="4612" y="0"/>
                  </a:moveTo>
                  <a:lnTo>
                    <a:pt x="1812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6" y="51469"/>
                  </a:lnTo>
                  <a:lnTo>
                    <a:pt x="2146" y="65171"/>
                  </a:lnTo>
                  <a:lnTo>
                    <a:pt x="3002" y="79589"/>
                  </a:lnTo>
                  <a:lnTo>
                    <a:pt x="4177" y="93870"/>
                  </a:lnTo>
                  <a:lnTo>
                    <a:pt x="5812" y="107550"/>
                  </a:lnTo>
                  <a:lnTo>
                    <a:pt x="7739" y="120851"/>
                  </a:lnTo>
                  <a:lnTo>
                    <a:pt x="9579" y="134461"/>
                  </a:lnTo>
                  <a:lnTo>
                    <a:pt x="11114" y="148769"/>
                  </a:lnTo>
                  <a:lnTo>
                    <a:pt x="12297" y="163838"/>
                  </a:lnTo>
                  <a:lnTo>
                    <a:pt x="13166" y="179573"/>
                  </a:lnTo>
                  <a:lnTo>
                    <a:pt x="13790" y="195833"/>
                  </a:lnTo>
                  <a:lnTo>
                    <a:pt x="14395" y="212482"/>
                  </a:lnTo>
                  <a:lnTo>
                    <a:pt x="15341" y="229411"/>
                  </a:lnTo>
                  <a:lnTo>
                    <a:pt x="16794" y="246532"/>
                  </a:lnTo>
                  <a:lnTo>
                    <a:pt x="18585" y="263621"/>
                  </a:lnTo>
                  <a:lnTo>
                    <a:pt x="20326" y="280327"/>
                  </a:lnTo>
                  <a:lnTo>
                    <a:pt x="21792" y="296491"/>
                  </a:lnTo>
                  <a:lnTo>
                    <a:pt x="22927" y="312127"/>
                  </a:lnTo>
                  <a:lnTo>
                    <a:pt x="23763" y="327319"/>
                  </a:lnTo>
                  <a:lnTo>
                    <a:pt x="24348" y="342142"/>
                  </a:lnTo>
                  <a:lnTo>
                    <a:pt x="24323" y="355568"/>
                  </a:lnTo>
                  <a:lnTo>
                    <a:pt x="23088" y="364115"/>
                  </a:lnTo>
                  <a:lnTo>
                    <a:pt x="21103" y="365647"/>
                  </a:lnTo>
                  <a:lnTo>
                    <a:pt x="19329" y="361949"/>
                  </a:lnTo>
                  <a:lnTo>
                    <a:pt x="18009" y="354614"/>
                  </a:lnTo>
                  <a:lnTo>
                    <a:pt x="17083" y="344503"/>
                  </a:lnTo>
                  <a:lnTo>
                    <a:pt x="16454" y="332267"/>
                  </a:lnTo>
                  <a:lnTo>
                    <a:pt x="16196" y="318779"/>
                  </a:lnTo>
                  <a:lnTo>
                    <a:pt x="16555" y="305094"/>
                  </a:lnTo>
                  <a:lnTo>
                    <a:pt x="17618" y="291812"/>
                  </a:lnTo>
                  <a:lnTo>
                    <a:pt x="19486" y="279280"/>
                  </a:lnTo>
                  <a:lnTo>
                    <a:pt x="22343" y="267779"/>
                  </a:lnTo>
                  <a:lnTo>
                    <a:pt x="26198" y="257344"/>
                  </a:lnTo>
                  <a:lnTo>
                    <a:pt x="31076" y="247995"/>
                  </a:lnTo>
                  <a:lnTo>
                    <a:pt x="37099" y="239846"/>
                  </a:lnTo>
                  <a:lnTo>
                    <a:pt x="44225" y="232848"/>
                  </a:lnTo>
                  <a:lnTo>
                    <a:pt x="52281" y="227146"/>
                  </a:lnTo>
                  <a:lnTo>
                    <a:pt x="61058" y="223137"/>
                  </a:lnTo>
                  <a:lnTo>
                    <a:pt x="70359" y="220899"/>
                  </a:lnTo>
                  <a:lnTo>
                    <a:pt x="79705" y="220701"/>
                  </a:lnTo>
                  <a:lnTo>
                    <a:pt x="88366" y="223145"/>
                  </a:lnTo>
                  <a:lnTo>
                    <a:pt x="96006" y="228308"/>
                  </a:lnTo>
                  <a:lnTo>
                    <a:pt x="102795" y="235671"/>
                  </a:lnTo>
                  <a:lnTo>
                    <a:pt x="109204" y="244432"/>
                  </a:lnTo>
                  <a:lnTo>
                    <a:pt x="115547" y="253990"/>
                  </a:lnTo>
                  <a:lnTo>
                    <a:pt x="121640" y="264148"/>
                  </a:lnTo>
                  <a:lnTo>
                    <a:pt x="126907" y="275019"/>
                  </a:lnTo>
                  <a:lnTo>
                    <a:pt x="131086" y="286618"/>
                  </a:lnTo>
                  <a:lnTo>
                    <a:pt x="134385" y="298695"/>
                  </a:lnTo>
                  <a:lnTo>
                    <a:pt x="137289" y="310809"/>
                  </a:lnTo>
                  <a:lnTo>
                    <a:pt x="140136" y="322633"/>
                  </a:lnTo>
                  <a:lnTo>
                    <a:pt x="143211" y="331681"/>
                  </a:lnTo>
                  <a:lnTo>
                    <a:pt x="146380" y="334836"/>
                  </a:lnTo>
                  <a:lnTo>
                    <a:pt x="149195" y="332971"/>
                  </a:lnTo>
                  <a:lnTo>
                    <a:pt x="151835" y="327799"/>
                  </a:lnTo>
                  <a:lnTo>
                    <a:pt x="154853" y="320756"/>
                  </a:lnTo>
                  <a:lnTo>
                    <a:pt x="158967" y="312949"/>
                  </a:lnTo>
                  <a:lnTo>
                    <a:pt x="164457" y="304990"/>
                  </a:lnTo>
                  <a:lnTo>
                    <a:pt x="171402" y="297300"/>
                  </a:lnTo>
                  <a:lnTo>
                    <a:pt x="179877" y="290260"/>
                  </a:lnTo>
                  <a:lnTo>
                    <a:pt x="189760" y="283995"/>
                  </a:lnTo>
                  <a:lnTo>
                    <a:pt x="200800" y="278441"/>
                  </a:lnTo>
                  <a:lnTo>
                    <a:pt x="212724" y="273466"/>
                  </a:lnTo>
                  <a:lnTo>
                    <a:pt x="225288" y="268924"/>
                  </a:lnTo>
                  <a:lnTo>
                    <a:pt x="237975" y="264531"/>
                  </a:lnTo>
                  <a:lnTo>
                    <a:pt x="250033" y="259887"/>
                  </a:lnTo>
                  <a:lnTo>
                    <a:pt x="261102" y="254794"/>
                  </a:lnTo>
                  <a:lnTo>
                    <a:pt x="271177" y="249235"/>
                  </a:lnTo>
                  <a:lnTo>
                    <a:pt x="280413" y="243279"/>
                  </a:lnTo>
                  <a:lnTo>
                    <a:pt x="288989" y="237003"/>
                  </a:lnTo>
                  <a:lnTo>
                    <a:pt x="296751" y="230162"/>
                  </a:lnTo>
                  <a:lnTo>
                    <a:pt x="303220" y="222206"/>
                  </a:lnTo>
                  <a:lnTo>
                    <a:pt x="308233" y="212935"/>
                  </a:lnTo>
                  <a:lnTo>
                    <a:pt x="311599" y="202777"/>
                  </a:lnTo>
                  <a:lnTo>
                    <a:pt x="312961" y="192573"/>
                  </a:lnTo>
                  <a:lnTo>
                    <a:pt x="312308" y="182833"/>
                  </a:lnTo>
                  <a:lnTo>
                    <a:pt x="309598" y="174025"/>
                  </a:lnTo>
                  <a:lnTo>
                    <a:pt x="304589" y="166720"/>
                  </a:lnTo>
                  <a:lnTo>
                    <a:pt x="297373" y="161078"/>
                  </a:lnTo>
                  <a:lnTo>
                    <a:pt x="288462" y="157089"/>
                  </a:lnTo>
                  <a:lnTo>
                    <a:pt x="278580" y="154762"/>
                  </a:lnTo>
                  <a:lnTo>
                    <a:pt x="268244" y="153942"/>
                  </a:lnTo>
                  <a:lnTo>
                    <a:pt x="258055" y="154675"/>
                  </a:lnTo>
                  <a:lnTo>
                    <a:pt x="248753" y="157287"/>
                  </a:lnTo>
                  <a:lnTo>
                    <a:pt x="240647" y="161782"/>
                  </a:lnTo>
                  <a:lnTo>
                    <a:pt x="233527" y="167902"/>
                  </a:lnTo>
                  <a:lnTo>
                    <a:pt x="226889" y="175296"/>
                  </a:lnTo>
                  <a:lnTo>
                    <a:pt x="220384" y="183643"/>
                  </a:lnTo>
                  <a:lnTo>
                    <a:pt x="214011" y="192839"/>
                  </a:lnTo>
                  <a:lnTo>
                    <a:pt x="208023" y="202989"/>
                  </a:lnTo>
                  <a:lnTo>
                    <a:pt x="202556" y="214075"/>
                  </a:lnTo>
                  <a:lnTo>
                    <a:pt x="197917" y="225960"/>
                  </a:lnTo>
                  <a:lnTo>
                    <a:pt x="194639" y="238469"/>
                  </a:lnTo>
                  <a:lnTo>
                    <a:pt x="192885" y="251436"/>
                  </a:lnTo>
                  <a:lnTo>
                    <a:pt x="192506" y="264569"/>
                  </a:lnTo>
                  <a:lnTo>
                    <a:pt x="193232" y="277458"/>
                  </a:lnTo>
                  <a:lnTo>
                    <a:pt x="194797" y="289903"/>
                  </a:lnTo>
                  <a:lnTo>
                    <a:pt x="197132" y="301887"/>
                  </a:lnTo>
                  <a:lnTo>
                    <a:pt x="200369" y="313475"/>
                  </a:lnTo>
                  <a:lnTo>
                    <a:pt x="204506" y="324750"/>
                  </a:lnTo>
                  <a:lnTo>
                    <a:pt x="209419" y="335627"/>
                  </a:lnTo>
                  <a:lnTo>
                    <a:pt x="214941" y="345866"/>
                  </a:lnTo>
                  <a:lnTo>
                    <a:pt x="220920" y="355381"/>
                  </a:lnTo>
                  <a:lnTo>
                    <a:pt x="227393" y="364077"/>
                  </a:lnTo>
                  <a:lnTo>
                    <a:pt x="234569" y="371773"/>
                  </a:lnTo>
                  <a:lnTo>
                    <a:pt x="242509" y="378457"/>
                  </a:lnTo>
                  <a:lnTo>
                    <a:pt x="251129" y="383947"/>
                  </a:lnTo>
                  <a:lnTo>
                    <a:pt x="260293" y="387811"/>
                  </a:lnTo>
                  <a:lnTo>
                    <a:pt x="269867" y="389961"/>
                  </a:lnTo>
                  <a:lnTo>
                    <a:pt x="279737" y="390440"/>
                  </a:lnTo>
                  <a:lnTo>
                    <a:pt x="289815" y="389248"/>
                  </a:lnTo>
                  <a:lnTo>
                    <a:pt x="300024" y="386568"/>
                  </a:lnTo>
                  <a:lnTo>
                    <a:pt x="309863" y="382990"/>
                  </a:lnTo>
                  <a:lnTo>
                    <a:pt x="319376" y="379072"/>
                  </a:lnTo>
                  <a:lnTo>
                    <a:pt x="329397" y="374474"/>
                  </a:lnTo>
                  <a:lnTo>
                    <a:pt x="341524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623555" y="4819722"/>
              <a:ext cx="306392" cy="486789"/>
            </a:xfrm>
            <a:custGeom>
              <a:avLst/>
              <a:gdLst/>
              <a:ahLst/>
              <a:cxnLst/>
              <a:rect l="0" t="0" r="0" b="0"/>
              <a:pathLst>
                <a:path w="306392" h="486789">
                  <a:moveTo>
                    <a:pt x="117210" y="407150"/>
                  </a:moveTo>
                  <a:lnTo>
                    <a:pt x="117143" y="395482"/>
                  </a:lnTo>
                  <a:lnTo>
                    <a:pt x="116503" y="384994"/>
                  </a:lnTo>
                  <a:lnTo>
                    <a:pt x="115201" y="374692"/>
                  </a:lnTo>
                  <a:lnTo>
                    <a:pt x="113169" y="364390"/>
                  </a:lnTo>
                  <a:lnTo>
                    <a:pt x="110204" y="354047"/>
                  </a:lnTo>
                  <a:lnTo>
                    <a:pt x="106280" y="343666"/>
                  </a:lnTo>
                  <a:lnTo>
                    <a:pt x="101358" y="333584"/>
                  </a:lnTo>
                  <a:lnTo>
                    <a:pt x="95306" y="324422"/>
                  </a:lnTo>
                  <a:lnTo>
                    <a:pt x="88161" y="316458"/>
                  </a:lnTo>
                  <a:lnTo>
                    <a:pt x="80094" y="309959"/>
                  </a:lnTo>
                  <a:lnTo>
                    <a:pt x="71308" y="305344"/>
                  </a:lnTo>
                  <a:lnTo>
                    <a:pt x="61997" y="302658"/>
                  </a:lnTo>
                  <a:lnTo>
                    <a:pt x="52476" y="301973"/>
                  </a:lnTo>
                  <a:lnTo>
                    <a:pt x="43164" y="303550"/>
                  </a:lnTo>
                  <a:lnTo>
                    <a:pt x="34278" y="307317"/>
                  </a:lnTo>
                  <a:lnTo>
                    <a:pt x="26007" y="313099"/>
                  </a:lnTo>
                  <a:lnTo>
                    <a:pt x="18598" y="320791"/>
                  </a:lnTo>
                  <a:lnTo>
                    <a:pt x="12105" y="330143"/>
                  </a:lnTo>
                  <a:lnTo>
                    <a:pt x="6745" y="340657"/>
                  </a:lnTo>
                  <a:lnTo>
                    <a:pt x="2966" y="351698"/>
                  </a:lnTo>
                  <a:lnTo>
                    <a:pt x="865" y="362865"/>
                  </a:lnTo>
                  <a:lnTo>
                    <a:pt x="80" y="374140"/>
                  </a:lnTo>
                  <a:lnTo>
                    <a:pt x="0" y="385775"/>
                  </a:lnTo>
                  <a:lnTo>
                    <a:pt x="209" y="397901"/>
                  </a:lnTo>
                  <a:lnTo>
                    <a:pt x="820" y="410504"/>
                  </a:lnTo>
                  <a:lnTo>
                    <a:pt x="2361" y="423504"/>
                  </a:lnTo>
                  <a:lnTo>
                    <a:pt x="5069" y="436795"/>
                  </a:lnTo>
                  <a:lnTo>
                    <a:pt x="9040" y="449806"/>
                  </a:lnTo>
                  <a:lnTo>
                    <a:pt x="14388" y="461550"/>
                  </a:lnTo>
                  <a:lnTo>
                    <a:pt x="21023" y="471578"/>
                  </a:lnTo>
                  <a:lnTo>
                    <a:pt x="28565" y="479461"/>
                  </a:lnTo>
                  <a:lnTo>
                    <a:pt x="36457" y="484556"/>
                  </a:lnTo>
                  <a:lnTo>
                    <a:pt x="44348" y="486788"/>
                  </a:lnTo>
                  <a:lnTo>
                    <a:pt x="51931" y="486373"/>
                  </a:lnTo>
                  <a:lnTo>
                    <a:pt x="58870" y="483528"/>
                  </a:lnTo>
                  <a:lnTo>
                    <a:pt x="65057" y="478611"/>
                  </a:lnTo>
                  <a:lnTo>
                    <a:pt x="70720" y="471739"/>
                  </a:lnTo>
                  <a:lnTo>
                    <a:pt x="76298" y="462708"/>
                  </a:lnTo>
                  <a:lnTo>
                    <a:pt x="82052" y="451599"/>
                  </a:lnTo>
                  <a:lnTo>
                    <a:pt x="87903" y="438734"/>
                  </a:lnTo>
                  <a:lnTo>
                    <a:pt x="93532" y="424505"/>
                  </a:lnTo>
                  <a:lnTo>
                    <a:pt x="98764" y="409276"/>
                  </a:lnTo>
                  <a:lnTo>
                    <a:pt x="103583" y="393662"/>
                  </a:lnTo>
                  <a:lnTo>
                    <a:pt x="108046" y="378493"/>
                  </a:lnTo>
                  <a:lnTo>
                    <a:pt x="112232" y="364172"/>
                  </a:lnTo>
                  <a:lnTo>
                    <a:pt x="116211" y="350251"/>
                  </a:lnTo>
                  <a:lnTo>
                    <a:pt x="120044" y="335684"/>
                  </a:lnTo>
                  <a:lnTo>
                    <a:pt x="123769" y="319921"/>
                  </a:lnTo>
                  <a:lnTo>
                    <a:pt x="127255" y="303228"/>
                  </a:lnTo>
                  <a:lnTo>
                    <a:pt x="130217" y="286397"/>
                  </a:lnTo>
                  <a:lnTo>
                    <a:pt x="132541" y="269913"/>
                  </a:lnTo>
                  <a:lnTo>
                    <a:pt x="134271" y="253607"/>
                  </a:lnTo>
                  <a:lnTo>
                    <a:pt x="135514" y="236841"/>
                  </a:lnTo>
                  <a:lnTo>
                    <a:pt x="136393" y="219276"/>
                  </a:lnTo>
                  <a:lnTo>
                    <a:pt x="137170" y="201209"/>
                  </a:lnTo>
                  <a:lnTo>
                    <a:pt x="138233" y="183374"/>
                  </a:lnTo>
                  <a:lnTo>
                    <a:pt x="139758" y="166184"/>
                  </a:lnTo>
                  <a:lnTo>
                    <a:pt x="141429" y="149554"/>
                  </a:lnTo>
                  <a:lnTo>
                    <a:pt x="142556" y="133095"/>
                  </a:lnTo>
                  <a:lnTo>
                    <a:pt x="142797" y="116546"/>
                  </a:lnTo>
                  <a:lnTo>
                    <a:pt x="142294" y="99974"/>
                  </a:lnTo>
                  <a:lnTo>
                    <a:pt x="141493" y="83681"/>
                  </a:lnTo>
                  <a:lnTo>
                    <a:pt x="140690" y="67831"/>
                  </a:lnTo>
                  <a:lnTo>
                    <a:pt x="139846" y="52592"/>
                  </a:lnTo>
                  <a:lnTo>
                    <a:pt x="138681" y="38205"/>
                  </a:lnTo>
                  <a:lnTo>
                    <a:pt x="137043" y="24737"/>
                  </a:lnTo>
                  <a:lnTo>
                    <a:pt x="134753" y="12904"/>
                  </a:lnTo>
                  <a:lnTo>
                    <a:pt x="130820" y="4286"/>
                  </a:lnTo>
                  <a:lnTo>
                    <a:pt x="125289" y="0"/>
                  </a:lnTo>
                  <a:lnTo>
                    <a:pt x="120169" y="260"/>
                  </a:lnTo>
                  <a:lnTo>
                    <a:pt x="116165" y="4380"/>
                  </a:lnTo>
                  <a:lnTo>
                    <a:pt x="113235" y="11457"/>
                  </a:lnTo>
                  <a:lnTo>
                    <a:pt x="111162" y="20685"/>
                  </a:lnTo>
                  <a:lnTo>
                    <a:pt x="109723" y="31447"/>
                  </a:lnTo>
                  <a:lnTo>
                    <a:pt x="108736" y="43770"/>
                  </a:lnTo>
                  <a:lnTo>
                    <a:pt x="108064" y="58244"/>
                  </a:lnTo>
                  <a:lnTo>
                    <a:pt x="107614" y="75007"/>
                  </a:lnTo>
                  <a:lnTo>
                    <a:pt x="107481" y="93149"/>
                  </a:lnTo>
                  <a:lnTo>
                    <a:pt x="107923" y="111026"/>
                  </a:lnTo>
                  <a:lnTo>
                    <a:pt x="109034" y="127718"/>
                  </a:lnTo>
                  <a:lnTo>
                    <a:pt x="110594" y="143177"/>
                  </a:lnTo>
                  <a:lnTo>
                    <a:pt x="112181" y="157854"/>
                  </a:lnTo>
                  <a:lnTo>
                    <a:pt x="113547" y="172146"/>
                  </a:lnTo>
                  <a:lnTo>
                    <a:pt x="114785" y="186764"/>
                  </a:lnTo>
                  <a:lnTo>
                    <a:pt x="116223" y="202737"/>
                  </a:lnTo>
                  <a:lnTo>
                    <a:pt x="118037" y="220498"/>
                  </a:lnTo>
                  <a:lnTo>
                    <a:pt x="120087" y="239806"/>
                  </a:lnTo>
                  <a:lnTo>
                    <a:pt x="122009" y="260056"/>
                  </a:lnTo>
                  <a:lnTo>
                    <a:pt x="123604" y="280782"/>
                  </a:lnTo>
                  <a:lnTo>
                    <a:pt x="124997" y="301561"/>
                  </a:lnTo>
                  <a:lnTo>
                    <a:pt x="126539" y="321956"/>
                  </a:lnTo>
                  <a:lnTo>
                    <a:pt x="128428" y="341770"/>
                  </a:lnTo>
                  <a:lnTo>
                    <a:pt x="130698" y="360683"/>
                  </a:lnTo>
                  <a:lnTo>
                    <a:pt x="133300" y="378171"/>
                  </a:lnTo>
                  <a:lnTo>
                    <a:pt x="136169" y="394058"/>
                  </a:lnTo>
                  <a:lnTo>
                    <a:pt x="139425" y="407510"/>
                  </a:lnTo>
                  <a:lnTo>
                    <a:pt x="144104" y="416476"/>
                  </a:lnTo>
                  <a:lnTo>
                    <a:pt x="150371" y="420030"/>
                  </a:lnTo>
                  <a:lnTo>
                    <a:pt x="156519" y="419157"/>
                  </a:lnTo>
                  <a:lnTo>
                    <a:pt x="162025" y="415135"/>
                  </a:lnTo>
                  <a:lnTo>
                    <a:pt x="167106" y="409131"/>
                  </a:lnTo>
                  <a:lnTo>
                    <a:pt x="172221" y="402156"/>
                  </a:lnTo>
                  <a:lnTo>
                    <a:pt x="177636" y="394825"/>
                  </a:lnTo>
                  <a:lnTo>
                    <a:pt x="183579" y="387588"/>
                  </a:lnTo>
                  <a:lnTo>
                    <a:pt x="190326" y="380866"/>
                  </a:lnTo>
                  <a:lnTo>
                    <a:pt x="197941" y="374822"/>
                  </a:lnTo>
                  <a:lnTo>
                    <a:pt x="206325" y="369420"/>
                  </a:lnTo>
                  <a:lnTo>
                    <a:pt x="215324" y="364549"/>
                  </a:lnTo>
                  <a:lnTo>
                    <a:pt x="224782" y="360076"/>
                  </a:lnTo>
                  <a:lnTo>
                    <a:pt x="234572" y="355730"/>
                  </a:lnTo>
                  <a:lnTo>
                    <a:pt x="244596" y="351118"/>
                  </a:lnTo>
                  <a:lnTo>
                    <a:pt x="254773" y="346042"/>
                  </a:lnTo>
                  <a:lnTo>
                    <a:pt x="264725" y="340325"/>
                  </a:lnTo>
                  <a:lnTo>
                    <a:pt x="273801" y="333730"/>
                  </a:lnTo>
                  <a:lnTo>
                    <a:pt x="281719" y="326216"/>
                  </a:lnTo>
                  <a:lnTo>
                    <a:pt x="288526" y="317899"/>
                  </a:lnTo>
                  <a:lnTo>
                    <a:pt x="294415" y="308946"/>
                  </a:lnTo>
                  <a:lnTo>
                    <a:pt x="299586" y="299522"/>
                  </a:lnTo>
                  <a:lnTo>
                    <a:pt x="303739" y="289925"/>
                  </a:lnTo>
                  <a:lnTo>
                    <a:pt x="306100" y="280563"/>
                  </a:lnTo>
                  <a:lnTo>
                    <a:pt x="306391" y="271639"/>
                  </a:lnTo>
                  <a:lnTo>
                    <a:pt x="304790" y="263173"/>
                  </a:lnTo>
                  <a:lnTo>
                    <a:pt x="301657" y="255100"/>
                  </a:lnTo>
                  <a:lnTo>
                    <a:pt x="297360" y="247349"/>
                  </a:lnTo>
                  <a:lnTo>
                    <a:pt x="292053" y="240328"/>
                  </a:lnTo>
                  <a:lnTo>
                    <a:pt x="285675" y="234897"/>
                  </a:lnTo>
                  <a:lnTo>
                    <a:pt x="278278" y="231400"/>
                  </a:lnTo>
                  <a:lnTo>
                    <a:pt x="270026" y="229865"/>
                  </a:lnTo>
                  <a:lnTo>
                    <a:pt x="261109" y="230273"/>
                  </a:lnTo>
                  <a:lnTo>
                    <a:pt x="251711" y="232405"/>
                  </a:lnTo>
                  <a:lnTo>
                    <a:pt x="242298" y="236089"/>
                  </a:lnTo>
                  <a:lnTo>
                    <a:pt x="233591" y="241295"/>
                  </a:lnTo>
                  <a:lnTo>
                    <a:pt x="225925" y="247869"/>
                  </a:lnTo>
                  <a:lnTo>
                    <a:pt x="219288" y="255722"/>
                  </a:lnTo>
                  <a:lnTo>
                    <a:pt x="213514" y="264894"/>
                  </a:lnTo>
                  <a:lnTo>
                    <a:pt x="208405" y="275287"/>
                  </a:lnTo>
                  <a:lnTo>
                    <a:pt x="203786" y="286690"/>
                  </a:lnTo>
                  <a:lnTo>
                    <a:pt x="199515" y="298869"/>
                  </a:lnTo>
                  <a:lnTo>
                    <a:pt x="195491" y="311615"/>
                  </a:lnTo>
                  <a:lnTo>
                    <a:pt x="191804" y="324768"/>
                  </a:lnTo>
                  <a:lnTo>
                    <a:pt x="188706" y="338203"/>
                  </a:lnTo>
                  <a:lnTo>
                    <a:pt x="186295" y="351832"/>
                  </a:lnTo>
                  <a:lnTo>
                    <a:pt x="184678" y="365595"/>
                  </a:lnTo>
                  <a:lnTo>
                    <a:pt x="184042" y="379449"/>
                  </a:lnTo>
                  <a:lnTo>
                    <a:pt x="184398" y="393353"/>
                  </a:lnTo>
                  <a:lnTo>
                    <a:pt x="185774" y="406962"/>
                  </a:lnTo>
                  <a:lnTo>
                    <a:pt x="188292" y="419649"/>
                  </a:lnTo>
                  <a:lnTo>
                    <a:pt x="191921" y="431129"/>
                  </a:lnTo>
                  <a:lnTo>
                    <a:pt x="196815" y="440973"/>
                  </a:lnTo>
                  <a:lnTo>
                    <a:pt x="203380" y="448456"/>
                  </a:lnTo>
                  <a:lnTo>
                    <a:pt x="211684" y="453406"/>
                  </a:lnTo>
                  <a:lnTo>
                    <a:pt x="221345" y="455951"/>
                  </a:lnTo>
                  <a:lnTo>
                    <a:pt x="231738" y="456238"/>
                  </a:lnTo>
                  <a:lnTo>
                    <a:pt x="242421" y="454583"/>
                  </a:lnTo>
                  <a:lnTo>
                    <a:pt x="252911" y="451317"/>
                  </a:lnTo>
                  <a:lnTo>
                    <a:pt x="263742" y="446162"/>
                  </a:lnTo>
                  <a:lnTo>
                    <a:pt x="276973" y="436439"/>
                  </a:lnTo>
                  <a:lnTo>
                    <a:pt x="296194" y="4176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961863" y="5065435"/>
              <a:ext cx="136872" cy="207880"/>
            </a:xfrm>
            <a:custGeom>
              <a:avLst/>
              <a:gdLst/>
              <a:ahLst/>
              <a:cxnLst/>
              <a:rect l="0" t="0" r="0" b="0"/>
              <a:pathLst>
                <a:path w="136872" h="207880">
                  <a:moveTo>
                    <a:pt x="0" y="66681"/>
                  </a:moveTo>
                  <a:lnTo>
                    <a:pt x="67" y="81283"/>
                  </a:lnTo>
                  <a:lnTo>
                    <a:pt x="707" y="94553"/>
                  </a:lnTo>
                  <a:lnTo>
                    <a:pt x="2004" y="107760"/>
                  </a:lnTo>
                  <a:lnTo>
                    <a:pt x="3864" y="121274"/>
                  </a:lnTo>
                  <a:lnTo>
                    <a:pt x="6180" y="135431"/>
                  </a:lnTo>
                  <a:lnTo>
                    <a:pt x="8847" y="150328"/>
                  </a:lnTo>
                  <a:lnTo>
                    <a:pt x="11770" y="165575"/>
                  </a:lnTo>
                  <a:lnTo>
                    <a:pt x="14878" y="180424"/>
                  </a:lnTo>
                  <a:lnTo>
                    <a:pt x="18092" y="194406"/>
                  </a:lnTo>
                  <a:lnTo>
                    <a:pt x="20666" y="204771"/>
                  </a:lnTo>
                  <a:lnTo>
                    <a:pt x="21839" y="207879"/>
                  </a:lnTo>
                  <a:lnTo>
                    <a:pt x="22139" y="204369"/>
                  </a:lnTo>
                  <a:lnTo>
                    <a:pt x="22065" y="196276"/>
                  </a:lnTo>
                  <a:lnTo>
                    <a:pt x="21872" y="185480"/>
                  </a:lnTo>
                  <a:lnTo>
                    <a:pt x="21671" y="173197"/>
                  </a:lnTo>
                  <a:lnTo>
                    <a:pt x="21501" y="159952"/>
                  </a:lnTo>
                  <a:lnTo>
                    <a:pt x="21371" y="145804"/>
                  </a:lnTo>
                  <a:lnTo>
                    <a:pt x="21275" y="130824"/>
                  </a:lnTo>
                  <a:lnTo>
                    <a:pt x="21207" y="115313"/>
                  </a:lnTo>
                  <a:lnTo>
                    <a:pt x="21159" y="99733"/>
                  </a:lnTo>
                  <a:lnTo>
                    <a:pt x="21135" y="84363"/>
                  </a:lnTo>
                  <a:lnTo>
                    <a:pt x="21458" y="69445"/>
                  </a:lnTo>
                  <a:lnTo>
                    <a:pt x="22740" y="55272"/>
                  </a:lnTo>
                  <a:lnTo>
                    <a:pt x="25241" y="41934"/>
                  </a:lnTo>
                  <a:lnTo>
                    <a:pt x="29058" y="29673"/>
                  </a:lnTo>
                  <a:lnTo>
                    <a:pt x="34294" y="18955"/>
                  </a:lnTo>
                  <a:lnTo>
                    <a:pt x="40852" y="9916"/>
                  </a:lnTo>
                  <a:lnTo>
                    <a:pt x="48339" y="3185"/>
                  </a:lnTo>
                  <a:lnTo>
                    <a:pt x="56195" y="0"/>
                  </a:lnTo>
                  <a:lnTo>
                    <a:pt x="64060" y="711"/>
                  </a:lnTo>
                  <a:lnTo>
                    <a:pt x="71626" y="4750"/>
                  </a:lnTo>
                  <a:lnTo>
                    <a:pt x="78553" y="11113"/>
                  </a:lnTo>
                  <a:lnTo>
                    <a:pt x="84729" y="18978"/>
                  </a:lnTo>
                  <a:lnTo>
                    <a:pt x="90214" y="27794"/>
                  </a:lnTo>
                  <a:lnTo>
                    <a:pt x="95140" y="37214"/>
                  </a:lnTo>
                  <a:lnTo>
                    <a:pt x="99643" y="47020"/>
                  </a:lnTo>
                  <a:lnTo>
                    <a:pt x="103840" y="57075"/>
                  </a:lnTo>
                  <a:lnTo>
                    <a:pt x="107820" y="67292"/>
                  </a:lnTo>
                  <a:lnTo>
                    <a:pt x="111648" y="77620"/>
                  </a:lnTo>
                  <a:lnTo>
                    <a:pt x="115374" y="88185"/>
                  </a:lnTo>
                  <a:lnTo>
                    <a:pt x="119028" y="99271"/>
                  </a:lnTo>
                  <a:lnTo>
                    <a:pt x="122631" y="110984"/>
                  </a:lnTo>
                  <a:lnTo>
                    <a:pt x="126045" y="123056"/>
                  </a:lnTo>
                  <a:lnTo>
                    <a:pt x="129321" y="136329"/>
                  </a:lnTo>
                  <a:lnTo>
                    <a:pt x="132747" y="154208"/>
                  </a:lnTo>
                  <a:lnTo>
                    <a:pt x="136871" y="1824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128940" y="5037359"/>
              <a:ext cx="154881" cy="242117"/>
            </a:xfrm>
            <a:custGeom>
              <a:avLst/>
              <a:gdLst/>
              <a:ahLst/>
              <a:cxnLst/>
              <a:rect l="0" t="0" r="0" b="0"/>
              <a:pathLst>
                <a:path w="154881" h="242117">
                  <a:moveTo>
                    <a:pt x="96136" y="0"/>
                  </a:moveTo>
                  <a:lnTo>
                    <a:pt x="84468" y="134"/>
                  </a:lnTo>
                  <a:lnTo>
                    <a:pt x="73979" y="1414"/>
                  </a:lnTo>
                  <a:lnTo>
                    <a:pt x="63682" y="4017"/>
                  </a:lnTo>
                  <a:lnTo>
                    <a:pt x="53553" y="8082"/>
                  </a:lnTo>
                  <a:lnTo>
                    <a:pt x="43858" y="14011"/>
                  </a:lnTo>
                  <a:lnTo>
                    <a:pt x="34726" y="21851"/>
                  </a:lnTo>
                  <a:lnTo>
                    <a:pt x="26296" y="31350"/>
                  </a:lnTo>
                  <a:lnTo>
                    <a:pt x="18783" y="42157"/>
                  </a:lnTo>
                  <a:lnTo>
                    <a:pt x="12221" y="53935"/>
                  </a:lnTo>
                  <a:lnTo>
                    <a:pt x="6816" y="66247"/>
                  </a:lnTo>
                  <a:lnTo>
                    <a:pt x="3008" y="78576"/>
                  </a:lnTo>
                  <a:lnTo>
                    <a:pt x="887" y="90646"/>
                  </a:lnTo>
                  <a:lnTo>
                    <a:pt x="88" y="102546"/>
                  </a:lnTo>
                  <a:lnTo>
                    <a:pt x="0" y="114609"/>
                  </a:lnTo>
                  <a:lnTo>
                    <a:pt x="203" y="127021"/>
                  </a:lnTo>
                  <a:lnTo>
                    <a:pt x="811" y="139647"/>
                  </a:lnTo>
                  <a:lnTo>
                    <a:pt x="2350" y="152130"/>
                  </a:lnTo>
                  <a:lnTo>
                    <a:pt x="5050" y="164271"/>
                  </a:lnTo>
                  <a:lnTo>
                    <a:pt x="8848" y="176035"/>
                  </a:lnTo>
                  <a:lnTo>
                    <a:pt x="13546" y="187468"/>
                  </a:lnTo>
                  <a:lnTo>
                    <a:pt x="18937" y="198630"/>
                  </a:lnTo>
                  <a:lnTo>
                    <a:pt x="24999" y="209261"/>
                  </a:lnTo>
                  <a:lnTo>
                    <a:pt x="31891" y="218802"/>
                  </a:lnTo>
                  <a:lnTo>
                    <a:pt x="39637" y="227025"/>
                  </a:lnTo>
                  <a:lnTo>
                    <a:pt x="48125" y="233700"/>
                  </a:lnTo>
                  <a:lnTo>
                    <a:pt x="57201" y="238435"/>
                  </a:lnTo>
                  <a:lnTo>
                    <a:pt x="66710" y="241205"/>
                  </a:lnTo>
                  <a:lnTo>
                    <a:pt x="76367" y="242116"/>
                  </a:lnTo>
                  <a:lnTo>
                    <a:pt x="85769" y="241224"/>
                  </a:lnTo>
                  <a:lnTo>
                    <a:pt x="94720" y="238734"/>
                  </a:lnTo>
                  <a:lnTo>
                    <a:pt x="103205" y="234794"/>
                  </a:lnTo>
                  <a:lnTo>
                    <a:pt x="111290" y="229409"/>
                  </a:lnTo>
                  <a:lnTo>
                    <a:pt x="119059" y="222711"/>
                  </a:lnTo>
                  <a:lnTo>
                    <a:pt x="126430" y="214774"/>
                  </a:lnTo>
                  <a:lnTo>
                    <a:pt x="133162" y="205545"/>
                  </a:lnTo>
                  <a:lnTo>
                    <a:pt x="139169" y="195112"/>
                  </a:lnTo>
                  <a:lnTo>
                    <a:pt x="144356" y="183683"/>
                  </a:lnTo>
                  <a:lnTo>
                    <a:pt x="148542" y="171488"/>
                  </a:lnTo>
                  <a:lnTo>
                    <a:pt x="151723" y="158734"/>
                  </a:lnTo>
                  <a:lnTo>
                    <a:pt x="153876" y="145747"/>
                  </a:lnTo>
                  <a:lnTo>
                    <a:pt x="154880" y="132956"/>
                  </a:lnTo>
                  <a:lnTo>
                    <a:pt x="154778" y="120575"/>
                  </a:lnTo>
                  <a:lnTo>
                    <a:pt x="153745" y="108635"/>
                  </a:lnTo>
                  <a:lnTo>
                    <a:pt x="151989" y="97077"/>
                  </a:lnTo>
                  <a:lnTo>
                    <a:pt x="149695" y="85822"/>
                  </a:lnTo>
                  <a:lnTo>
                    <a:pt x="146851" y="74959"/>
                  </a:lnTo>
                  <a:lnTo>
                    <a:pt x="143265" y="64729"/>
                  </a:lnTo>
                  <a:lnTo>
                    <a:pt x="138884" y="55219"/>
                  </a:lnTo>
                  <a:lnTo>
                    <a:pt x="133637" y="46527"/>
                  </a:lnTo>
                  <a:lnTo>
                    <a:pt x="127359" y="38835"/>
                  </a:lnTo>
                  <a:lnTo>
                    <a:pt x="120067" y="32147"/>
                  </a:lnTo>
                  <a:lnTo>
                    <a:pt x="112177" y="26468"/>
                  </a:lnTo>
                  <a:lnTo>
                    <a:pt x="103531" y="21337"/>
                  </a:lnTo>
                  <a:lnTo>
                    <a:pt x="92250" y="16300"/>
                  </a:lnTo>
                  <a:lnTo>
                    <a:pt x="7507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298775" y="5007466"/>
              <a:ext cx="273742" cy="187822"/>
            </a:xfrm>
            <a:custGeom>
              <a:avLst/>
              <a:gdLst/>
              <a:ahLst/>
              <a:cxnLst/>
              <a:rect l="0" t="0" r="0" b="0"/>
              <a:pathLst>
                <a:path w="273742" h="187822">
                  <a:moveTo>
                    <a:pt x="0" y="82536"/>
                  </a:moveTo>
                  <a:lnTo>
                    <a:pt x="5801" y="91404"/>
                  </a:lnTo>
                  <a:lnTo>
                    <a:pt x="10725" y="100391"/>
                  </a:lnTo>
                  <a:lnTo>
                    <a:pt x="15233" y="110382"/>
                  </a:lnTo>
                  <a:lnTo>
                    <a:pt x="19626" y="121190"/>
                  </a:lnTo>
                  <a:lnTo>
                    <a:pt x="24288" y="132353"/>
                  </a:lnTo>
                  <a:lnTo>
                    <a:pt x="29398" y="143558"/>
                  </a:lnTo>
                  <a:lnTo>
                    <a:pt x="34803" y="154670"/>
                  </a:lnTo>
                  <a:lnTo>
                    <a:pt x="40127" y="165655"/>
                  </a:lnTo>
                  <a:lnTo>
                    <a:pt x="45137" y="176450"/>
                  </a:lnTo>
                  <a:lnTo>
                    <a:pt x="49291" y="184605"/>
                  </a:lnTo>
                  <a:lnTo>
                    <a:pt x="51871" y="186851"/>
                  </a:lnTo>
                  <a:lnTo>
                    <a:pt x="53045" y="183838"/>
                  </a:lnTo>
                  <a:lnTo>
                    <a:pt x="53405" y="177105"/>
                  </a:lnTo>
                  <a:lnTo>
                    <a:pt x="53233" y="168053"/>
                  </a:lnTo>
                  <a:lnTo>
                    <a:pt x="52457" y="157838"/>
                  </a:lnTo>
                  <a:lnTo>
                    <a:pt x="51059" y="147148"/>
                  </a:lnTo>
                  <a:lnTo>
                    <a:pt x="49275" y="136152"/>
                  </a:lnTo>
                  <a:lnTo>
                    <a:pt x="47522" y="124685"/>
                  </a:lnTo>
                  <a:lnTo>
                    <a:pt x="46047" y="112666"/>
                  </a:lnTo>
                  <a:lnTo>
                    <a:pt x="45071" y="100301"/>
                  </a:lnTo>
                  <a:lnTo>
                    <a:pt x="44873" y="87990"/>
                  </a:lnTo>
                  <a:lnTo>
                    <a:pt x="45530" y="75973"/>
                  </a:lnTo>
                  <a:lnTo>
                    <a:pt x="47278" y="64632"/>
                  </a:lnTo>
                  <a:lnTo>
                    <a:pt x="50580" y="54546"/>
                  </a:lnTo>
                  <a:lnTo>
                    <a:pt x="55542" y="45929"/>
                  </a:lnTo>
                  <a:lnTo>
                    <a:pt x="61976" y="39144"/>
                  </a:lnTo>
                  <a:lnTo>
                    <a:pt x="69582" y="34859"/>
                  </a:lnTo>
                  <a:lnTo>
                    <a:pt x="78058" y="33206"/>
                  </a:lnTo>
                  <a:lnTo>
                    <a:pt x="86830" y="34028"/>
                  </a:lnTo>
                  <a:lnTo>
                    <a:pt x="95100" y="37154"/>
                  </a:lnTo>
                  <a:lnTo>
                    <a:pt x="102468" y="42254"/>
                  </a:lnTo>
                  <a:lnTo>
                    <a:pt x="108904" y="48911"/>
                  </a:lnTo>
                  <a:lnTo>
                    <a:pt x="114542" y="56733"/>
                  </a:lnTo>
                  <a:lnTo>
                    <a:pt x="119559" y="65394"/>
                  </a:lnTo>
                  <a:lnTo>
                    <a:pt x="124118" y="74648"/>
                  </a:lnTo>
                  <a:lnTo>
                    <a:pt x="128348" y="84310"/>
                  </a:lnTo>
                  <a:lnTo>
                    <a:pt x="132311" y="94183"/>
                  </a:lnTo>
                  <a:lnTo>
                    <a:pt x="134769" y="101670"/>
                  </a:lnTo>
                  <a:lnTo>
                    <a:pt x="134623" y="103419"/>
                  </a:lnTo>
                  <a:lnTo>
                    <a:pt x="133242" y="100086"/>
                  </a:lnTo>
                  <a:lnTo>
                    <a:pt x="131638" y="93162"/>
                  </a:lnTo>
                  <a:lnTo>
                    <a:pt x="130390" y="83998"/>
                  </a:lnTo>
                  <a:lnTo>
                    <a:pt x="129918" y="73717"/>
                  </a:lnTo>
                  <a:lnTo>
                    <a:pt x="130343" y="62995"/>
                  </a:lnTo>
                  <a:lnTo>
                    <a:pt x="131743" y="52322"/>
                  </a:lnTo>
                  <a:lnTo>
                    <a:pt x="134268" y="42135"/>
                  </a:lnTo>
                  <a:lnTo>
                    <a:pt x="137893" y="32614"/>
                  </a:lnTo>
                  <a:lnTo>
                    <a:pt x="142611" y="23894"/>
                  </a:lnTo>
                  <a:lnTo>
                    <a:pt x="148526" y="16172"/>
                  </a:lnTo>
                  <a:lnTo>
                    <a:pt x="155578" y="9469"/>
                  </a:lnTo>
                  <a:lnTo>
                    <a:pt x="163584" y="4135"/>
                  </a:lnTo>
                  <a:lnTo>
                    <a:pt x="172328" y="906"/>
                  </a:lnTo>
                  <a:lnTo>
                    <a:pt x="181611" y="0"/>
                  </a:lnTo>
                  <a:lnTo>
                    <a:pt x="191113" y="1341"/>
                  </a:lnTo>
                  <a:lnTo>
                    <a:pt x="200413" y="4824"/>
                  </a:lnTo>
                  <a:lnTo>
                    <a:pt x="209291" y="10167"/>
                  </a:lnTo>
                  <a:lnTo>
                    <a:pt x="217556" y="16988"/>
                  </a:lnTo>
                  <a:lnTo>
                    <a:pt x="224961" y="24921"/>
                  </a:lnTo>
                  <a:lnTo>
                    <a:pt x="231461" y="33658"/>
                  </a:lnTo>
                  <a:lnTo>
                    <a:pt x="237166" y="42960"/>
                  </a:lnTo>
                  <a:lnTo>
                    <a:pt x="242240" y="52657"/>
                  </a:lnTo>
                  <a:lnTo>
                    <a:pt x="246838" y="62629"/>
                  </a:lnTo>
                  <a:lnTo>
                    <a:pt x="250928" y="72952"/>
                  </a:lnTo>
                  <a:lnTo>
                    <a:pt x="254303" y="83875"/>
                  </a:lnTo>
                  <a:lnTo>
                    <a:pt x="256913" y="95486"/>
                  </a:lnTo>
                  <a:lnTo>
                    <a:pt x="259005" y="107726"/>
                  </a:lnTo>
                  <a:lnTo>
                    <a:pt x="261025" y="120476"/>
                  </a:lnTo>
                  <a:lnTo>
                    <a:pt x="263234" y="133591"/>
                  </a:lnTo>
                  <a:lnTo>
                    <a:pt x="265559" y="146360"/>
                  </a:lnTo>
                  <a:lnTo>
                    <a:pt x="267911" y="158762"/>
                  </a:lnTo>
                  <a:lnTo>
                    <a:pt x="270502" y="171887"/>
                  </a:lnTo>
                  <a:lnTo>
                    <a:pt x="273741" y="1878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635687" y="5058416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2934" y="11803"/>
                  </a:lnTo>
                  <a:lnTo>
                    <a:pt x="5716" y="23572"/>
                  </a:lnTo>
                  <a:lnTo>
                    <a:pt x="8616" y="36462"/>
                  </a:lnTo>
                  <a:lnTo>
                    <a:pt x="11656" y="50310"/>
                  </a:lnTo>
                  <a:lnTo>
                    <a:pt x="14821" y="64638"/>
                  </a:lnTo>
                  <a:lnTo>
                    <a:pt x="18081" y="79089"/>
                  </a:lnTo>
                  <a:lnTo>
                    <a:pt x="21258" y="92898"/>
                  </a:lnTo>
                  <a:lnTo>
                    <a:pt x="24345" y="106180"/>
                  </a:lnTo>
                  <a:lnTo>
                    <a:pt x="27614" y="120098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635687" y="49320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719915" y="5016302"/>
              <a:ext cx="189514" cy="168457"/>
            </a:xfrm>
            <a:custGeom>
              <a:avLst/>
              <a:gdLst/>
              <a:ahLst/>
              <a:cxnLst/>
              <a:rect l="0" t="0" r="0" b="0"/>
              <a:pathLst>
                <a:path w="189514" h="168457">
                  <a:moveTo>
                    <a:pt x="0" y="0"/>
                  </a:moveTo>
                  <a:lnTo>
                    <a:pt x="2934" y="14602"/>
                  </a:lnTo>
                  <a:lnTo>
                    <a:pt x="5716" y="27873"/>
                  </a:lnTo>
                  <a:lnTo>
                    <a:pt x="8620" y="41075"/>
                  </a:lnTo>
                  <a:lnTo>
                    <a:pt x="11833" y="54416"/>
                  </a:lnTo>
                  <a:lnTo>
                    <a:pt x="15646" y="67925"/>
                  </a:lnTo>
                  <a:lnTo>
                    <a:pt x="20159" y="81574"/>
                  </a:lnTo>
                  <a:lnTo>
                    <a:pt x="25150" y="95167"/>
                  </a:lnTo>
                  <a:lnTo>
                    <a:pt x="30190" y="108369"/>
                  </a:lnTo>
                  <a:lnTo>
                    <a:pt x="35021" y="121023"/>
                  </a:lnTo>
                  <a:lnTo>
                    <a:pt x="39569" y="133148"/>
                  </a:lnTo>
                  <a:lnTo>
                    <a:pt x="43849" y="144830"/>
                  </a:lnTo>
                  <a:lnTo>
                    <a:pt x="47888" y="156094"/>
                  </a:lnTo>
                  <a:lnTo>
                    <a:pt x="50902" y="164320"/>
                  </a:lnTo>
                  <a:lnTo>
                    <a:pt x="51894" y="166149"/>
                  </a:lnTo>
                  <a:lnTo>
                    <a:pt x="51240" y="162610"/>
                  </a:lnTo>
                  <a:lnTo>
                    <a:pt x="49513" y="155416"/>
                  </a:lnTo>
                  <a:lnTo>
                    <a:pt x="47122" y="145838"/>
                  </a:lnTo>
                  <a:lnTo>
                    <a:pt x="44325" y="134714"/>
                  </a:lnTo>
                  <a:lnTo>
                    <a:pt x="41441" y="122419"/>
                  </a:lnTo>
                  <a:lnTo>
                    <a:pt x="38873" y="108996"/>
                  </a:lnTo>
                  <a:lnTo>
                    <a:pt x="36816" y="94548"/>
                  </a:lnTo>
                  <a:lnTo>
                    <a:pt x="35603" y="79583"/>
                  </a:lnTo>
                  <a:lnTo>
                    <a:pt x="35768" y="64912"/>
                  </a:lnTo>
                  <a:lnTo>
                    <a:pt x="37480" y="50977"/>
                  </a:lnTo>
                  <a:lnTo>
                    <a:pt x="40748" y="38180"/>
                  </a:lnTo>
                  <a:lnTo>
                    <a:pt x="45608" y="27035"/>
                  </a:lnTo>
                  <a:lnTo>
                    <a:pt x="51909" y="17666"/>
                  </a:lnTo>
                  <a:lnTo>
                    <a:pt x="59223" y="10359"/>
                  </a:lnTo>
                  <a:lnTo>
                    <a:pt x="66961" y="5716"/>
                  </a:lnTo>
                  <a:lnTo>
                    <a:pt x="74752" y="3814"/>
                  </a:lnTo>
                  <a:lnTo>
                    <a:pt x="82439" y="4297"/>
                  </a:lnTo>
                  <a:lnTo>
                    <a:pt x="89979" y="6663"/>
                  </a:lnTo>
                  <a:lnTo>
                    <a:pt x="97384" y="10443"/>
                  </a:lnTo>
                  <a:lnTo>
                    <a:pt x="104679" y="15570"/>
                  </a:lnTo>
                  <a:lnTo>
                    <a:pt x="111891" y="22359"/>
                  </a:lnTo>
                  <a:lnTo>
                    <a:pt x="119039" y="30843"/>
                  </a:lnTo>
                  <a:lnTo>
                    <a:pt x="125976" y="40641"/>
                  </a:lnTo>
                  <a:lnTo>
                    <a:pt x="132409" y="51134"/>
                  </a:lnTo>
                  <a:lnTo>
                    <a:pt x="138216" y="61896"/>
                  </a:lnTo>
                  <a:lnTo>
                    <a:pt x="143437" y="72715"/>
                  </a:lnTo>
                  <a:lnTo>
                    <a:pt x="148179" y="83504"/>
                  </a:lnTo>
                  <a:lnTo>
                    <a:pt x="152554" y="94241"/>
                  </a:lnTo>
                  <a:lnTo>
                    <a:pt x="156663" y="104925"/>
                  </a:lnTo>
                  <a:lnTo>
                    <a:pt x="160583" y="115566"/>
                  </a:lnTo>
                  <a:lnTo>
                    <a:pt x="164372" y="126160"/>
                  </a:lnTo>
                  <a:lnTo>
                    <a:pt x="168112" y="136261"/>
                  </a:lnTo>
                  <a:lnTo>
                    <a:pt x="172387" y="145978"/>
                  </a:lnTo>
                  <a:lnTo>
                    <a:pt x="178690" y="156167"/>
                  </a:lnTo>
                  <a:lnTo>
                    <a:pt x="18951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923771" y="5017848"/>
              <a:ext cx="196228" cy="163420"/>
            </a:xfrm>
            <a:custGeom>
              <a:avLst/>
              <a:gdLst/>
              <a:ahLst/>
              <a:cxnLst/>
              <a:rect l="0" t="0" r="0" b="0"/>
              <a:pathLst>
                <a:path w="196228" h="163420">
                  <a:moveTo>
                    <a:pt x="69885" y="103739"/>
                  </a:moveTo>
                  <a:lnTo>
                    <a:pt x="75686" y="97805"/>
                  </a:lnTo>
                  <a:lnTo>
                    <a:pt x="80610" y="91600"/>
                  </a:lnTo>
                  <a:lnTo>
                    <a:pt x="85103" y="84504"/>
                  </a:lnTo>
                  <a:lnTo>
                    <a:pt x="88979" y="76564"/>
                  </a:lnTo>
                  <a:lnTo>
                    <a:pt x="91696" y="67918"/>
                  </a:lnTo>
                  <a:lnTo>
                    <a:pt x="93046" y="58728"/>
                  </a:lnTo>
                  <a:lnTo>
                    <a:pt x="92974" y="49301"/>
                  </a:lnTo>
                  <a:lnTo>
                    <a:pt x="91409" y="40060"/>
                  </a:lnTo>
                  <a:lnTo>
                    <a:pt x="88461" y="31224"/>
                  </a:lnTo>
                  <a:lnTo>
                    <a:pt x="84211" y="22989"/>
                  </a:lnTo>
                  <a:lnTo>
                    <a:pt x="78619" y="15605"/>
                  </a:lnTo>
                  <a:lnTo>
                    <a:pt x="71790" y="9133"/>
                  </a:lnTo>
                  <a:lnTo>
                    <a:pt x="64104" y="3956"/>
                  </a:lnTo>
                  <a:lnTo>
                    <a:pt x="56109" y="834"/>
                  </a:lnTo>
                  <a:lnTo>
                    <a:pt x="48146" y="0"/>
                  </a:lnTo>
                  <a:lnTo>
                    <a:pt x="40513" y="1390"/>
                  </a:lnTo>
                  <a:lnTo>
                    <a:pt x="33540" y="4906"/>
                  </a:lnTo>
                  <a:lnTo>
                    <a:pt x="27334" y="10270"/>
                  </a:lnTo>
                  <a:lnTo>
                    <a:pt x="21828" y="17106"/>
                  </a:lnTo>
                  <a:lnTo>
                    <a:pt x="16887" y="25048"/>
                  </a:lnTo>
                  <a:lnTo>
                    <a:pt x="12379" y="33796"/>
                  </a:lnTo>
                  <a:lnTo>
                    <a:pt x="8350" y="43276"/>
                  </a:lnTo>
                  <a:lnTo>
                    <a:pt x="5014" y="53624"/>
                  </a:lnTo>
                  <a:lnTo>
                    <a:pt x="2440" y="64840"/>
                  </a:lnTo>
                  <a:lnTo>
                    <a:pt x="711" y="76645"/>
                  </a:lnTo>
                  <a:lnTo>
                    <a:pt x="0" y="88569"/>
                  </a:lnTo>
                  <a:lnTo>
                    <a:pt x="306" y="100326"/>
                  </a:lnTo>
                  <a:lnTo>
                    <a:pt x="1647" y="111661"/>
                  </a:lnTo>
                  <a:lnTo>
                    <a:pt x="4143" y="122273"/>
                  </a:lnTo>
                  <a:lnTo>
                    <a:pt x="7752" y="132072"/>
                  </a:lnTo>
                  <a:lnTo>
                    <a:pt x="12462" y="140973"/>
                  </a:lnTo>
                  <a:lnTo>
                    <a:pt x="18373" y="148813"/>
                  </a:lnTo>
                  <a:lnTo>
                    <a:pt x="25419" y="155590"/>
                  </a:lnTo>
                  <a:lnTo>
                    <a:pt x="33251" y="160804"/>
                  </a:lnTo>
                  <a:lnTo>
                    <a:pt x="41346" y="163419"/>
                  </a:lnTo>
                  <a:lnTo>
                    <a:pt x="49380" y="163098"/>
                  </a:lnTo>
                  <a:lnTo>
                    <a:pt x="57230" y="160120"/>
                  </a:lnTo>
                  <a:lnTo>
                    <a:pt x="64882" y="154998"/>
                  </a:lnTo>
                  <a:lnTo>
                    <a:pt x="72352" y="148256"/>
                  </a:lnTo>
                  <a:lnTo>
                    <a:pt x="79351" y="140172"/>
                  </a:lnTo>
                  <a:lnTo>
                    <a:pt x="85300" y="130786"/>
                  </a:lnTo>
                  <a:lnTo>
                    <a:pt x="89997" y="120254"/>
                  </a:lnTo>
                  <a:lnTo>
                    <a:pt x="94504" y="109980"/>
                  </a:lnTo>
                  <a:lnTo>
                    <a:pt x="99908" y="102817"/>
                  </a:lnTo>
                  <a:lnTo>
                    <a:pt x="105658" y="100231"/>
                  </a:lnTo>
                  <a:lnTo>
                    <a:pt x="111598" y="101619"/>
                  </a:lnTo>
                  <a:lnTo>
                    <a:pt x="117748" y="105919"/>
                  </a:lnTo>
                  <a:lnTo>
                    <a:pt x="124105" y="112076"/>
                  </a:lnTo>
                  <a:lnTo>
                    <a:pt x="130640" y="119136"/>
                  </a:lnTo>
                  <a:lnTo>
                    <a:pt x="137320" y="126508"/>
                  </a:lnTo>
                  <a:lnTo>
                    <a:pt x="144272" y="133429"/>
                  </a:lnTo>
                  <a:lnTo>
                    <a:pt x="151775" y="138871"/>
                  </a:lnTo>
                  <a:lnTo>
                    <a:pt x="159970" y="142423"/>
                  </a:lnTo>
                  <a:lnTo>
                    <a:pt x="169095" y="144750"/>
                  </a:lnTo>
                  <a:lnTo>
                    <a:pt x="180460" y="145862"/>
                  </a:lnTo>
                  <a:lnTo>
                    <a:pt x="196227" y="1458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119998" y="4742561"/>
              <a:ext cx="52644" cy="463255"/>
            </a:xfrm>
            <a:custGeom>
              <a:avLst/>
              <a:gdLst/>
              <a:ahLst/>
              <a:cxnLst/>
              <a:rect l="0" t="0" r="0" b="0"/>
              <a:pathLst>
                <a:path w="52644" h="463255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6"/>
                  </a:lnTo>
                  <a:lnTo>
                    <a:pt x="5" y="52529"/>
                  </a:lnTo>
                  <a:lnTo>
                    <a:pt x="178" y="69821"/>
                  </a:lnTo>
                  <a:lnTo>
                    <a:pt x="826" y="86654"/>
                  </a:lnTo>
                  <a:lnTo>
                    <a:pt x="2075" y="102378"/>
                  </a:lnTo>
                  <a:lnTo>
                    <a:pt x="3727" y="117051"/>
                  </a:lnTo>
                  <a:lnTo>
                    <a:pt x="5375" y="131132"/>
                  </a:lnTo>
                  <a:lnTo>
                    <a:pt x="6782" y="144974"/>
                  </a:lnTo>
                  <a:lnTo>
                    <a:pt x="8048" y="158593"/>
                  </a:lnTo>
                  <a:lnTo>
                    <a:pt x="9504" y="171761"/>
                  </a:lnTo>
                  <a:lnTo>
                    <a:pt x="11331" y="184372"/>
                  </a:lnTo>
                  <a:lnTo>
                    <a:pt x="13389" y="196623"/>
                  </a:lnTo>
                  <a:lnTo>
                    <a:pt x="15317" y="208918"/>
                  </a:lnTo>
                  <a:lnTo>
                    <a:pt x="16915" y="221481"/>
                  </a:lnTo>
                  <a:lnTo>
                    <a:pt x="18311" y="234206"/>
                  </a:lnTo>
                  <a:lnTo>
                    <a:pt x="19855" y="246756"/>
                  </a:lnTo>
                  <a:lnTo>
                    <a:pt x="21740" y="258955"/>
                  </a:lnTo>
                  <a:lnTo>
                    <a:pt x="23838" y="271265"/>
                  </a:lnTo>
                  <a:lnTo>
                    <a:pt x="25792" y="284663"/>
                  </a:lnTo>
                  <a:lnTo>
                    <a:pt x="27408" y="299593"/>
                  </a:lnTo>
                  <a:lnTo>
                    <a:pt x="28815" y="315536"/>
                  </a:lnTo>
                  <a:lnTo>
                    <a:pt x="30367" y="331323"/>
                  </a:lnTo>
                  <a:lnTo>
                    <a:pt x="32262" y="346279"/>
                  </a:lnTo>
                  <a:lnTo>
                    <a:pt x="34536" y="360405"/>
                  </a:lnTo>
                  <a:lnTo>
                    <a:pt x="37141" y="374103"/>
                  </a:lnTo>
                  <a:lnTo>
                    <a:pt x="40003" y="387676"/>
                  </a:lnTo>
                  <a:lnTo>
                    <a:pt x="42903" y="401049"/>
                  </a:lnTo>
                  <a:lnTo>
                    <a:pt x="45769" y="415360"/>
                  </a:lnTo>
                  <a:lnTo>
                    <a:pt x="48854" y="434109"/>
                  </a:lnTo>
                  <a:lnTo>
                    <a:pt x="52643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983128" y="4912247"/>
              <a:ext cx="294799" cy="51414"/>
            </a:xfrm>
            <a:custGeom>
              <a:avLst/>
              <a:gdLst/>
              <a:ahLst/>
              <a:cxnLst/>
              <a:rect l="0" t="0" r="0" b="0"/>
              <a:pathLst>
                <a:path w="294799" h="51414">
                  <a:moveTo>
                    <a:pt x="294798" y="9299"/>
                  </a:moveTo>
                  <a:lnTo>
                    <a:pt x="285862" y="6432"/>
                  </a:lnTo>
                  <a:lnTo>
                    <a:pt x="276235" y="4290"/>
                  </a:lnTo>
                  <a:lnTo>
                    <a:pt x="264943" y="2687"/>
                  </a:lnTo>
                  <a:lnTo>
                    <a:pt x="252103" y="1506"/>
                  </a:lnTo>
                  <a:lnTo>
                    <a:pt x="237974" y="657"/>
                  </a:lnTo>
                  <a:lnTo>
                    <a:pt x="222854" y="69"/>
                  </a:lnTo>
                  <a:lnTo>
                    <a:pt x="207166" y="0"/>
                  </a:lnTo>
                  <a:lnTo>
                    <a:pt x="191426" y="1013"/>
                  </a:lnTo>
                  <a:lnTo>
                    <a:pt x="175918" y="3322"/>
                  </a:lnTo>
                  <a:lnTo>
                    <a:pt x="160559" y="6670"/>
                  </a:lnTo>
                  <a:lnTo>
                    <a:pt x="145020" y="10526"/>
                  </a:lnTo>
                  <a:lnTo>
                    <a:pt x="129128" y="14525"/>
                  </a:lnTo>
                  <a:lnTo>
                    <a:pt x="113182" y="18497"/>
                  </a:lnTo>
                  <a:lnTo>
                    <a:pt x="97848" y="22382"/>
                  </a:lnTo>
                  <a:lnTo>
                    <a:pt x="83458" y="26177"/>
                  </a:lnTo>
                  <a:lnTo>
                    <a:pt x="70015" y="29893"/>
                  </a:lnTo>
                  <a:lnTo>
                    <a:pt x="57373" y="33549"/>
                  </a:lnTo>
                  <a:lnTo>
                    <a:pt x="45364" y="37155"/>
                  </a:lnTo>
                  <a:lnTo>
                    <a:pt x="34277" y="40574"/>
                  </a:lnTo>
                  <a:lnTo>
                    <a:pt x="23776" y="43854"/>
                  </a:lnTo>
                  <a:lnTo>
                    <a:pt x="12932" y="47283"/>
                  </a:lnTo>
                  <a:lnTo>
                    <a:pt x="0" y="514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219301" y="5012708"/>
              <a:ext cx="123643" cy="162274"/>
            </a:xfrm>
            <a:custGeom>
              <a:avLst/>
              <a:gdLst/>
              <a:ahLst/>
              <a:cxnLst/>
              <a:rect l="0" t="0" r="0" b="0"/>
              <a:pathLst>
                <a:path w="123643" h="162274">
                  <a:moveTo>
                    <a:pt x="90210" y="3594"/>
                  </a:moveTo>
                  <a:lnTo>
                    <a:pt x="81409" y="861"/>
                  </a:lnTo>
                  <a:lnTo>
                    <a:pt x="73062" y="0"/>
                  </a:lnTo>
                  <a:lnTo>
                    <a:pt x="64367" y="990"/>
                  </a:lnTo>
                  <a:lnTo>
                    <a:pt x="55419" y="3529"/>
                  </a:lnTo>
                  <a:lnTo>
                    <a:pt x="46573" y="7314"/>
                  </a:lnTo>
                  <a:lnTo>
                    <a:pt x="38039" y="12053"/>
                  </a:lnTo>
                  <a:lnTo>
                    <a:pt x="30023" y="17659"/>
                  </a:lnTo>
                  <a:lnTo>
                    <a:pt x="22794" y="24237"/>
                  </a:lnTo>
                  <a:lnTo>
                    <a:pt x="16421" y="31773"/>
                  </a:lnTo>
                  <a:lnTo>
                    <a:pt x="10974" y="40288"/>
                  </a:lnTo>
                  <a:lnTo>
                    <a:pt x="6606" y="49913"/>
                  </a:lnTo>
                  <a:lnTo>
                    <a:pt x="3300" y="60609"/>
                  </a:lnTo>
                  <a:lnTo>
                    <a:pt x="1061" y="72047"/>
                  </a:lnTo>
                  <a:lnTo>
                    <a:pt x="0" y="83716"/>
                  </a:lnTo>
                  <a:lnTo>
                    <a:pt x="67" y="95305"/>
                  </a:lnTo>
                  <a:lnTo>
                    <a:pt x="1246" y="106694"/>
                  </a:lnTo>
                  <a:lnTo>
                    <a:pt x="3633" y="117874"/>
                  </a:lnTo>
                  <a:lnTo>
                    <a:pt x="7177" y="128863"/>
                  </a:lnTo>
                  <a:lnTo>
                    <a:pt x="12184" y="139207"/>
                  </a:lnTo>
                  <a:lnTo>
                    <a:pt x="19359" y="148023"/>
                  </a:lnTo>
                  <a:lnTo>
                    <a:pt x="28885" y="154943"/>
                  </a:lnTo>
                  <a:lnTo>
                    <a:pt x="40180" y="159758"/>
                  </a:lnTo>
                  <a:lnTo>
                    <a:pt x="52210" y="162174"/>
                  </a:lnTo>
                  <a:lnTo>
                    <a:pt x="64287" y="162273"/>
                  </a:lnTo>
                  <a:lnTo>
                    <a:pt x="75799" y="160256"/>
                  </a:lnTo>
                  <a:lnTo>
                    <a:pt x="86063" y="156252"/>
                  </a:lnTo>
                  <a:lnTo>
                    <a:pt x="94846" y="150528"/>
                  </a:lnTo>
                  <a:lnTo>
                    <a:pt x="102266" y="143435"/>
                  </a:lnTo>
                  <a:lnTo>
                    <a:pt x="108582" y="135312"/>
                  </a:lnTo>
                  <a:lnTo>
                    <a:pt x="114051" y="126441"/>
                  </a:lnTo>
                  <a:lnTo>
                    <a:pt x="118577" y="116876"/>
                  </a:lnTo>
                  <a:lnTo>
                    <a:pt x="121721" y="106470"/>
                  </a:lnTo>
                  <a:lnTo>
                    <a:pt x="123356" y="95214"/>
                  </a:lnTo>
                  <a:lnTo>
                    <a:pt x="123642" y="83384"/>
                  </a:lnTo>
                  <a:lnTo>
                    <a:pt x="122847" y="71443"/>
                  </a:lnTo>
                  <a:lnTo>
                    <a:pt x="121239" y="59678"/>
                  </a:lnTo>
                  <a:lnTo>
                    <a:pt x="119002" y="48441"/>
                  </a:lnTo>
                  <a:lnTo>
                    <a:pt x="115917" y="37018"/>
                  </a:lnTo>
                  <a:lnTo>
                    <a:pt x="110599" y="23295"/>
                  </a:lnTo>
                  <a:lnTo>
                    <a:pt x="100739" y="3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372682" y="4932074"/>
              <a:ext cx="178986" cy="221169"/>
            </a:xfrm>
            <a:custGeom>
              <a:avLst/>
              <a:gdLst/>
              <a:ahLst/>
              <a:cxnLst/>
              <a:rect l="0" t="0" r="0" b="0"/>
              <a:pathLst>
                <a:path w="178986" h="221169">
                  <a:moveTo>
                    <a:pt x="0" y="157928"/>
                  </a:moveTo>
                  <a:lnTo>
                    <a:pt x="5801" y="166729"/>
                  </a:lnTo>
                  <a:lnTo>
                    <a:pt x="10725" y="175076"/>
                  </a:lnTo>
                  <a:lnTo>
                    <a:pt x="15232" y="183775"/>
                  </a:lnTo>
                  <a:lnTo>
                    <a:pt x="19625" y="192896"/>
                  </a:lnTo>
                  <a:lnTo>
                    <a:pt x="24287" y="202390"/>
                  </a:lnTo>
                  <a:lnTo>
                    <a:pt x="29341" y="212110"/>
                  </a:lnTo>
                  <a:lnTo>
                    <a:pt x="32678" y="219431"/>
                  </a:lnTo>
                  <a:lnTo>
                    <a:pt x="32353" y="221168"/>
                  </a:lnTo>
                  <a:lnTo>
                    <a:pt x="30207" y="218379"/>
                  </a:lnTo>
                  <a:lnTo>
                    <a:pt x="27336" y="212668"/>
                  </a:lnTo>
                  <a:lnTo>
                    <a:pt x="24157" y="205151"/>
                  </a:lnTo>
                  <a:lnTo>
                    <a:pt x="20995" y="196357"/>
                  </a:lnTo>
                  <a:lnTo>
                    <a:pt x="18231" y="186401"/>
                  </a:lnTo>
                  <a:lnTo>
                    <a:pt x="16035" y="175402"/>
                  </a:lnTo>
                  <a:lnTo>
                    <a:pt x="14557" y="163387"/>
                  </a:lnTo>
                  <a:lnTo>
                    <a:pt x="14012" y="150249"/>
                  </a:lnTo>
                  <a:lnTo>
                    <a:pt x="14429" y="136045"/>
                  </a:lnTo>
                  <a:lnTo>
                    <a:pt x="15844" y="121437"/>
                  </a:lnTo>
                  <a:lnTo>
                    <a:pt x="18388" y="107549"/>
                  </a:lnTo>
                  <a:lnTo>
                    <a:pt x="22035" y="94957"/>
                  </a:lnTo>
                  <a:lnTo>
                    <a:pt x="26940" y="83879"/>
                  </a:lnTo>
                  <a:lnTo>
                    <a:pt x="33513" y="74428"/>
                  </a:lnTo>
                  <a:lnTo>
                    <a:pt x="41821" y="66476"/>
                  </a:lnTo>
                  <a:lnTo>
                    <a:pt x="51485" y="59591"/>
                  </a:lnTo>
                  <a:lnTo>
                    <a:pt x="61881" y="53177"/>
                  </a:lnTo>
                  <a:lnTo>
                    <a:pt x="72579" y="46854"/>
                  </a:lnTo>
                  <a:lnTo>
                    <a:pt x="83523" y="40619"/>
                  </a:lnTo>
                  <a:lnTo>
                    <a:pt x="94928" y="34731"/>
                  </a:lnTo>
                  <a:lnTo>
                    <a:pt x="106886" y="29326"/>
                  </a:lnTo>
                  <a:lnTo>
                    <a:pt x="119138" y="24346"/>
                  </a:lnTo>
                  <a:lnTo>
                    <a:pt x="132560" y="19032"/>
                  </a:lnTo>
                  <a:lnTo>
                    <a:pt x="150567" y="11799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821283" y="4937999"/>
              <a:ext cx="175039" cy="239170"/>
            </a:xfrm>
            <a:custGeom>
              <a:avLst/>
              <a:gdLst/>
              <a:ahLst/>
              <a:cxnLst/>
              <a:rect l="0" t="0" r="0" b="0"/>
              <a:pathLst>
                <a:path w="175039" h="239170">
                  <a:moveTo>
                    <a:pt x="172580" y="4604"/>
                  </a:moveTo>
                  <a:lnTo>
                    <a:pt x="163712" y="1804"/>
                  </a:lnTo>
                  <a:lnTo>
                    <a:pt x="154724" y="302"/>
                  </a:lnTo>
                  <a:lnTo>
                    <a:pt x="144729" y="0"/>
                  </a:lnTo>
                  <a:lnTo>
                    <a:pt x="133749" y="853"/>
                  </a:lnTo>
                  <a:lnTo>
                    <a:pt x="121938" y="2969"/>
                  </a:lnTo>
                  <a:lnTo>
                    <a:pt x="109488" y="6291"/>
                  </a:lnTo>
                  <a:lnTo>
                    <a:pt x="96896" y="10626"/>
                  </a:lnTo>
                  <a:lnTo>
                    <a:pt x="84912" y="15745"/>
                  </a:lnTo>
                  <a:lnTo>
                    <a:pt x="73892" y="21443"/>
                  </a:lnTo>
                  <a:lnTo>
                    <a:pt x="63682" y="27554"/>
                  </a:lnTo>
                  <a:lnTo>
                    <a:pt x="53825" y="33955"/>
                  </a:lnTo>
                  <a:lnTo>
                    <a:pt x="44009" y="40555"/>
                  </a:lnTo>
                  <a:lnTo>
                    <a:pt x="34262" y="47292"/>
                  </a:lnTo>
                  <a:lnTo>
                    <a:pt x="24856" y="54121"/>
                  </a:lnTo>
                  <a:lnTo>
                    <a:pt x="15949" y="61013"/>
                  </a:lnTo>
                  <a:lnTo>
                    <a:pt x="8188" y="67946"/>
                  </a:lnTo>
                  <a:lnTo>
                    <a:pt x="2725" y="74908"/>
                  </a:lnTo>
                  <a:lnTo>
                    <a:pt x="0" y="81880"/>
                  </a:lnTo>
                  <a:lnTo>
                    <a:pt x="293" y="88528"/>
                  </a:lnTo>
                  <a:lnTo>
                    <a:pt x="4056" y="94233"/>
                  </a:lnTo>
                  <a:lnTo>
                    <a:pt x="11174" y="98739"/>
                  </a:lnTo>
                  <a:lnTo>
                    <a:pt x="20798" y="102272"/>
                  </a:lnTo>
                  <a:lnTo>
                    <a:pt x="31682" y="105341"/>
                  </a:lnTo>
                  <a:lnTo>
                    <a:pt x="42993" y="108294"/>
                  </a:lnTo>
                  <a:lnTo>
                    <a:pt x="54495" y="111127"/>
                  </a:lnTo>
                  <a:lnTo>
                    <a:pt x="66348" y="113583"/>
                  </a:lnTo>
                  <a:lnTo>
                    <a:pt x="78647" y="115545"/>
                  </a:lnTo>
                  <a:lnTo>
                    <a:pt x="91212" y="117355"/>
                  </a:lnTo>
                  <a:lnTo>
                    <a:pt x="103660" y="119710"/>
                  </a:lnTo>
                  <a:lnTo>
                    <a:pt x="115778" y="122963"/>
                  </a:lnTo>
                  <a:lnTo>
                    <a:pt x="127357" y="127132"/>
                  </a:lnTo>
                  <a:lnTo>
                    <a:pt x="138135" y="132080"/>
                  </a:lnTo>
                  <a:lnTo>
                    <a:pt x="148039" y="137643"/>
                  </a:lnTo>
                  <a:lnTo>
                    <a:pt x="156843" y="143989"/>
                  </a:lnTo>
                  <a:lnTo>
                    <a:pt x="164085" y="151605"/>
                  </a:lnTo>
                  <a:lnTo>
                    <a:pt x="169651" y="160649"/>
                  </a:lnTo>
                  <a:lnTo>
                    <a:pt x="173407" y="170823"/>
                  </a:lnTo>
                  <a:lnTo>
                    <a:pt x="175038" y="181569"/>
                  </a:lnTo>
                  <a:lnTo>
                    <a:pt x="174569" y="192487"/>
                  </a:lnTo>
                  <a:lnTo>
                    <a:pt x="171984" y="202900"/>
                  </a:lnTo>
                  <a:lnTo>
                    <a:pt x="167059" y="211821"/>
                  </a:lnTo>
                  <a:lnTo>
                    <a:pt x="159899" y="218853"/>
                  </a:lnTo>
                  <a:lnTo>
                    <a:pt x="151027" y="224267"/>
                  </a:lnTo>
                  <a:lnTo>
                    <a:pt x="141170" y="228689"/>
                  </a:lnTo>
                  <a:lnTo>
                    <a:pt x="130843" y="232587"/>
                  </a:lnTo>
                  <a:lnTo>
                    <a:pt x="120319" y="235905"/>
                  </a:lnTo>
                  <a:lnTo>
                    <a:pt x="109728" y="238164"/>
                  </a:lnTo>
                  <a:lnTo>
                    <a:pt x="99125" y="239169"/>
                  </a:lnTo>
                  <a:lnTo>
                    <a:pt x="88531" y="239016"/>
                  </a:lnTo>
                  <a:lnTo>
                    <a:pt x="77951" y="237917"/>
                  </a:lnTo>
                  <a:lnTo>
                    <a:pt x="67388" y="236106"/>
                  </a:lnTo>
                  <a:lnTo>
                    <a:pt x="56910" y="233931"/>
                  </a:lnTo>
                  <a:lnTo>
                    <a:pt x="45410" y="231637"/>
                  </a:lnTo>
                  <a:lnTo>
                    <a:pt x="29642" y="229028"/>
                  </a:lnTo>
                  <a:lnTo>
                    <a:pt x="4124" y="225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067563" y="4763618"/>
              <a:ext cx="7854" cy="431670"/>
            </a:xfrm>
            <a:custGeom>
              <a:avLst/>
              <a:gdLst/>
              <a:ahLst/>
              <a:cxnLst/>
              <a:rect l="0" t="0" r="0" b="0"/>
              <a:pathLst>
                <a:path w="7854" h="431670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75"/>
                  </a:lnTo>
                  <a:lnTo>
                    <a:pt x="0" y="54528"/>
                  </a:lnTo>
                  <a:lnTo>
                    <a:pt x="0" y="72469"/>
                  </a:lnTo>
                  <a:lnTo>
                    <a:pt x="4" y="92107"/>
                  </a:lnTo>
                  <a:lnTo>
                    <a:pt x="177" y="112959"/>
                  </a:lnTo>
                  <a:lnTo>
                    <a:pt x="826" y="134387"/>
                  </a:lnTo>
                  <a:lnTo>
                    <a:pt x="2074" y="155980"/>
                  </a:lnTo>
                  <a:lnTo>
                    <a:pt x="3727" y="177712"/>
                  </a:lnTo>
                  <a:lnTo>
                    <a:pt x="5375" y="199828"/>
                  </a:lnTo>
                  <a:lnTo>
                    <a:pt x="6773" y="222439"/>
                  </a:lnTo>
                  <a:lnTo>
                    <a:pt x="7693" y="245201"/>
                  </a:lnTo>
                  <a:lnTo>
                    <a:pt x="7853" y="267417"/>
                  </a:lnTo>
                  <a:lnTo>
                    <a:pt x="7183" y="288735"/>
                  </a:lnTo>
                  <a:lnTo>
                    <a:pt x="5935" y="309135"/>
                  </a:lnTo>
                  <a:lnTo>
                    <a:pt x="4566" y="328755"/>
                  </a:lnTo>
                  <a:lnTo>
                    <a:pt x="3354" y="347751"/>
                  </a:lnTo>
                  <a:lnTo>
                    <a:pt x="2389" y="365718"/>
                  </a:lnTo>
                  <a:lnTo>
                    <a:pt x="1563" y="383557"/>
                  </a:lnTo>
                  <a:lnTo>
                    <a:pt x="808" y="403956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951749" y="4916937"/>
              <a:ext cx="200042" cy="46724"/>
            </a:xfrm>
            <a:custGeom>
              <a:avLst/>
              <a:gdLst/>
              <a:ahLst/>
              <a:cxnLst/>
              <a:rect l="0" t="0" r="0" b="0"/>
              <a:pathLst>
                <a:path w="200042" h="46724">
                  <a:moveTo>
                    <a:pt x="200041" y="4609"/>
                  </a:moveTo>
                  <a:lnTo>
                    <a:pt x="188373" y="1809"/>
                  </a:lnTo>
                  <a:lnTo>
                    <a:pt x="177884" y="307"/>
                  </a:lnTo>
                  <a:lnTo>
                    <a:pt x="167578" y="0"/>
                  </a:lnTo>
                  <a:lnTo>
                    <a:pt x="157104" y="680"/>
                  </a:lnTo>
                  <a:lnTo>
                    <a:pt x="146112" y="2148"/>
                  </a:lnTo>
                  <a:lnTo>
                    <a:pt x="134469" y="4217"/>
                  </a:lnTo>
                  <a:lnTo>
                    <a:pt x="122216" y="6726"/>
                  </a:lnTo>
                  <a:lnTo>
                    <a:pt x="109461" y="9549"/>
                  </a:lnTo>
                  <a:lnTo>
                    <a:pt x="96330" y="12591"/>
                  </a:lnTo>
                  <a:lnTo>
                    <a:pt x="83089" y="15784"/>
                  </a:lnTo>
                  <a:lnTo>
                    <a:pt x="70127" y="19081"/>
                  </a:lnTo>
                  <a:lnTo>
                    <a:pt x="57643" y="22447"/>
                  </a:lnTo>
                  <a:lnTo>
                    <a:pt x="45904" y="25901"/>
                  </a:lnTo>
                  <a:lnTo>
                    <a:pt x="34083" y="29952"/>
                  </a:lnTo>
                  <a:lnTo>
                    <a:pt x="20028" y="36074"/>
                  </a:lnTo>
                  <a:lnTo>
                    <a:pt x="0" y="467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122933" y="4998041"/>
              <a:ext cx="165729" cy="186718"/>
            </a:xfrm>
            <a:custGeom>
              <a:avLst/>
              <a:gdLst/>
              <a:ahLst/>
              <a:cxnLst/>
              <a:rect l="0" t="0" r="0" b="0"/>
              <a:pathLst>
                <a:path w="165729" h="186718">
                  <a:moveTo>
                    <a:pt x="102557" y="70904"/>
                  </a:moveTo>
                  <a:lnTo>
                    <a:pt x="102423" y="59236"/>
                  </a:lnTo>
                  <a:lnTo>
                    <a:pt x="101143" y="48747"/>
                  </a:lnTo>
                  <a:lnTo>
                    <a:pt x="98545" y="38455"/>
                  </a:lnTo>
                  <a:lnTo>
                    <a:pt x="94652" y="28499"/>
                  </a:lnTo>
                  <a:lnTo>
                    <a:pt x="89372" y="19451"/>
                  </a:lnTo>
                  <a:lnTo>
                    <a:pt x="82786" y="11582"/>
                  </a:lnTo>
                  <a:lnTo>
                    <a:pt x="75112" y="5323"/>
                  </a:lnTo>
                  <a:lnTo>
                    <a:pt x="66601" y="1403"/>
                  </a:lnTo>
                  <a:lnTo>
                    <a:pt x="57479" y="0"/>
                  </a:lnTo>
                  <a:lnTo>
                    <a:pt x="48085" y="991"/>
                  </a:lnTo>
                  <a:lnTo>
                    <a:pt x="38861" y="4232"/>
                  </a:lnTo>
                  <a:lnTo>
                    <a:pt x="30039" y="9413"/>
                  </a:lnTo>
                  <a:lnTo>
                    <a:pt x="21980" y="16294"/>
                  </a:lnTo>
                  <a:lnTo>
                    <a:pt x="15246" y="24799"/>
                  </a:lnTo>
                  <a:lnTo>
                    <a:pt x="10015" y="34742"/>
                  </a:lnTo>
                  <a:lnTo>
                    <a:pt x="6146" y="46009"/>
                  </a:lnTo>
                  <a:lnTo>
                    <a:pt x="3376" y="58627"/>
                  </a:lnTo>
                  <a:lnTo>
                    <a:pt x="1438" y="72478"/>
                  </a:lnTo>
                  <a:lnTo>
                    <a:pt x="269" y="87016"/>
                  </a:lnTo>
                  <a:lnTo>
                    <a:pt x="0" y="101389"/>
                  </a:lnTo>
                  <a:lnTo>
                    <a:pt x="635" y="115122"/>
                  </a:lnTo>
                  <a:lnTo>
                    <a:pt x="2212" y="127951"/>
                  </a:lnTo>
                  <a:lnTo>
                    <a:pt x="4873" y="139648"/>
                  </a:lnTo>
                  <a:lnTo>
                    <a:pt x="8597" y="150204"/>
                  </a:lnTo>
                  <a:lnTo>
                    <a:pt x="13387" y="159294"/>
                  </a:lnTo>
                  <a:lnTo>
                    <a:pt x="19351" y="166204"/>
                  </a:lnTo>
                  <a:lnTo>
                    <a:pt x="26428" y="170729"/>
                  </a:lnTo>
                  <a:lnTo>
                    <a:pt x="34111" y="172633"/>
                  </a:lnTo>
                  <a:lnTo>
                    <a:pt x="41574" y="171417"/>
                  </a:lnTo>
                  <a:lnTo>
                    <a:pt x="48366" y="167120"/>
                  </a:lnTo>
                  <a:lnTo>
                    <a:pt x="54398" y="160354"/>
                  </a:lnTo>
                  <a:lnTo>
                    <a:pt x="59758" y="152003"/>
                  </a:lnTo>
                  <a:lnTo>
                    <a:pt x="64579" y="142720"/>
                  </a:lnTo>
                  <a:lnTo>
                    <a:pt x="68835" y="132577"/>
                  </a:lnTo>
                  <a:lnTo>
                    <a:pt x="72330" y="121185"/>
                  </a:lnTo>
                  <a:lnTo>
                    <a:pt x="75043" y="108500"/>
                  </a:lnTo>
                  <a:lnTo>
                    <a:pt x="77943" y="97742"/>
                  </a:lnTo>
                  <a:lnTo>
                    <a:pt x="81730" y="93349"/>
                  </a:lnTo>
                  <a:lnTo>
                    <a:pt x="85507" y="94744"/>
                  </a:lnTo>
                  <a:lnTo>
                    <a:pt x="89080" y="99920"/>
                  </a:lnTo>
                  <a:lnTo>
                    <a:pt x="92700" y="107322"/>
                  </a:lnTo>
                  <a:lnTo>
                    <a:pt x="96757" y="116001"/>
                  </a:lnTo>
                  <a:lnTo>
                    <a:pt x="101420" y="125412"/>
                  </a:lnTo>
                  <a:lnTo>
                    <a:pt x="106673" y="135085"/>
                  </a:lnTo>
                  <a:lnTo>
                    <a:pt x="112416" y="144541"/>
                  </a:lnTo>
                  <a:lnTo>
                    <a:pt x="118536" y="153539"/>
                  </a:lnTo>
                  <a:lnTo>
                    <a:pt x="125013" y="161752"/>
                  </a:lnTo>
                  <a:lnTo>
                    <a:pt x="132769" y="169469"/>
                  </a:lnTo>
                  <a:lnTo>
                    <a:pt x="144721" y="177367"/>
                  </a:lnTo>
                  <a:lnTo>
                    <a:pt x="165728" y="1867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288661" y="5016302"/>
              <a:ext cx="63173" cy="115815"/>
            </a:xfrm>
            <a:custGeom>
              <a:avLst/>
              <a:gdLst/>
              <a:ahLst/>
              <a:cxnLst/>
              <a:rect l="0" t="0" r="0" b="0"/>
              <a:pathLst>
                <a:path w="63173" h="115815">
                  <a:moveTo>
                    <a:pt x="0" y="0"/>
                  </a:moveTo>
                  <a:lnTo>
                    <a:pt x="5868" y="8801"/>
                  </a:lnTo>
                  <a:lnTo>
                    <a:pt x="11432" y="17148"/>
                  </a:lnTo>
                  <a:lnTo>
                    <a:pt x="17227" y="25847"/>
                  </a:lnTo>
                  <a:lnTo>
                    <a:pt x="23135" y="34967"/>
                  </a:lnTo>
                  <a:lnTo>
                    <a:pt x="28817" y="44463"/>
                  </a:lnTo>
                  <a:lnTo>
                    <a:pt x="34092" y="54250"/>
                  </a:lnTo>
                  <a:lnTo>
                    <a:pt x="38986" y="64185"/>
                  </a:lnTo>
                  <a:lnTo>
                    <a:pt x="44236" y="75251"/>
                  </a:lnTo>
                  <a:lnTo>
                    <a:pt x="51419" y="90656"/>
                  </a:lnTo>
                  <a:lnTo>
                    <a:pt x="63172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225490" y="4963660"/>
              <a:ext cx="189514" cy="568540"/>
            </a:xfrm>
            <a:custGeom>
              <a:avLst/>
              <a:gdLst/>
              <a:ahLst/>
              <a:cxnLst/>
              <a:rect l="0" t="0" r="0" b="0"/>
              <a:pathLst>
                <a:path w="189514" h="568540">
                  <a:moveTo>
                    <a:pt x="189513" y="0"/>
                  </a:moveTo>
                  <a:lnTo>
                    <a:pt x="183713" y="11802"/>
                  </a:lnTo>
                  <a:lnTo>
                    <a:pt x="178788" y="23571"/>
                  </a:lnTo>
                  <a:lnTo>
                    <a:pt x="174285" y="36457"/>
                  </a:lnTo>
                  <a:lnTo>
                    <a:pt x="170065" y="50132"/>
                  </a:lnTo>
                  <a:lnTo>
                    <a:pt x="166051" y="63812"/>
                  </a:lnTo>
                  <a:lnTo>
                    <a:pt x="162185" y="77028"/>
                  </a:lnTo>
                  <a:lnTo>
                    <a:pt x="158260" y="89653"/>
                  </a:lnTo>
                  <a:lnTo>
                    <a:pt x="153936" y="101732"/>
                  </a:lnTo>
                  <a:lnTo>
                    <a:pt x="149065" y="113375"/>
                  </a:lnTo>
                  <a:lnTo>
                    <a:pt x="143827" y="124854"/>
                  </a:lnTo>
                  <a:lnTo>
                    <a:pt x="138618" y="136568"/>
                  </a:lnTo>
                  <a:lnTo>
                    <a:pt x="133672" y="148713"/>
                  </a:lnTo>
                  <a:lnTo>
                    <a:pt x="129047" y="161143"/>
                  </a:lnTo>
                  <a:lnTo>
                    <a:pt x="124714" y="173488"/>
                  </a:lnTo>
                  <a:lnTo>
                    <a:pt x="120611" y="185542"/>
                  </a:lnTo>
                  <a:lnTo>
                    <a:pt x="116517" y="197585"/>
                  </a:lnTo>
                  <a:lnTo>
                    <a:pt x="112075" y="210269"/>
                  </a:lnTo>
                  <a:lnTo>
                    <a:pt x="107122" y="223912"/>
                  </a:lnTo>
                  <a:lnTo>
                    <a:pt x="101829" y="238346"/>
                  </a:lnTo>
                  <a:lnTo>
                    <a:pt x="96582" y="253114"/>
                  </a:lnTo>
                  <a:lnTo>
                    <a:pt x="91610" y="267902"/>
                  </a:lnTo>
                  <a:lnTo>
                    <a:pt x="86967" y="282579"/>
                  </a:lnTo>
                  <a:lnTo>
                    <a:pt x="82623" y="297112"/>
                  </a:lnTo>
                  <a:lnTo>
                    <a:pt x="78512" y="311514"/>
                  </a:lnTo>
                  <a:lnTo>
                    <a:pt x="74413" y="325813"/>
                  </a:lnTo>
                  <a:lnTo>
                    <a:pt x="69967" y="340033"/>
                  </a:lnTo>
                  <a:lnTo>
                    <a:pt x="65013" y="354196"/>
                  </a:lnTo>
                  <a:lnTo>
                    <a:pt x="59717" y="368319"/>
                  </a:lnTo>
                  <a:lnTo>
                    <a:pt x="54470" y="382416"/>
                  </a:lnTo>
                  <a:lnTo>
                    <a:pt x="49496" y="396488"/>
                  </a:lnTo>
                  <a:lnTo>
                    <a:pt x="44854" y="410380"/>
                  </a:lnTo>
                  <a:lnTo>
                    <a:pt x="40509" y="423787"/>
                  </a:lnTo>
                  <a:lnTo>
                    <a:pt x="36403" y="436598"/>
                  </a:lnTo>
                  <a:lnTo>
                    <a:pt x="32477" y="449337"/>
                  </a:lnTo>
                  <a:lnTo>
                    <a:pt x="28679" y="463029"/>
                  </a:lnTo>
                  <a:lnTo>
                    <a:pt x="24974" y="478156"/>
                  </a:lnTo>
                  <a:lnTo>
                    <a:pt x="21289" y="494184"/>
                  </a:lnTo>
                  <a:lnTo>
                    <a:pt x="17058" y="511614"/>
                  </a:lnTo>
                  <a:lnTo>
                    <a:pt x="10789" y="534219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393946" y="4969589"/>
              <a:ext cx="166705" cy="225699"/>
            </a:xfrm>
            <a:custGeom>
              <a:avLst/>
              <a:gdLst/>
              <a:ahLst/>
              <a:cxnLst/>
              <a:rect l="0" t="0" r="0" b="0"/>
              <a:pathLst>
                <a:path w="166705" h="225699">
                  <a:moveTo>
                    <a:pt x="136871" y="4599"/>
                  </a:moveTo>
                  <a:lnTo>
                    <a:pt x="128069" y="1799"/>
                  </a:lnTo>
                  <a:lnTo>
                    <a:pt x="119723" y="297"/>
                  </a:lnTo>
                  <a:lnTo>
                    <a:pt x="111024" y="0"/>
                  </a:lnTo>
                  <a:lnTo>
                    <a:pt x="101904" y="1025"/>
                  </a:lnTo>
                  <a:lnTo>
                    <a:pt x="92408" y="3789"/>
                  </a:lnTo>
                  <a:lnTo>
                    <a:pt x="82621" y="8361"/>
                  </a:lnTo>
                  <a:lnTo>
                    <a:pt x="72780" y="14348"/>
                  </a:lnTo>
                  <a:lnTo>
                    <a:pt x="63255" y="21116"/>
                  </a:lnTo>
                  <a:lnTo>
                    <a:pt x="54226" y="28222"/>
                  </a:lnTo>
                  <a:lnTo>
                    <a:pt x="45859" y="35598"/>
                  </a:lnTo>
                  <a:lnTo>
                    <a:pt x="38387" y="43455"/>
                  </a:lnTo>
                  <a:lnTo>
                    <a:pt x="31856" y="51882"/>
                  </a:lnTo>
                  <a:lnTo>
                    <a:pt x="26640" y="60677"/>
                  </a:lnTo>
                  <a:lnTo>
                    <a:pt x="23491" y="69434"/>
                  </a:lnTo>
                  <a:lnTo>
                    <a:pt x="22644" y="77910"/>
                  </a:lnTo>
                  <a:lnTo>
                    <a:pt x="24194" y="85721"/>
                  </a:lnTo>
                  <a:lnTo>
                    <a:pt x="28350" y="92281"/>
                  </a:lnTo>
                  <a:lnTo>
                    <a:pt x="34962" y="97393"/>
                  </a:lnTo>
                  <a:lnTo>
                    <a:pt x="43621" y="101180"/>
                  </a:lnTo>
                  <a:lnTo>
                    <a:pt x="53857" y="103895"/>
                  </a:lnTo>
                  <a:lnTo>
                    <a:pt x="65250" y="105804"/>
                  </a:lnTo>
                  <a:lnTo>
                    <a:pt x="77302" y="107293"/>
                  </a:lnTo>
                  <a:lnTo>
                    <a:pt x="89457" y="108842"/>
                  </a:lnTo>
                  <a:lnTo>
                    <a:pt x="101401" y="110711"/>
                  </a:lnTo>
                  <a:lnTo>
                    <a:pt x="112877" y="113123"/>
                  </a:lnTo>
                  <a:lnTo>
                    <a:pt x="123592" y="116347"/>
                  </a:lnTo>
                  <a:lnTo>
                    <a:pt x="133462" y="120447"/>
                  </a:lnTo>
                  <a:lnTo>
                    <a:pt x="142413" y="125489"/>
                  </a:lnTo>
                  <a:lnTo>
                    <a:pt x="150288" y="131622"/>
                  </a:lnTo>
                  <a:lnTo>
                    <a:pt x="157093" y="138821"/>
                  </a:lnTo>
                  <a:lnTo>
                    <a:pt x="162494" y="146926"/>
                  </a:lnTo>
                  <a:lnTo>
                    <a:pt x="165768" y="155736"/>
                  </a:lnTo>
                  <a:lnTo>
                    <a:pt x="166704" y="165059"/>
                  </a:lnTo>
                  <a:lnTo>
                    <a:pt x="165384" y="174419"/>
                  </a:lnTo>
                  <a:lnTo>
                    <a:pt x="161914" y="183090"/>
                  </a:lnTo>
                  <a:lnTo>
                    <a:pt x="156575" y="190732"/>
                  </a:lnTo>
                  <a:lnTo>
                    <a:pt x="149586" y="197353"/>
                  </a:lnTo>
                  <a:lnTo>
                    <a:pt x="141009" y="203116"/>
                  </a:lnTo>
                  <a:lnTo>
                    <a:pt x="131022" y="208208"/>
                  </a:lnTo>
                  <a:lnTo>
                    <a:pt x="119895" y="212477"/>
                  </a:lnTo>
                  <a:lnTo>
                    <a:pt x="107904" y="215448"/>
                  </a:lnTo>
                  <a:lnTo>
                    <a:pt x="95282" y="216976"/>
                  </a:lnTo>
                  <a:lnTo>
                    <a:pt x="82213" y="217530"/>
                  </a:lnTo>
                  <a:lnTo>
                    <a:pt x="68835" y="217979"/>
                  </a:lnTo>
                  <a:lnTo>
                    <a:pt x="55261" y="218836"/>
                  </a:lnTo>
                  <a:lnTo>
                    <a:pt x="42166" y="220100"/>
                  </a:lnTo>
                  <a:lnTo>
                    <a:pt x="29502" y="221552"/>
                  </a:lnTo>
                  <a:lnTo>
                    <a:pt x="16155" y="223326"/>
                  </a:lnTo>
                  <a:lnTo>
                    <a:pt x="0" y="2256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941428" y="4858375"/>
              <a:ext cx="1" cy="347441"/>
            </a:xfrm>
            <a:custGeom>
              <a:avLst/>
              <a:gdLst/>
              <a:ahLst/>
              <a:cxnLst/>
              <a:rect l="0" t="0" r="0" b="0"/>
              <a:pathLst>
                <a:path w="1" h="347441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1"/>
                  </a:lnTo>
                  <a:lnTo>
                    <a:pt x="0" y="62143"/>
                  </a:lnTo>
                  <a:lnTo>
                    <a:pt x="0" y="80284"/>
                  </a:lnTo>
                  <a:lnTo>
                    <a:pt x="0" y="99270"/>
                  </a:lnTo>
                  <a:lnTo>
                    <a:pt x="0" y="118884"/>
                  </a:lnTo>
                  <a:lnTo>
                    <a:pt x="0" y="138948"/>
                  </a:lnTo>
                  <a:lnTo>
                    <a:pt x="0" y="159322"/>
                  </a:lnTo>
                  <a:lnTo>
                    <a:pt x="0" y="179748"/>
                  </a:lnTo>
                  <a:lnTo>
                    <a:pt x="0" y="199846"/>
                  </a:lnTo>
                  <a:lnTo>
                    <a:pt x="0" y="219437"/>
                  </a:lnTo>
                  <a:lnTo>
                    <a:pt x="0" y="238355"/>
                  </a:lnTo>
                  <a:lnTo>
                    <a:pt x="0" y="256374"/>
                  </a:lnTo>
                  <a:lnTo>
                    <a:pt x="0" y="273445"/>
                  </a:lnTo>
                  <a:lnTo>
                    <a:pt x="0" y="289280"/>
                  </a:lnTo>
                  <a:lnTo>
                    <a:pt x="0" y="304917"/>
                  </a:lnTo>
                  <a:lnTo>
                    <a:pt x="0" y="322848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751915" y="4995245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40882" y="0"/>
                  </a:lnTo>
                  <a:lnTo>
                    <a:pt x="229113" y="0"/>
                  </a:lnTo>
                  <a:lnTo>
                    <a:pt x="216227" y="5"/>
                  </a:lnTo>
                  <a:lnTo>
                    <a:pt x="202551" y="177"/>
                  </a:lnTo>
                  <a:lnTo>
                    <a:pt x="188871" y="826"/>
                  </a:lnTo>
                  <a:lnTo>
                    <a:pt x="175651" y="2075"/>
                  </a:lnTo>
                  <a:lnTo>
                    <a:pt x="162854" y="3728"/>
                  </a:lnTo>
                  <a:lnTo>
                    <a:pt x="150126" y="5376"/>
                  </a:lnTo>
                  <a:lnTo>
                    <a:pt x="137234" y="6788"/>
                  </a:lnTo>
                  <a:lnTo>
                    <a:pt x="124103" y="8226"/>
                  </a:lnTo>
                  <a:lnTo>
                    <a:pt x="110741" y="10331"/>
                  </a:lnTo>
                  <a:lnTo>
                    <a:pt x="97193" y="13411"/>
                  </a:lnTo>
                  <a:lnTo>
                    <a:pt x="83670" y="17294"/>
                  </a:lnTo>
                  <a:lnTo>
                    <a:pt x="70517" y="21518"/>
                  </a:lnTo>
                  <a:lnTo>
                    <a:pt x="57904" y="25764"/>
                  </a:lnTo>
                  <a:lnTo>
                    <a:pt x="46078" y="29745"/>
                  </a:lnTo>
                  <a:lnTo>
                    <a:pt x="34190" y="33530"/>
                  </a:lnTo>
                  <a:lnTo>
                    <a:pt x="20080" y="374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004599" y="4805732"/>
              <a:ext cx="284271" cy="352881"/>
            </a:xfrm>
            <a:custGeom>
              <a:avLst/>
              <a:gdLst/>
              <a:ahLst/>
              <a:cxnLst/>
              <a:rect l="0" t="0" r="0" b="0"/>
              <a:pathLst>
                <a:path w="284271" h="352881">
                  <a:moveTo>
                    <a:pt x="0" y="0"/>
                  </a:moveTo>
                  <a:lnTo>
                    <a:pt x="67" y="14669"/>
                  </a:lnTo>
                  <a:lnTo>
                    <a:pt x="707" y="28581"/>
                  </a:lnTo>
                  <a:lnTo>
                    <a:pt x="2000" y="43079"/>
                  </a:lnTo>
                  <a:lnTo>
                    <a:pt x="3687" y="58280"/>
                  </a:lnTo>
                  <a:lnTo>
                    <a:pt x="5355" y="74105"/>
                  </a:lnTo>
                  <a:lnTo>
                    <a:pt x="6773" y="90416"/>
                  </a:lnTo>
                  <a:lnTo>
                    <a:pt x="8044" y="106760"/>
                  </a:lnTo>
                  <a:lnTo>
                    <a:pt x="9503" y="122420"/>
                  </a:lnTo>
                  <a:lnTo>
                    <a:pt x="11331" y="137066"/>
                  </a:lnTo>
                  <a:lnTo>
                    <a:pt x="13388" y="151034"/>
                  </a:lnTo>
                  <a:lnTo>
                    <a:pt x="15316" y="165101"/>
                  </a:lnTo>
                  <a:lnTo>
                    <a:pt x="16910" y="179719"/>
                  </a:lnTo>
                  <a:lnTo>
                    <a:pt x="18133" y="194997"/>
                  </a:lnTo>
                  <a:lnTo>
                    <a:pt x="19029" y="210873"/>
                  </a:lnTo>
                  <a:lnTo>
                    <a:pt x="19665" y="227222"/>
                  </a:lnTo>
                  <a:lnTo>
                    <a:pt x="20110" y="243762"/>
                  </a:lnTo>
                  <a:lnTo>
                    <a:pt x="20417" y="260085"/>
                  </a:lnTo>
                  <a:lnTo>
                    <a:pt x="20626" y="275986"/>
                  </a:lnTo>
                  <a:lnTo>
                    <a:pt x="20767" y="291441"/>
                  </a:lnTo>
                  <a:lnTo>
                    <a:pt x="20863" y="306512"/>
                  </a:lnTo>
                  <a:lnTo>
                    <a:pt x="20918" y="321250"/>
                  </a:lnTo>
                  <a:lnTo>
                    <a:pt x="20596" y="334575"/>
                  </a:lnTo>
                  <a:lnTo>
                    <a:pt x="18643" y="343964"/>
                  </a:lnTo>
                  <a:lnTo>
                    <a:pt x="15042" y="347958"/>
                  </a:lnTo>
                  <a:lnTo>
                    <a:pt x="11852" y="346954"/>
                  </a:lnTo>
                  <a:lnTo>
                    <a:pt x="9955" y="342046"/>
                  </a:lnTo>
                  <a:lnTo>
                    <a:pt x="9407" y="334297"/>
                  </a:lnTo>
                  <a:lnTo>
                    <a:pt x="9993" y="324549"/>
                  </a:lnTo>
                  <a:lnTo>
                    <a:pt x="11445" y="313422"/>
                  </a:lnTo>
                  <a:lnTo>
                    <a:pt x="13530" y="301517"/>
                  </a:lnTo>
                  <a:lnTo>
                    <a:pt x="16065" y="289446"/>
                  </a:lnTo>
                  <a:lnTo>
                    <a:pt x="18911" y="277546"/>
                  </a:lnTo>
                  <a:lnTo>
                    <a:pt x="21973" y="265925"/>
                  </a:lnTo>
                  <a:lnTo>
                    <a:pt x="25180" y="254580"/>
                  </a:lnTo>
                  <a:lnTo>
                    <a:pt x="28500" y="243481"/>
                  </a:lnTo>
                  <a:lnTo>
                    <a:pt x="32392" y="233229"/>
                  </a:lnTo>
                  <a:lnTo>
                    <a:pt x="37756" y="225007"/>
                  </a:lnTo>
                  <a:lnTo>
                    <a:pt x="44954" y="219299"/>
                  </a:lnTo>
                  <a:lnTo>
                    <a:pt x="53555" y="216112"/>
                  </a:lnTo>
                  <a:lnTo>
                    <a:pt x="62629" y="215328"/>
                  </a:lnTo>
                  <a:lnTo>
                    <a:pt x="71578" y="216619"/>
                  </a:lnTo>
                  <a:lnTo>
                    <a:pt x="80007" y="219722"/>
                  </a:lnTo>
                  <a:lnTo>
                    <a:pt x="87580" y="224529"/>
                  </a:lnTo>
                  <a:lnTo>
                    <a:pt x="94222" y="230828"/>
                  </a:lnTo>
                  <a:lnTo>
                    <a:pt x="100035" y="238324"/>
                  </a:lnTo>
                  <a:lnTo>
                    <a:pt x="105188" y="246725"/>
                  </a:lnTo>
                  <a:lnTo>
                    <a:pt x="109848" y="255782"/>
                  </a:lnTo>
                  <a:lnTo>
                    <a:pt x="114151" y="265303"/>
                  </a:lnTo>
                  <a:lnTo>
                    <a:pt x="118202" y="275147"/>
                  </a:lnTo>
                  <a:lnTo>
                    <a:pt x="122093" y="285181"/>
                  </a:lnTo>
                  <a:lnTo>
                    <a:pt x="126372" y="294154"/>
                  </a:lnTo>
                  <a:lnTo>
                    <a:pt x="131824" y="299017"/>
                  </a:lnTo>
                  <a:lnTo>
                    <a:pt x="138060" y="298785"/>
                  </a:lnTo>
                  <a:lnTo>
                    <a:pt x="144275" y="295610"/>
                  </a:lnTo>
                  <a:lnTo>
                    <a:pt x="150603" y="291049"/>
                  </a:lnTo>
                  <a:lnTo>
                    <a:pt x="157488" y="286087"/>
                  </a:lnTo>
                  <a:lnTo>
                    <a:pt x="165127" y="281208"/>
                  </a:lnTo>
                  <a:lnTo>
                    <a:pt x="173492" y="276581"/>
                  </a:lnTo>
                  <a:lnTo>
                    <a:pt x="182459" y="272225"/>
                  </a:lnTo>
                  <a:lnTo>
                    <a:pt x="191882" y="268096"/>
                  </a:lnTo>
                  <a:lnTo>
                    <a:pt x="201475" y="263978"/>
                  </a:lnTo>
                  <a:lnTo>
                    <a:pt x="210832" y="259518"/>
                  </a:lnTo>
                  <a:lnTo>
                    <a:pt x="219752" y="254543"/>
                  </a:lnTo>
                  <a:lnTo>
                    <a:pt x="228214" y="248894"/>
                  </a:lnTo>
                  <a:lnTo>
                    <a:pt x="236284" y="242343"/>
                  </a:lnTo>
                  <a:lnTo>
                    <a:pt x="244033" y="234861"/>
                  </a:lnTo>
                  <a:lnTo>
                    <a:pt x="251053" y="226564"/>
                  </a:lnTo>
                  <a:lnTo>
                    <a:pt x="256483" y="217624"/>
                  </a:lnTo>
                  <a:lnTo>
                    <a:pt x="259981" y="208210"/>
                  </a:lnTo>
                  <a:lnTo>
                    <a:pt x="261515" y="198618"/>
                  </a:lnTo>
                  <a:lnTo>
                    <a:pt x="261106" y="189260"/>
                  </a:lnTo>
                  <a:lnTo>
                    <a:pt x="258974" y="180343"/>
                  </a:lnTo>
                  <a:lnTo>
                    <a:pt x="255289" y="172051"/>
                  </a:lnTo>
                  <a:lnTo>
                    <a:pt x="250083" y="164629"/>
                  </a:lnTo>
                  <a:lnTo>
                    <a:pt x="243513" y="158127"/>
                  </a:lnTo>
                  <a:lnTo>
                    <a:pt x="235834" y="152760"/>
                  </a:lnTo>
                  <a:lnTo>
                    <a:pt x="227310" y="148977"/>
                  </a:lnTo>
                  <a:lnTo>
                    <a:pt x="218170" y="146882"/>
                  </a:lnTo>
                  <a:lnTo>
                    <a:pt x="208592" y="146441"/>
                  </a:lnTo>
                  <a:lnTo>
                    <a:pt x="198711" y="147657"/>
                  </a:lnTo>
                  <a:lnTo>
                    <a:pt x="188629" y="150367"/>
                  </a:lnTo>
                  <a:lnTo>
                    <a:pt x="178741" y="154456"/>
                  </a:lnTo>
                  <a:lnTo>
                    <a:pt x="169707" y="159941"/>
                  </a:lnTo>
                  <a:lnTo>
                    <a:pt x="161822" y="166707"/>
                  </a:lnTo>
                  <a:lnTo>
                    <a:pt x="155206" y="174689"/>
                  </a:lnTo>
                  <a:lnTo>
                    <a:pt x="149978" y="183949"/>
                  </a:lnTo>
                  <a:lnTo>
                    <a:pt x="146055" y="194402"/>
                  </a:lnTo>
                  <a:lnTo>
                    <a:pt x="143215" y="205844"/>
                  </a:lnTo>
                  <a:lnTo>
                    <a:pt x="141210" y="218049"/>
                  </a:lnTo>
                  <a:lnTo>
                    <a:pt x="139822" y="230809"/>
                  </a:lnTo>
                  <a:lnTo>
                    <a:pt x="139039" y="243800"/>
                  </a:lnTo>
                  <a:lnTo>
                    <a:pt x="139037" y="256594"/>
                  </a:lnTo>
                  <a:lnTo>
                    <a:pt x="139854" y="268976"/>
                  </a:lnTo>
                  <a:lnTo>
                    <a:pt x="141556" y="280917"/>
                  </a:lnTo>
                  <a:lnTo>
                    <a:pt x="144301" y="292476"/>
                  </a:lnTo>
                  <a:lnTo>
                    <a:pt x="148081" y="303727"/>
                  </a:lnTo>
                  <a:lnTo>
                    <a:pt x="152908" y="314419"/>
                  </a:lnTo>
                  <a:lnTo>
                    <a:pt x="158897" y="324000"/>
                  </a:lnTo>
                  <a:lnTo>
                    <a:pt x="166005" y="332257"/>
                  </a:lnTo>
                  <a:lnTo>
                    <a:pt x="174218" y="339123"/>
                  </a:lnTo>
                  <a:lnTo>
                    <a:pt x="183634" y="344519"/>
                  </a:lnTo>
                  <a:lnTo>
                    <a:pt x="194191" y="348552"/>
                  </a:lnTo>
                  <a:lnTo>
                    <a:pt x="205703" y="351295"/>
                  </a:lnTo>
                  <a:lnTo>
                    <a:pt x="217954" y="352702"/>
                  </a:lnTo>
                  <a:lnTo>
                    <a:pt x="230732" y="352880"/>
                  </a:lnTo>
                  <a:lnTo>
                    <a:pt x="243273" y="352198"/>
                  </a:lnTo>
                  <a:lnTo>
                    <a:pt x="255497" y="351145"/>
                  </a:lnTo>
                  <a:lnTo>
                    <a:pt x="268476" y="349630"/>
                  </a:lnTo>
                  <a:lnTo>
                    <a:pt x="28427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481460" y="4972084"/>
              <a:ext cx="190879" cy="231332"/>
            </a:xfrm>
            <a:custGeom>
              <a:avLst/>
              <a:gdLst/>
              <a:ahLst/>
              <a:cxnLst/>
              <a:rect l="0" t="0" r="0" b="0"/>
              <a:pathLst>
                <a:path w="190879" h="231332">
                  <a:moveTo>
                    <a:pt x="144320" y="23161"/>
                  </a:moveTo>
                  <a:lnTo>
                    <a:pt x="138319" y="17361"/>
                  </a:lnTo>
                  <a:lnTo>
                    <a:pt x="131474" y="12436"/>
                  </a:lnTo>
                  <a:lnTo>
                    <a:pt x="123081" y="7943"/>
                  </a:lnTo>
                  <a:lnTo>
                    <a:pt x="113281" y="4068"/>
                  </a:lnTo>
                  <a:lnTo>
                    <a:pt x="102319" y="1351"/>
                  </a:lnTo>
                  <a:lnTo>
                    <a:pt x="90462" y="0"/>
                  </a:lnTo>
                  <a:lnTo>
                    <a:pt x="78111" y="72"/>
                  </a:lnTo>
                  <a:lnTo>
                    <a:pt x="65762" y="1637"/>
                  </a:lnTo>
                  <a:lnTo>
                    <a:pt x="53692" y="4586"/>
                  </a:lnTo>
                  <a:lnTo>
                    <a:pt x="42133" y="8835"/>
                  </a:lnTo>
                  <a:lnTo>
                    <a:pt x="31365" y="14428"/>
                  </a:lnTo>
                  <a:lnTo>
                    <a:pt x="21468" y="21267"/>
                  </a:lnTo>
                  <a:lnTo>
                    <a:pt x="12839" y="29297"/>
                  </a:lnTo>
                  <a:lnTo>
                    <a:pt x="6245" y="38589"/>
                  </a:lnTo>
                  <a:lnTo>
                    <a:pt x="1931" y="49049"/>
                  </a:lnTo>
                  <a:lnTo>
                    <a:pt x="0" y="59988"/>
                  </a:lnTo>
                  <a:lnTo>
                    <a:pt x="666" y="70257"/>
                  </a:lnTo>
                  <a:lnTo>
                    <a:pt x="3782" y="79260"/>
                  </a:lnTo>
                  <a:lnTo>
                    <a:pt x="8939" y="86606"/>
                  </a:lnTo>
                  <a:lnTo>
                    <a:pt x="15673" y="91865"/>
                  </a:lnTo>
                  <a:lnTo>
                    <a:pt x="23568" y="95032"/>
                  </a:lnTo>
                  <a:lnTo>
                    <a:pt x="32459" y="96567"/>
                  </a:lnTo>
                  <a:lnTo>
                    <a:pt x="42403" y="97164"/>
                  </a:lnTo>
                  <a:lnTo>
                    <a:pt x="53345" y="97324"/>
                  </a:lnTo>
                  <a:lnTo>
                    <a:pt x="64964" y="97473"/>
                  </a:lnTo>
                  <a:lnTo>
                    <a:pt x="76762" y="98040"/>
                  </a:lnTo>
                  <a:lnTo>
                    <a:pt x="88439" y="99212"/>
                  </a:lnTo>
                  <a:lnTo>
                    <a:pt x="99891" y="101136"/>
                  </a:lnTo>
                  <a:lnTo>
                    <a:pt x="111115" y="104024"/>
                  </a:lnTo>
                  <a:lnTo>
                    <a:pt x="122140" y="107891"/>
                  </a:lnTo>
                  <a:lnTo>
                    <a:pt x="132850" y="112606"/>
                  </a:lnTo>
                  <a:lnTo>
                    <a:pt x="142975" y="117986"/>
                  </a:lnTo>
                  <a:lnTo>
                    <a:pt x="152415" y="123866"/>
                  </a:lnTo>
                  <a:lnTo>
                    <a:pt x="161060" y="130271"/>
                  </a:lnTo>
                  <a:lnTo>
                    <a:pt x="168721" y="137401"/>
                  </a:lnTo>
                  <a:lnTo>
                    <a:pt x="175388" y="145314"/>
                  </a:lnTo>
                  <a:lnTo>
                    <a:pt x="181035" y="154085"/>
                  </a:lnTo>
                  <a:lnTo>
                    <a:pt x="185537" y="163884"/>
                  </a:lnTo>
                  <a:lnTo>
                    <a:pt x="188925" y="174692"/>
                  </a:lnTo>
                  <a:lnTo>
                    <a:pt x="190878" y="186034"/>
                  </a:lnTo>
                  <a:lnTo>
                    <a:pt x="190684" y="197108"/>
                  </a:lnTo>
                  <a:lnTo>
                    <a:pt x="188142" y="207464"/>
                  </a:lnTo>
                  <a:lnTo>
                    <a:pt x="183502" y="216533"/>
                  </a:lnTo>
                  <a:lnTo>
                    <a:pt x="177183" y="223488"/>
                  </a:lnTo>
                  <a:lnTo>
                    <a:pt x="169598" y="228085"/>
                  </a:lnTo>
                  <a:lnTo>
                    <a:pt x="160930" y="230560"/>
                  </a:lnTo>
                  <a:lnTo>
                    <a:pt x="151143" y="231331"/>
                  </a:lnTo>
                  <a:lnTo>
                    <a:pt x="140310" y="230816"/>
                  </a:lnTo>
                  <a:lnTo>
                    <a:pt x="128765" y="229205"/>
                  </a:lnTo>
                  <a:lnTo>
                    <a:pt x="117018" y="226463"/>
                  </a:lnTo>
                  <a:lnTo>
                    <a:pt x="105375" y="222665"/>
                  </a:lnTo>
                  <a:lnTo>
                    <a:pt x="93947" y="218152"/>
                  </a:lnTo>
                  <a:lnTo>
                    <a:pt x="82739" y="213432"/>
                  </a:lnTo>
                  <a:lnTo>
                    <a:pt x="71723" y="208813"/>
                  </a:lnTo>
                  <a:lnTo>
                    <a:pt x="60925" y="204364"/>
                  </a:lnTo>
                  <a:lnTo>
                    <a:pt x="49169" y="199463"/>
                  </a:lnTo>
                  <a:lnTo>
                    <a:pt x="33183" y="192566"/>
                  </a:lnTo>
                  <a:lnTo>
                    <a:pt x="7450" y="1810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697205" y="5013481"/>
              <a:ext cx="570815" cy="234449"/>
            </a:xfrm>
            <a:custGeom>
              <a:avLst/>
              <a:gdLst/>
              <a:ahLst/>
              <a:cxnLst/>
              <a:rect l="0" t="0" r="0" b="0"/>
              <a:pathLst>
                <a:path w="570815" h="234449">
                  <a:moveTo>
                    <a:pt x="65446" y="192334"/>
                  </a:moveTo>
                  <a:lnTo>
                    <a:pt x="71246" y="183466"/>
                  </a:lnTo>
                  <a:lnTo>
                    <a:pt x="76171" y="174479"/>
                  </a:lnTo>
                  <a:lnTo>
                    <a:pt x="80664" y="164479"/>
                  </a:lnTo>
                  <a:lnTo>
                    <a:pt x="84539" y="153326"/>
                  </a:lnTo>
                  <a:lnTo>
                    <a:pt x="87256" y="140866"/>
                  </a:lnTo>
                  <a:lnTo>
                    <a:pt x="88607" y="127168"/>
                  </a:lnTo>
                  <a:lnTo>
                    <a:pt x="88535" y="112923"/>
                  </a:lnTo>
                  <a:lnTo>
                    <a:pt x="86969" y="99291"/>
                  </a:lnTo>
                  <a:lnTo>
                    <a:pt x="84022" y="86877"/>
                  </a:lnTo>
                  <a:lnTo>
                    <a:pt x="79772" y="75920"/>
                  </a:lnTo>
                  <a:lnTo>
                    <a:pt x="74179" y="66551"/>
                  </a:lnTo>
                  <a:lnTo>
                    <a:pt x="67351" y="58678"/>
                  </a:lnTo>
                  <a:lnTo>
                    <a:pt x="59666" y="52694"/>
                  </a:lnTo>
                  <a:lnTo>
                    <a:pt x="51670" y="49547"/>
                  </a:lnTo>
                  <a:lnTo>
                    <a:pt x="43707" y="49503"/>
                  </a:lnTo>
                  <a:lnTo>
                    <a:pt x="36074" y="52234"/>
                  </a:lnTo>
                  <a:lnTo>
                    <a:pt x="29102" y="57189"/>
                  </a:lnTo>
                  <a:lnTo>
                    <a:pt x="22895" y="63815"/>
                  </a:lnTo>
                  <a:lnTo>
                    <a:pt x="17389" y="71649"/>
                  </a:lnTo>
                  <a:lnTo>
                    <a:pt x="12449" y="80335"/>
                  </a:lnTo>
                  <a:lnTo>
                    <a:pt x="7945" y="89619"/>
                  </a:lnTo>
                  <a:lnTo>
                    <a:pt x="4088" y="99476"/>
                  </a:lnTo>
                  <a:lnTo>
                    <a:pt x="1400" y="110084"/>
                  </a:lnTo>
                  <a:lnTo>
                    <a:pt x="75" y="121479"/>
                  </a:lnTo>
                  <a:lnTo>
                    <a:pt x="0" y="133405"/>
                  </a:lnTo>
                  <a:lnTo>
                    <a:pt x="936" y="145411"/>
                  </a:lnTo>
                  <a:lnTo>
                    <a:pt x="2645" y="157223"/>
                  </a:lnTo>
                  <a:lnTo>
                    <a:pt x="5079" y="168596"/>
                  </a:lnTo>
                  <a:lnTo>
                    <a:pt x="8382" y="179233"/>
                  </a:lnTo>
                  <a:lnTo>
                    <a:pt x="12569" y="189047"/>
                  </a:lnTo>
                  <a:lnTo>
                    <a:pt x="17685" y="197960"/>
                  </a:lnTo>
                  <a:lnTo>
                    <a:pt x="23877" y="205808"/>
                  </a:lnTo>
                  <a:lnTo>
                    <a:pt x="31113" y="212585"/>
                  </a:lnTo>
                  <a:lnTo>
                    <a:pt x="39074" y="217629"/>
                  </a:lnTo>
                  <a:lnTo>
                    <a:pt x="47256" y="219598"/>
                  </a:lnTo>
                  <a:lnTo>
                    <a:pt x="55345" y="218031"/>
                  </a:lnTo>
                  <a:lnTo>
                    <a:pt x="63062" y="213400"/>
                  </a:lnTo>
                  <a:lnTo>
                    <a:pt x="70092" y="206631"/>
                  </a:lnTo>
                  <a:lnTo>
                    <a:pt x="76336" y="198490"/>
                  </a:lnTo>
                  <a:lnTo>
                    <a:pt x="81867" y="189487"/>
                  </a:lnTo>
                  <a:lnTo>
                    <a:pt x="86825" y="179942"/>
                  </a:lnTo>
                  <a:lnTo>
                    <a:pt x="91344" y="170047"/>
                  </a:lnTo>
                  <a:lnTo>
                    <a:pt x="95381" y="159763"/>
                  </a:lnTo>
                  <a:lnTo>
                    <a:pt x="98722" y="148860"/>
                  </a:lnTo>
                  <a:lnTo>
                    <a:pt x="101307" y="137348"/>
                  </a:lnTo>
                  <a:lnTo>
                    <a:pt x="103334" y="128460"/>
                  </a:lnTo>
                  <a:lnTo>
                    <a:pt x="105091" y="126344"/>
                  </a:lnTo>
                  <a:lnTo>
                    <a:pt x="106786" y="129982"/>
                  </a:lnTo>
                  <a:lnTo>
                    <a:pt x="108678" y="137437"/>
                  </a:lnTo>
                  <a:lnTo>
                    <a:pt x="111053" y="146965"/>
                  </a:lnTo>
                  <a:lnTo>
                    <a:pt x="114221" y="157046"/>
                  </a:lnTo>
                  <a:lnTo>
                    <a:pt x="118265" y="166845"/>
                  </a:lnTo>
                  <a:lnTo>
                    <a:pt x="123094" y="175427"/>
                  </a:lnTo>
                  <a:lnTo>
                    <a:pt x="128547" y="181551"/>
                  </a:lnTo>
                  <a:lnTo>
                    <a:pt x="134460" y="184773"/>
                  </a:lnTo>
                  <a:lnTo>
                    <a:pt x="140377" y="184838"/>
                  </a:lnTo>
                  <a:lnTo>
                    <a:pt x="145583" y="181329"/>
                  </a:lnTo>
                  <a:lnTo>
                    <a:pt x="149745" y="174381"/>
                  </a:lnTo>
                  <a:lnTo>
                    <a:pt x="152876" y="164704"/>
                  </a:lnTo>
                  <a:lnTo>
                    <a:pt x="155142" y="153254"/>
                  </a:lnTo>
                  <a:lnTo>
                    <a:pt x="156755" y="140780"/>
                  </a:lnTo>
                  <a:lnTo>
                    <a:pt x="158360" y="128877"/>
                  </a:lnTo>
                  <a:lnTo>
                    <a:pt x="160760" y="121364"/>
                  </a:lnTo>
                  <a:lnTo>
                    <a:pt x="163542" y="120504"/>
                  </a:lnTo>
                  <a:lnTo>
                    <a:pt x="165808" y="124600"/>
                  </a:lnTo>
                  <a:lnTo>
                    <a:pt x="167420" y="131997"/>
                  </a:lnTo>
                  <a:lnTo>
                    <a:pt x="168518" y="141596"/>
                  </a:lnTo>
                  <a:lnTo>
                    <a:pt x="169234" y="152600"/>
                  </a:lnTo>
                  <a:lnTo>
                    <a:pt x="168954" y="162117"/>
                  </a:lnTo>
                  <a:lnTo>
                    <a:pt x="167355" y="166031"/>
                  </a:lnTo>
                  <a:lnTo>
                    <a:pt x="165547" y="163826"/>
                  </a:lnTo>
                  <a:lnTo>
                    <a:pt x="164029" y="156806"/>
                  </a:lnTo>
                  <a:lnTo>
                    <a:pt x="162879" y="146538"/>
                  </a:lnTo>
                  <a:lnTo>
                    <a:pt x="162046" y="134409"/>
                  </a:lnTo>
                  <a:lnTo>
                    <a:pt x="161461" y="121309"/>
                  </a:lnTo>
                  <a:lnTo>
                    <a:pt x="161056" y="107723"/>
                  </a:lnTo>
                  <a:lnTo>
                    <a:pt x="160778" y="93899"/>
                  </a:lnTo>
                  <a:lnTo>
                    <a:pt x="160598" y="79968"/>
                  </a:lnTo>
                  <a:lnTo>
                    <a:pt x="160818" y="66320"/>
                  </a:lnTo>
                  <a:lnTo>
                    <a:pt x="162029" y="53598"/>
                  </a:lnTo>
                  <a:lnTo>
                    <a:pt x="164487" y="42088"/>
                  </a:lnTo>
                  <a:lnTo>
                    <a:pt x="168444" y="32222"/>
                  </a:lnTo>
                  <a:lnTo>
                    <a:pt x="174308" y="24722"/>
                  </a:lnTo>
                  <a:lnTo>
                    <a:pt x="182100" y="19769"/>
                  </a:lnTo>
                  <a:lnTo>
                    <a:pt x="191231" y="17563"/>
                  </a:lnTo>
                  <a:lnTo>
                    <a:pt x="200728" y="18568"/>
                  </a:lnTo>
                  <a:lnTo>
                    <a:pt x="209991" y="22720"/>
                  </a:lnTo>
                  <a:lnTo>
                    <a:pt x="218648" y="29387"/>
                  </a:lnTo>
                  <a:lnTo>
                    <a:pt x="226381" y="37672"/>
                  </a:lnTo>
                  <a:lnTo>
                    <a:pt x="233128" y="46906"/>
                  </a:lnTo>
                  <a:lnTo>
                    <a:pt x="238845" y="56845"/>
                  </a:lnTo>
                  <a:lnTo>
                    <a:pt x="243402" y="67568"/>
                  </a:lnTo>
                  <a:lnTo>
                    <a:pt x="246844" y="79074"/>
                  </a:lnTo>
                  <a:lnTo>
                    <a:pt x="249344" y="91257"/>
                  </a:lnTo>
                  <a:lnTo>
                    <a:pt x="251115" y="103974"/>
                  </a:lnTo>
                  <a:lnTo>
                    <a:pt x="252352" y="116991"/>
                  </a:lnTo>
                  <a:lnTo>
                    <a:pt x="253429" y="126707"/>
                  </a:lnTo>
                  <a:lnTo>
                    <a:pt x="254760" y="128883"/>
                  </a:lnTo>
                  <a:lnTo>
                    <a:pt x="256449" y="125121"/>
                  </a:lnTo>
                  <a:lnTo>
                    <a:pt x="258527" y="117719"/>
                  </a:lnTo>
                  <a:lnTo>
                    <a:pt x="260965" y="108424"/>
                  </a:lnTo>
                  <a:lnTo>
                    <a:pt x="263701" y="98258"/>
                  </a:lnTo>
                  <a:lnTo>
                    <a:pt x="266665" y="87736"/>
                  </a:lnTo>
                  <a:lnTo>
                    <a:pt x="269796" y="77094"/>
                  </a:lnTo>
                  <a:lnTo>
                    <a:pt x="273051" y="66436"/>
                  </a:lnTo>
                  <a:lnTo>
                    <a:pt x="276557" y="55962"/>
                  </a:lnTo>
                  <a:lnTo>
                    <a:pt x="280596" y="45988"/>
                  </a:lnTo>
                  <a:lnTo>
                    <a:pt x="285278" y="36662"/>
                  </a:lnTo>
                  <a:lnTo>
                    <a:pt x="290559" y="28601"/>
                  </a:lnTo>
                  <a:lnTo>
                    <a:pt x="296328" y="22928"/>
                  </a:lnTo>
                  <a:lnTo>
                    <a:pt x="302465" y="20054"/>
                  </a:lnTo>
                  <a:lnTo>
                    <a:pt x="308704" y="20074"/>
                  </a:lnTo>
                  <a:lnTo>
                    <a:pt x="314660" y="23122"/>
                  </a:lnTo>
                  <a:lnTo>
                    <a:pt x="320142" y="28946"/>
                  </a:lnTo>
                  <a:lnTo>
                    <a:pt x="325144" y="36888"/>
                  </a:lnTo>
                  <a:lnTo>
                    <a:pt x="329738" y="46102"/>
                  </a:lnTo>
                  <a:lnTo>
                    <a:pt x="334013" y="56001"/>
                  </a:lnTo>
                  <a:lnTo>
                    <a:pt x="338057" y="66574"/>
                  </a:lnTo>
                  <a:lnTo>
                    <a:pt x="341932" y="78262"/>
                  </a:lnTo>
                  <a:lnTo>
                    <a:pt x="345687" y="91236"/>
                  </a:lnTo>
                  <a:lnTo>
                    <a:pt x="349193" y="105391"/>
                  </a:lnTo>
                  <a:lnTo>
                    <a:pt x="352167" y="120504"/>
                  </a:lnTo>
                  <a:lnTo>
                    <a:pt x="354501" y="136301"/>
                  </a:lnTo>
                  <a:lnTo>
                    <a:pt x="356238" y="151056"/>
                  </a:lnTo>
                  <a:lnTo>
                    <a:pt x="357559" y="159962"/>
                  </a:lnTo>
                  <a:lnTo>
                    <a:pt x="358573" y="160330"/>
                  </a:lnTo>
                  <a:lnTo>
                    <a:pt x="359247" y="154619"/>
                  </a:lnTo>
                  <a:lnTo>
                    <a:pt x="359993" y="145458"/>
                  </a:lnTo>
                  <a:lnTo>
                    <a:pt x="361527" y="135110"/>
                  </a:lnTo>
                  <a:lnTo>
                    <a:pt x="364184" y="124843"/>
                  </a:lnTo>
                  <a:lnTo>
                    <a:pt x="368266" y="115464"/>
                  </a:lnTo>
                  <a:lnTo>
                    <a:pt x="374207" y="107670"/>
                  </a:lnTo>
                  <a:lnTo>
                    <a:pt x="382059" y="101643"/>
                  </a:lnTo>
                  <a:lnTo>
                    <a:pt x="391566" y="97200"/>
                  </a:lnTo>
                  <a:lnTo>
                    <a:pt x="402381" y="94025"/>
                  </a:lnTo>
                  <a:lnTo>
                    <a:pt x="414169" y="91798"/>
                  </a:lnTo>
                  <a:lnTo>
                    <a:pt x="426657" y="90091"/>
                  </a:lnTo>
                  <a:lnTo>
                    <a:pt x="439639" y="88395"/>
                  </a:lnTo>
                  <a:lnTo>
                    <a:pt x="452946" y="86421"/>
                  </a:lnTo>
                  <a:lnTo>
                    <a:pt x="465982" y="83769"/>
                  </a:lnTo>
                  <a:lnTo>
                    <a:pt x="477750" y="79853"/>
                  </a:lnTo>
                  <a:lnTo>
                    <a:pt x="487801" y="74473"/>
                  </a:lnTo>
                  <a:lnTo>
                    <a:pt x="495870" y="67758"/>
                  </a:lnTo>
                  <a:lnTo>
                    <a:pt x="501623" y="59963"/>
                  </a:lnTo>
                  <a:lnTo>
                    <a:pt x="505112" y="51357"/>
                  </a:lnTo>
                  <a:lnTo>
                    <a:pt x="506355" y="42326"/>
                  </a:lnTo>
                  <a:lnTo>
                    <a:pt x="505160" y="33352"/>
                  </a:lnTo>
                  <a:lnTo>
                    <a:pt x="501654" y="24702"/>
                  </a:lnTo>
                  <a:lnTo>
                    <a:pt x="496049" y="16761"/>
                  </a:lnTo>
                  <a:lnTo>
                    <a:pt x="488476" y="10105"/>
                  </a:lnTo>
                  <a:lnTo>
                    <a:pt x="479208" y="4937"/>
                  </a:lnTo>
                  <a:lnTo>
                    <a:pt x="468920" y="1450"/>
                  </a:lnTo>
                  <a:lnTo>
                    <a:pt x="458563" y="0"/>
                  </a:lnTo>
                  <a:lnTo>
                    <a:pt x="448679" y="580"/>
                  </a:lnTo>
                  <a:lnTo>
                    <a:pt x="439418" y="2900"/>
                  </a:lnTo>
                  <a:lnTo>
                    <a:pt x="430738" y="6583"/>
                  </a:lnTo>
                  <a:lnTo>
                    <a:pt x="422534" y="11281"/>
                  </a:lnTo>
                  <a:lnTo>
                    <a:pt x="414853" y="16873"/>
                  </a:lnTo>
                  <a:lnTo>
                    <a:pt x="407905" y="23448"/>
                  </a:lnTo>
                  <a:lnTo>
                    <a:pt x="401745" y="30981"/>
                  </a:lnTo>
                  <a:lnTo>
                    <a:pt x="396283" y="39326"/>
                  </a:lnTo>
                  <a:lnTo>
                    <a:pt x="391380" y="48306"/>
                  </a:lnTo>
                  <a:lnTo>
                    <a:pt x="386899" y="57761"/>
                  </a:lnTo>
                  <a:lnTo>
                    <a:pt x="382889" y="67720"/>
                  </a:lnTo>
                  <a:lnTo>
                    <a:pt x="379570" y="78391"/>
                  </a:lnTo>
                  <a:lnTo>
                    <a:pt x="377006" y="89826"/>
                  </a:lnTo>
                  <a:lnTo>
                    <a:pt x="375285" y="101775"/>
                  </a:lnTo>
                  <a:lnTo>
                    <a:pt x="374578" y="113797"/>
                  </a:lnTo>
                  <a:lnTo>
                    <a:pt x="374887" y="125623"/>
                  </a:lnTo>
                  <a:lnTo>
                    <a:pt x="376229" y="137175"/>
                  </a:lnTo>
                  <a:lnTo>
                    <a:pt x="378727" y="148465"/>
                  </a:lnTo>
                  <a:lnTo>
                    <a:pt x="382332" y="159535"/>
                  </a:lnTo>
                  <a:lnTo>
                    <a:pt x="386871" y="170275"/>
                  </a:lnTo>
                  <a:lnTo>
                    <a:pt x="392134" y="180421"/>
                  </a:lnTo>
                  <a:lnTo>
                    <a:pt x="397936" y="189873"/>
                  </a:lnTo>
                  <a:lnTo>
                    <a:pt x="404287" y="198527"/>
                  </a:lnTo>
                  <a:lnTo>
                    <a:pt x="411382" y="206194"/>
                  </a:lnTo>
                  <a:lnTo>
                    <a:pt x="419276" y="212865"/>
                  </a:lnTo>
                  <a:lnTo>
                    <a:pt x="428205" y="218515"/>
                  </a:lnTo>
                  <a:lnTo>
                    <a:pt x="438641" y="223019"/>
                  </a:lnTo>
                  <a:lnTo>
                    <a:pt x="450701" y="226421"/>
                  </a:lnTo>
                  <a:lnTo>
                    <a:pt x="464037" y="228894"/>
                  </a:lnTo>
                  <a:lnTo>
                    <a:pt x="478053" y="230645"/>
                  </a:lnTo>
                  <a:lnTo>
                    <a:pt x="492320" y="231863"/>
                  </a:lnTo>
                  <a:lnTo>
                    <a:pt x="506412" y="232702"/>
                  </a:lnTo>
                  <a:lnTo>
                    <a:pt x="521409" y="233365"/>
                  </a:lnTo>
                  <a:lnTo>
                    <a:pt x="540856" y="233914"/>
                  </a:lnTo>
                  <a:lnTo>
                    <a:pt x="570814" y="234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299604" y="516370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7" name="Freeform 156"/>
          <p:cNvSpPr/>
          <p:nvPr/>
        </p:nvSpPr>
        <p:spPr>
          <a:xfrm>
            <a:off x="5190220" y="3315094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Freeform 157"/>
          <p:cNvSpPr/>
          <p:nvPr/>
        </p:nvSpPr>
        <p:spPr>
          <a:xfrm>
            <a:off x="9917845" y="1674031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CF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806170" y="717781"/>
            <a:ext cx="446722" cy="672906"/>
          </a:xfrm>
          <a:custGeom>
            <a:avLst/>
            <a:gdLst/>
            <a:ahLst/>
            <a:cxnLst/>
            <a:rect l="0" t="0" r="0" b="0"/>
            <a:pathLst>
              <a:path w="446722" h="672906">
                <a:moveTo>
                  <a:pt x="78223" y="29742"/>
                </a:moveTo>
                <a:lnTo>
                  <a:pt x="75290" y="38543"/>
                </a:lnTo>
                <a:lnTo>
                  <a:pt x="72507" y="46890"/>
                </a:lnTo>
                <a:lnTo>
                  <a:pt x="69608" y="55593"/>
                </a:lnTo>
                <a:lnTo>
                  <a:pt x="66567" y="64887"/>
                </a:lnTo>
                <a:lnTo>
                  <a:pt x="63402" y="75030"/>
                </a:lnTo>
                <a:lnTo>
                  <a:pt x="60139" y="86075"/>
                </a:lnTo>
                <a:lnTo>
                  <a:pt x="56800" y="97915"/>
                </a:lnTo>
                <a:lnTo>
                  <a:pt x="53409" y="110385"/>
                </a:lnTo>
                <a:lnTo>
                  <a:pt x="49976" y="123319"/>
                </a:lnTo>
                <a:lnTo>
                  <a:pt x="46348" y="136256"/>
                </a:lnTo>
                <a:lnTo>
                  <a:pt x="42227" y="148481"/>
                </a:lnTo>
                <a:lnTo>
                  <a:pt x="37489" y="159662"/>
                </a:lnTo>
                <a:lnTo>
                  <a:pt x="32171" y="169813"/>
                </a:lnTo>
                <a:lnTo>
                  <a:pt x="26376" y="179099"/>
                </a:lnTo>
                <a:lnTo>
                  <a:pt x="20216" y="187674"/>
                </a:lnTo>
                <a:lnTo>
                  <a:pt x="13721" y="194130"/>
                </a:lnTo>
                <a:lnTo>
                  <a:pt x="7629" y="196191"/>
                </a:lnTo>
                <a:lnTo>
                  <a:pt x="3237" y="193992"/>
                </a:lnTo>
                <a:lnTo>
                  <a:pt x="788" y="188761"/>
                </a:lnTo>
                <a:lnTo>
                  <a:pt x="0" y="181579"/>
                </a:lnTo>
                <a:lnTo>
                  <a:pt x="488" y="173012"/>
                </a:lnTo>
                <a:lnTo>
                  <a:pt x="1907" y="163204"/>
                </a:lnTo>
                <a:lnTo>
                  <a:pt x="3985" y="152310"/>
                </a:lnTo>
                <a:lnTo>
                  <a:pt x="6522" y="140533"/>
                </a:lnTo>
                <a:lnTo>
                  <a:pt x="9374" y="128087"/>
                </a:lnTo>
                <a:lnTo>
                  <a:pt x="12446" y="115156"/>
                </a:lnTo>
                <a:lnTo>
                  <a:pt x="15831" y="102047"/>
                </a:lnTo>
                <a:lnTo>
                  <a:pt x="19789" y="89172"/>
                </a:lnTo>
                <a:lnTo>
                  <a:pt x="24419" y="76739"/>
                </a:lnTo>
                <a:lnTo>
                  <a:pt x="29665" y="64934"/>
                </a:lnTo>
                <a:lnTo>
                  <a:pt x="35411" y="53998"/>
                </a:lnTo>
                <a:lnTo>
                  <a:pt x="41537" y="43975"/>
                </a:lnTo>
                <a:lnTo>
                  <a:pt x="47938" y="34751"/>
                </a:lnTo>
                <a:lnTo>
                  <a:pt x="54534" y="26161"/>
                </a:lnTo>
                <a:lnTo>
                  <a:pt x="61275" y="18059"/>
                </a:lnTo>
                <a:lnTo>
                  <a:pt x="68446" y="10802"/>
                </a:lnTo>
                <a:lnTo>
                  <a:pt x="76630" y="5211"/>
                </a:lnTo>
                <a:lnTo>
                  <a:pt x="86064" y="1606"/>
                </a:lnTo>
                <a:lnTo>
                  <a:pt x="96502" y="0"/>
                </a:lnTo>
                <a:lnTo>
                  <a:pt x="107426" y="360"/>
                </a:lnTo>
                <a:lnTo>
                  <a:pt x="118473" y="2460"/>
                </a:lnTo>
                <a:lnTo>
                  <a:pt x="129313" y="6123"/>
                </a:lnTo>
                <a:lnTo>
                  <a:pt x="139584" y="11314"/>
                </a:lnTo>
                <a:lnTo>
                  <a:pt x="149154" y="17884"/>
                </a:lnTo>
                <a:lnTo>
                  <a:pt x="158071" y="25903"/>
                </a:lnTo>
                <a:lnTo>
                  <a:pt x="166453" y="35719"/>
                </a:lnTo>
                <a:lnTo>
                  <a:pt x="174426" y="47363"/>
                </a:lnTo>
                <a:lnTo>
                  <a:pt x="181935" y="60589"/>
                </a:lnTo>
                <a:lnTo>
                  <a:pt x="188759" y="75063"/>
                </a:lnTo>
                <a:lnTo>
                  <a:pt x="194834" y="90460"/>
                </a:lnTo>
                <a:lnTo>
                  <a:pt x="200235" y="106357"/>
                </a:lnTo>
                <a:lnTo>
                  <a:pt x="205098" y="122248"/>
                </a:lnTo>
                <a:lnTo>
                  <a:pt x="209556" y="137854"/>
                </a:lnTo>
                <a:lnTo>
                  <a:pt x="213720" y="152942"/>
                </a:lnTo>
                <a:lnTo>
                  <a:pt x="217676" y="167233"/>
                </a:lnTo>
                <a:lnTo>
                  <a:pt x="221485" y="180668"/>
                </a:lnTo>
                <a:lnTo>
                  <a:pt x="225027" y="193505"/>
                </a:lnTo>
                <a:lnTo>
                  <a:pt x="228026" y="206206"/>
                </a:lnTo>
                <a:lnTo>
                  <a:pt x="230380" y="219050"/>
                </a:lnTo>
                <a:lnTo>
                  <a:pt x="232298" y="231967"/>
                </a:lnTo>
                <a:lnTo>
                  <a:pt x="234201" y="244646"/>
                </a:lnTo>
                <a:lnTo>
                  <a:pt x="236331" y="256937"/>
                </a:lnTo>
                <a:lnTo>
                  <a:pt x="238594" y="269480"/>
                </a:lnTo>
                <a:lnTo>
                  <a:pt x="240659" y="283565"/>
                </a:lnTo>
                <a:lnTo>
                  <a:pt x="242346" y="299788"/>
                </a:lnTo>
                <a:lnTo>
                  <a:pt x="243630" y="318093"/>
                </a:lnTo>
                <a:lnTo>
                  <a:pt x="244567" y="338134"/>
                </a:lnTo>
                <a:lnTo>
                  <a:pt x="245228" y="359500"/>
                </a:lnTo>
                <a:lnTo>
                  <a:pt x="245518" y="381507"/>
                </a:lnTo>
                <a:lnTo>
                  <a:pt x="245188" y="403258"/>
                </a:lnTo>
                <a:lnTo>
                  <a:pt x="244152" y="424276"/>
                </a:lnTo>
                <a:lnTo>
                  <a:pt x="242474" y="444146"/>
                </a:lnTo>
                <a:lnTo>
                  <a:pt x="240276" y="462352"/>
                </a:lnTo>
                <a:lnTo>
                  <a:pt x="237687" y="478783"/>
                </a:lnTo>
                <a:lnTo>
                  <a:pt x="234813" y="493650"/>
                </a:lnTo>
                <a:lnTo>
                  <a:pt x="231739" y="507272"/>
                </a:lnTo>
                <a:lnTo>
                  <a:pt x="228520" y="519973"/>
                </a:lnTo>
                <a:lnTo>
                  <a:pt x="225038" y="532338"/>
                </a:lnTo>
                <a:lnTo>
                  <a:pt x="221014" y="545182"/>
                </a:lnTo>
                <a:lnTo>
                  <a:pt x="216337" y="558899"/>
                </a:lnTo>
                <a:lnTo>
                  <a:pt x="210890" y="573199"/>
                </a:lnTo>
                <a:lnTo>
                  <a:pt x="204476" y="587338"/>
                </a:lnTo>
                <a:lnTo>
                  <a:pt x="197084" y="600878"/>
                </a:lnTo>
                <a:lnTo>
                  <a:pt x="188849" y="613560"/>
                </a:lnTo>
                <a:lnTo>
                  <a:pt x="179951" y="625151"/>
                </a:lnTo>
                <a:lnTo>
                  <a:pt x="170559" y="635641"/>
                </a:lnTo>
                <a:lnTo>
                  <a:pt x="160813" y="645023"/>
                </a:lnTo>
                <a:lnTo>
                  <a:pt x="150819" y="653194"/>
                </a:lnTo>
                <a:lnTo>
                  <a:pt x="140653" y="660206"/>
                </a:lnTo>
                <a:lnTo>
                  <a:pt x="130368" y="665917"/>
                </a:lnTo>
                <a:lnTo>
                  <a:pt x="120004" y="669931"/>
                </a:lnTo>
                <a:lnTo>
                  <a:pt x="109586" y="672187"/>
                </a:lnTo>
                <a:lnTo>
                  <a:pt x="99132" y="672905"/>
                </a:lnTo>
                <a:lnTo>
                  <a:pt x="88652" y="672408"/>
                </a:lnTo>
                <a:lnTo>
                  <a:pt x="78162" y="670993"/>
                </a:lnTo>
                <a:lnTo>
                  <a:pt x="67828" y="668588"/>
                </a:lnTo>
                <a:lnTo>
                  <a:pt x="57963" y="664772"/>
                </a:lnTo>
                <a:lnTo>
                  <a:pt x="48702" y="659427"/>
                </a:lnTo>
                <a:lnTo>
                  <a:pt x="40178" y="652720"/>
                </a:lnTo>
                <a:lnTo>
                  <a:pt x="32599" y="644922"/>
                </a:lnTo>
                <a:lnTo>
                  <a:pt x="25996" y="636301"/>
                </a:lnTo>
                <a:lnTo>
                  <a:pt x="20732" y="626919"/>
                </a:lnTo>
                <a:lnTo>
                  <a:pt x="17551" y="616644"/>
                </a:lnTo>
                <a:lnTo>
                  <a:pt x="16668" y="605479"/>
                </a:lnTo>
                <a:lnTo>
                  <a:pt x="17686" y="593711"/>
                </a:lnTo>
                <a:lnTo>
                  <a:pt x="19887" y="581813"/>
                </a:lnTo>
                <a:lnTo>
                  <a:pt x="22742" y="570068"/>
                </a:lnTo>
                <a:lnTo>
                  <a:pt x="26265" y="558572"/>
                </a:lnTo>
                <a:lnTo>
                  <a:pt x="30906" y="547319"/>
                </a:lnTo>
                <a:lnTo>
                  <a:pt x="36840" y="536278"/>
                </a:lnTo>
                <a:lnTo>
                  <a:pt x="43960" y="525728"/>
                </a:lnTo>
                <a:lnTo>
                  <a:pt x="52042" y="516241"/>
                </a:lnTo>
                <a:lnTo>
                  <a:pt x="60858" y="508049"/>
                </a:lnTo>
                <a:lnTo>
                  <a:pt x="70371" y="501226"/>
                </a:lnTo>
                <a:lnTo>
                  <a:pt x="80736" y="495859"/>
                </a:lnTo>
                <a:lnTo>
                  <a:pt x="91961" y="491850"/>
                </a:lnTo>
                <a:lnTo>
                  <a:pt x="103769" y="489293"/>
                </a:lnTo>
                <a:lnTo>
                  <a:pt x="115694" y="488543"/>
                </a:lnTo>
                <a:lnTo>
                  <a:pt x="127456" y="489624"/>
                </a:lnTo>
                <a:lnTo>
                  <a:pt x="138965" y="492128"/>
                </a:lnTo>
                <a:lnTo>
                  <a:pt x="150225" y="495409"/>
                </a:lnTo>
                <a:lnTo>
                  <a:pt x="161281" y="499024"/>
                </a:lnTo>
                <a:lnTo>
                  <a:pt x="172181" y="502905"/>
                </a:lnTo>
                <a:lnTo>
                  <a:pt x="182967" y="507263"/>
                </a:lnTo>
                <a:lnTo>
                  <a:pt x="193666" y="512192"/>
                </a:lnTo>
                <a:lnTo>
                  <a:pt x="204142" y="517654"/>
                </a:lnTo>
                <a:lnTo>
                  <a:pt x="214103" y="523553"/>
                </a:lnTo>
                <a:lnTo>
                  <a:pt x="223437" y="529785"/>
                </a:lnTo>
                <a:lnTo>
                  <a:pt x="232350" y="536259"/>
                </a:lnTo>
                <a:lnTo>
                  <a:pt x="241255" y="542904"/>
                </a:lnTo>
                <a:lnTo>
                  <a:pt x="250397" y="549670"/>
                </a:lnTo>
                <a:lnTo>
                  <a:pt x="259843" y="556517"/>
                </a:lnTo>
                <a:lnTo>
                  <a:pt x="269571" y="563420"/>
                </a:lnTo>
                <a:lnTo>
                  <a:pt x="279536" y="570357"/>
                </a:lnTo>
                <a:lnTo>
                  <a:pt x="290008" y="577151"/>
                </a:lnTo>
                <a:lnTo>
                  <a:pt x="301556" y="583487"/>
                </a:lnTo>
                <a:lnTo>
                  <a:pt x="314397" y="589225"/>
                </a:lnTo>
                <a:lnTo>
                  <a:pt x="328275" y="594230"/>
                </a:lnTo>
                <a:lnTo>
                  <a:pt x="342661" y="598294"/>
                </a:lnTo>
                <a:lnTo>
                  <a:pt x="357185" y="601392"/>
                </a:lnTo>
                <a:lnTo>
                  <a:pt x="371513" y="603490"/>
                </a:lnTo>
                <a:lnTo>
                  <a:pt x="385279" y="604456"/>
                </a:lnTo>
                <a:lnTo>
                  <a:pt x="398335" y="604335"/>
                </a:lnTo>
                <a:lnTo>
                  <a:pt x="410276" y="603451"/>
                </a:lnTo>
                <a:lnTo>
                  <a:pt x="421518" y="602239"/>
                </a:lnTo>
                <a:lnTo>
                  <a:pt x="433047" y="600595"/>
                </a:lnTo>
                <a:lnTo>
                  <a:pt x="446721" y="59828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305533" y="448838"/>
            <a:ext cx="292074" cy="298686"/>
          </a:xfrm>
          <a:custGeom>
            <a:avLst/>
            <a:gdLst/>
            <a:ahLst/>
            <a:cxnLst/>
            <a:rect l="0" t="0" r="0" b="0"/>
            <a:pathLst>
              <a:path w="292074" h="298686">
                <a:moveTo>
                  <a:pt x="115814" y="3887"/>
                </a:moveTo>
                <a:lnTo>
                  <a:pt x="107079" y="9821"/>
                </a:lnTo>
                <a:lnTo>
                  <a:pt x="99373" y="16026"/>
                </a:lnTo>
                <a:lnTo>
                  <a:pt x="91966" y="23117"/>
                </a:lnTo>
                <a:lnTo>
                  <a:pt x="84532" y="30885"/>
                </a:lnTo>
                <a:lnTo>
                  <a:pt x="76705" y="38883"/>
                </a:lnTo>
                <a:lnTo>
                  <a:pt x="68327" y="46824"/>
                </a:lnTo>
                <a:lnTo>
                  <a:pt x="59411" y="54598"/>
                </a:lnTo>
                <a:lnTo>
                  <a:pt x="50047" y="62191"/>
                </a:lnTo>
                <a:lnTo>
                  <a:pt x="40349" y="69583"/>
                </a:lnTo>
                <a:lnTo>
                  <a:pt x="30722" y="75198"/>
                </a:lnTo>
                <a:lnTo>
                  <a:pt x="22669" y="76655"/>
                </a:lnTo>
                <a:lnTo>
                  <a:pt x="17780" y="74057"/>
                </a:lnTo>
                <a:lnTo>
                  <a:pt x="16059" y="68577"/>
                </a:lnTo>
                <a:lnTo>
                  <a:pt x="16893" y="61254"/>
                </a:lnTo>
                <a:lnTo>
                  <a:pt x="19787" y="53107"/>
                </a:lnTo>
                <a:lnTo>
                  <a:pt x="24506" y="45184"/>
                </a:lnTo>
                <a:lnTo>
                  <a:pt x="30778" y="38004"/>
                </a:lnTo>
                <a:lnTo>
                  <a:pt x="38438" y="31507"/>
                </a:lnTo>
                <a:lnTo>
                  <a:pt x="47488" y="25285"/>
                </a:lnTo>
                <a:lnTo>
                  <a:pt x="57802" y="19063"/>
                </a:lnTo>
                <a:lnTo>
                  <a:pt x="69153" y="13049"/>
                </a:lnTo>
                <a:lnTo>
                  <a:pt x="81297" y="7834"/>
                </a:lnTo>
                <a:lnTo>
                  <a:pt x="94017" y="3702"/>
                </a:lnTo>
                <a:lnTo>
                  <a:pt x="106982" y="944"/>
                </a:lnTo>
                <a:lnTo>
                  <a:pt x="119759" y="0"/>
                </a:lnTo>
                <a:lnTo>
                  <a:pt x="132125" y="926"/>
                </a:lnTo>
                <a:lnTo>
                  <a:pt x="143885" y="3482"/>
                </a:lnTo>
                <a:lnTo>
                  <a:pt x="154790" y="7324"/>
                </a:lnTo>
                <a:lnTo>
                  <a:pt x="164779" y="12129"/>
                </a:lnTo>
                <a:lnTo>
                  <a:pt x="173471" y="17793"/>
                </a:lnTo>
                <a:lnTo>
                  <a:pt x="180106" y="24417"/>
                </a:lnTo>
                <a:lnTo>
                  <a:pt x="184457" y="31982"/>
                </a:lnTo>
                <a:lnTo>
                  <a:pt x="186752" y="40349"/>
                </a:lnTo>
                <a:lnTo>
                  <a:pt x="187395" y="49343"/>
                </a:lnTo>
                <a:lnTo>
                  <a:pt x="186790" y="58803"/>
                </a:lnTo>
                <a:lnTo>
                  <a:pt x="185116" y="68596"/>
                </a:lnTo>
                <a:lnTo>
                  <a:pt x="182332" y="78622"/>
                </a:lnTo>
                <a:lnTo>
                  <a:pt x="178501" y="88806"/>
                </a:lnTo>
                <a:lnTo>
                  <a:pt x="173796" y="98933"/>
                </a:lnTo>
                <a:lnTo>
                  <a:pt x="168414" y="108659"/>
                </a:lnTo>
                <a:lnTo>
                  <a:pt x="162589" y="117790"/>
                </a:lnTo>
                <a:lnTo>
                  <a:pt x="158399" y="124906"/>
                </a:lnTo>
                <a:lnTo>
                  <a:pt x="158333" y="128314"/>
                </a:lnTo>
                <a:lnTo>
                  <a:pt x="161708" y="128784"/>
                </a:lnTo>
                <a:lnTo>
                  <a:pt x="167459" y="127807"/>
                </a:lnTo>
                <a:lnTo>
                  <a:pt x="174805" y="126791"/>
                </a:lnTo>
                <a:lnTo>
                  <a:pt x="183214" y="126451"/>
                </a:lnTo>
                <a:lnTo>
                  <a:pt x="192331" y="126965"/>
                </a:lnTo>
                <a:lnTo>
                  <a:pt x="201919" y="128264"/>
                </a:lnTo>
                <a:lnTo>
                  <a:pt x="211817" y="130197"/>
                </a:lnTo>
                <a:lnTo>
                  <a:pt x="221755" y="132773"/>
                </a:lnTo>
                <a:lnTo>
                  <a:pt x="231357" y="136167"/>
                </a:lnTo>
                <a:lnTo>
                  <a:pt x="240447" y="140408"/>
                </a:lnTo>
                <a:lnTo>
                  <a:pt x="249027" y="145389"/>
                </a:lnTo>
                <a:lnTo>
                  <a:pt x="257176" y="150955"/>
                </a:lnTo>
                <a:lnTo>
                  <a:pt x="264989" y="156969"/>
                </a:lnTo>
                <a:lnTo>
                  <a:pt x="272390" y="163634"/>
                </a:lnTo>
                <a:lnTo>
                  <a:pt x="279141" y="171473"/>
                </a:lnTo>
                <a:lnTo>
                  <a:pt x="285148" y="180665"/>
                </a:lnTo>
                <a:lnTo>
                  <a:pt x="289826" y="190771"/>
                </a:lnTo>
                <a:lnTo>
                  <a:pt x="292073" y="200939"/>
                </a:lnTo>
                <a:lnTo>
                  <a:pt x="291507" y="210665"/>
                </a:lnTo>
                <a:lnTo>
                  <a:pt x="288532" y="219803"/>
                </a:lnTo>
                <a:lnTo>
                  <a:pt x="283944" y="228394"/>
                </a:lnTo>
                <a:lnTo>
                  <a:pt x="278373" y="236535"/>
                </a:lnTo>
                <a:lnTo>
                  <a:pt x="271891" y="244171"/>
                </a:lnTo>
                <a:lnTo>
                  <a:pt x="264119" y="251088"/>
                </a:lnTo>
                <a:lnTo>
                  <a:pt x="254928" y="257227"/>
                </a:lnTo>
                <a:lnTo>
                  <a:pt x="244301" y="262674"/>
                </a:lnTo>
                <a:lnTo>
                  <a:pt x="232178" y="267568"/>
                </a:lnTo>
                <a:lnTo>
                  <a:pt x="218688" y="272042"/>
                </a:lnTo>
                <a:lnTo>
                  <a:pt x="204237" y="276047"/>
                </a:lnTo>
                <a:lnTo>
                  <a:pt x="189399" y="279365"/>
                </a:lnTo>
                <a:lnTo>
                  <a:pt x="174534" y="281936"/>
                </a:lnTo>
                <a:lnTo>
                  <a:pt x="159792" y="284002"/>
                </a:lnTo>
                <a:lnTo>
                  <a:pt x="145208" y="286005"/>
                </a:lnTo>
                <a:lnTo>
                  <a:pt x="130768" y="288202"/>
                </a:lnTo>
                <a:lnTo>
                  <a:pt x="116443" y="290509"/>
                </a:lnTo>
                <a:lnTo>
                  <a:pt x="102204" y="292605"/>
                </a:lnTo>
                <a:lnTo>
                  <a:pt x="88033" y="294311"/>
                </a:lnTo>
                <a:lnTo>
                  <a:pt x="73937" y="295612"/>
                </a:lnTo>
                <a:lnTo>
                  <a:pt x="58258" y="296701"/>
                </a:lnTo>
                <a:lnTo>
                  <a:pt x="36265" y="297670"/>
                </a:lnTo>
                <a:lnTo>
                  <a:pt x="0" y="2986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399490" y="947564"/>
            <a:ext cx="148200" cy="400084"/>
            <a:chOff x="1399490" y="947564"/>
            <a:chExt cx="148200" cy="400084"/>
          </a:xfrm>
        </p:grpSpPr>
        <p:sp>
          <p:nvSpPr>
            <p:cNvPr id="4" name="Freeform 3"/>
            <p:cNvSpPr/>
            <p:nvPr/>
          </p:nvSpPr>
          <p:spPr>
            <a:xfrm>
              <a:off x="1539874" y="947564"/>
              <a:ext cx="7816" cy="400084"/>
            </a:xfrm>
            <a:custGeom>
              <a:avLst/>
              <a:gdLst/>
              <a:ahLst/>
              <a:cxnLst/>
              <a:rect l="0" t="0" r="0" b="0"/>
              <a:pathLst>
                <a:path w="7816" h="400084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7" y="27856"/>
                  </a:lnTo>
                  <a:lnTo>
                    <a:pt x="200" y="39009"/>
                  </a:lnTo>
                  <a:lnTo>
                    <a:pt x="0" y="51469"/>
                  </a:lnTo>
                  <a:lnTo>
                    <a:pt x="651" y="65180"/>
                  </a:lnTo>
                  <a:lnTo>
                    <a:pt x="1889" y="79944"/>
                  </a:lnTo>
                  <a:lnTo>
                    <a:pt x="3253" y="95521"/>
                  </a:lnTo>
                  <a:lnTo>
                    <a:pt x="4462" y="111699"/>
                  </a:lnTo>
                  <a:lnTo>
                    <a:pt x="5424" y="128305"/>
                  </a:lnTo>
                  <a:lnTo>
                    <a:pt x="6144" y="145212"/>
                  </a:lnTo>
                  <a:lnTo>
                    <a:pt x="6663" y="162325"/>
                  </a:lnTo>
                  <a:lnTo>
                    <a:pt x="7028" y="179580"/>
                  </a:lnTo>
                  <a:lnTo>
                    <a:pt x="7281" y="196931"/>
                  </a:lnTo>
                  <a:lnTo>
                    <a:pt x="7455" y="214346"/>
                  </a:lnTo>
                  <a:lnTo>
                    <a:pt x="7572" y="231805"/>
                  </a:lnTo>
                  <a:lnTo>
                    <a:pt x="7652" y="249293"/>
                  </a:lnTo>
                  <a:lnTo>
                    <a:pt x="7706" y="266797"/>
                  </a:lnTo>
                  <a:lnTo>
                    <a:pt x="7742" y="284145"/>
                  </a:lnTo>
                  <a:lnTo>
                    <a:pt x="7766" y="301027"/>
                  </a:lnTo>
                  <a:lnTo>
                    <a:pt x="7782" y="317300"/>
                  </a:lnTo>
                  <a:lnTo>
                    <a:pt x="7793" y="332779"/>
                  </a:lnTo>
                  <a:lnTo>
                    <a:pt x="7801" y="348873"/>
                  </a:lnTo>
                  <a:lnTo>
                    <a:pt x="7808" y="369233"/>
                  </a:lnTo>
                  <a:lnTo>
                    <a:pt x="781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99490" y="947564"/>
              <a:ext cx="148200" cy="250832"/>
            </a:xfrm>
            <a:custGeom>
              <a:avLst/>
              <a:gdLst/>
              <a:ahLst/>
              <a:cxnLst/>
              <a:rect l="0" t="0" r="0" b="0"/>
              <a:pathLst>
                <a:path w="148200" h="250832">
                  <a:moveTo>
                    <a:pt x="148199" y="178985"/>
                  </a:moveTo>
                  <a:lnTo>
                    <a:pt x="139464" y="184852"/>
                  </a:lnTo>
                  <a:lnTo>
                    <a:pt x="131758" y="190417"/>
                  </a:lnTo>
                  <a:lnTo>
                    <a:pt x="124351" y="196212"/>
                  </a:lnTo>
                  <a:lnTo>
                    <a:pt x="116917" y="202119"/>
                  </a:lnTo>
                  <a:lnTo>
                    <a:pt x="109090" y="207801"/>
                  </a:lnTo>
                  <a:lnTo>
                    <a:pt x="100711" y="213080"/>
                  </a:lnTo>
                  <a:lnTo>
                    <a:pt x="91796" y="218103"/>
                  </a:lnTo>
                  <a:lnTo>
                    <a:pt x="82432" y="223238"/>
                  </a:lnTo>
                  <a:lnTo>
                    <a:pt x="72725" y="228688"/>
                  </a:lnTo>
                  <a:lnTo>
                    <a:pt x="62767" y="234332"/>
                  </a:lnTo>
                  <a:lnTo>
                    <a:pt x="52629" y="239821"/>
                  </a:lnTo>
                  <a:lnTo>
                    <a:pt x="42376" y="244940"/>
                  </a:lnTo>
                  <a:lnTo>
                    <a:pt x="32372" y="249004"/>
                  </a:lnTo>
                  <a:lnTo>
                    <a:pt x="23262" y="250831"/>
                  </a:lnTo>
                  <a:lnTo>
                    <a:pt x="15331" y="249975"/>
                  </a:lnTo>
                  <a:lnTo>
                    <a:pt x="8853" y="246634"/>
                  </a:lnTo>
                  <a:lnTo>
                    <a:pt x="4251" y="241268"/>
                  </a:lnTo>
                  <a:lnTo>
                    <a:pt x="1561" y="234361"/>
                  </a:lnTo>
                  <a:lnTo>
                    <a:pt x="364" y="226168"/>
                  </a:lnTo>
                  <a:lnTo>
                    <a:pt x="0" y="216709"/>
                  </a:lnTo>
                  <a:lnTo>
                    <a:pt x="10" y="206098"/>
                  </a:lnTo>
                  <a:lnTo>
                    <a:pt x="317" y="194706"/>
                  </a:lnTo>
                  <a:lnTo>
                    <a:pt x="1121" y="183060"/>
                  </a:lnTo>
                  <a:lnTo>
                    <a:pt x="2510" y="171481"/>
                  </a:lnTo>
                  <a:lnTo>
                    <a:pt x="4443" y="159926"/>
                  </a:lnTo>
                  <a:lnTo>
                    <a:pt x="6819" y="148101"/>
                  </a:lnTo>
                  <a:lnTo>
                    <a:pt x="9531" y="135849"/>
                  </a:lnTo>
                  <a:lnTo>
                    <a:pt x="12490" y="123161"/>
                  </a:lnTo>
                  <a:lnTo>
                    <a:pt x="15622" y="110104"/>
                  </a:lnTo>
                  <a:lnTo>
                    <a:pt x="18870" y="96760"/>
                  </a:lnTo>
                  <a:lnTo>
                    <a:pt x="22033" y="83205"/>
                  </a:lnTo>
                  <a:lnTo>
                    <a:pt x="24778" y="69499"/>
                  </a:lnTo>
                  <a:lnTo>
                    <a:pt x="26955" y="55705"/>
                  </a:lnTo>
                  <a:lnTo>
                    <a:pt x="28590" y="42463"/>
                  </a:lnTo>
                  <a:lnTo>
                    <a:pt x="29947" y="29683"/>
                  </a:lnTo>
                  <a:lnTo>
                    <a:pt x="31144" y="16244"/>
                  </a:lnTo>
                  <a:lnTo>
                    <a:pt x="323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Freeform 6"/>
          <p:cNvSpPr/>
          <p:nvPr/>
        </p:nvSpPr>
        <p:spPr>
          <a:xfrm>
            <a:off x="1242362" y="842279"/>
            <a:ext cx="452727" cy="84229"/>
          </a:xfrm>
          <a:custGeom>
            <a:avLst/>
            <a:gdLst/>
            <a:ahLst/>
            <a:cxnLst/>
            <a:rect l="0" t="0" r="0" b="0"/>
            <a:pathLst>
              <a:path w="452727" h="84229">
                <a:moveTo>
                  <a:pt x="452726" y="0"/>
                </a:moveTo>
                <a:lnTo>
                  <a:pt x="437990" y="2934"/>
                </a:lnTo>
                <a:lnTo>
                  <a:pt x="423439" y="5716"/>
                </a:lnTo>
                <a:lnTo>
                  <a:pt x="407653" y="8611"/>
                </a:lnTo>
                <a:lnTo>
                  <a:pt x="390937" y="11479"/>
                </a:lnTo>
                <a:lnTo>
                  <a:pt x="374093" y="13996"/>
                </a:lnTo>
                <a:lnTo>
                  <a:pt x="357617" y="16011"/>
                </a:lnTo>
                <a:lnTo>
                  <a:pt x="341827" y="17696"/>
                </a:lnTo>
                <a:lnTo>
                  <a:pt x="327005" y="19439"/>
                </a:lnTo>
                <a:lnTo>
                  <a:pt x="313177" y="21461"/>
                </a:lnTo>
                <a:lnTo>
                  <a:pt x="299723" y="23650"/>
                </a:lnTo>
                <a:lnTo>
                  <a:pt x="285537" y="25666"/>
                </a:lnTo>
                <a:lnTo>
                  <a:pt x="270067" y="27324"/>
                </a:lnTo>
                <a:lnTo>
                  <a:pt x="253756" y="28759"/>
                </a:lnTo>
                <a:lnTo>
                  <a:pt x="237721" y="30330"/>
                </a:lnTo>
                <a:lnTo>
                  <a:pt x="222603" y="32238"/>
                </a:lnTo>
                <a:lnTo>
                  <a:pt x="208538" y="34520"/>
                </a:lnTo>
                <a:lnTo>
                  <a:pt x="195413" y="37130"/>
                </a:lnTo>
                <a:lnTo>
                  <a:pt x="183020" y="40001"/>
                </a:lnTo>
                <a:lnTo>
                  <a:pt x="170681" y="43064"/>
                </a:lnTo>
                <a:lnTo>
                  <a:pt x="157317" y="46266"/>
                </a:lnTo>
                <a:lnTo>
                  <a:pt x="142434" y="49566"/>
                </a:lnTo>
                <a:lnTo>
                  <a:pt x="126535" y="52934"/>
                </a:lnTo>
                <a:lnTo>
                  <a:pt x="110783" y="56347"/>
                </a:lnTo>
                <a:lnTo>
                  <a:pt x="95855" y="59792"/>
                </a:lnTo>
                <a:lnTo>
                  <a:pt x="81749" y="63259"/>
                </a:lnTo>
                <a:lnTo>
                  <a:pt x="68064" y="66739"/>
                </a:lnTo>
                <a:lnTo>
                  <a:pt x="54510" y="70225"/>
                </a:lnTo>
                <a:lnTo>
                  <a:pt x="41548" y="73561"/>
                </a:lnTo>
                <a:lnTo>
                  <a:pt x="29044" y="76775"/>
                </a:lnTo>
                <a:lnTo>
                  <a:pt x="15897" y="80152"/>
                </a:lnTo>
                <a:lnTo>
                  <a:pt x="0" y="842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614901" y="2130007"/>
            <a:ext cx="748474" cy="536536"/>
            <a:chOff x="614901" y="2130007"/>
            <a:chExt cx="748474" cy="536536"/>
          </a:xfrm>
        </p:grpSpPr>
        <p:sp>
          <p:nvSpPr>
            <p:cNvPr id="8" name="Freeform 7"/>
            <p:cNvSpPr/>
            <p:nvPr/>
          </p:nvSpPr>
          <p:spPr>
            <a:xfrm>
              <a:off x="614901" y="2130007"/>
              <a:ext cx="337863" cy="536536"/>
            </a:xfrm>
            <a:custGeom>
              <a:avLst/>
              <a:gdLst/>
              <a:ahLst/>
              <a:cxnLst/>
              <a:rect l="0" t="0" r="0" b="0"/>
              <a:pathLst>
                <a:path w="337863" h="536536">
                  <a:moveTo>
                    <a:pt x="74649" y="21952"/>
                  </a:moveTo>
                  <a:lnTo>
                    <a:pt x="68849" y="30753"/>
                  </a:lnTo>
                  <a:lnTo>
                    <a:pt x="63925" y="39099"/>
                  </a:lnTo>
                  <a:lnTo>
                    <a:pt x="59422" y="47798"/>
                  </a:lnTo>
                  <a:lnTo>
                    <a:pt x="55201" y="56919"/>
                  </a:lnTo>
                  <a:lnTo>
                    <a:pt x="51187" y="66414"/>
                  </a:lnTo>
                  <a:lnTo>
                    <a:pt x="47326" y="76206"/>
                  </a:lnTo>
                  <a:lnTo>
                    <a:pt x="43574" y="86220"/>
                  </a:lnTo>
                  <a:lnTo>
                    <a:pt x="39898" y="96394"/>
                  </a:lnTo>
                  <a:lnTo>
                    <a:pt x="36271" y="106681"/>
                  </a:lnTo>
                  <a:lnTo>
                    <a:pt x="32513" y="117045"/>
                  </a:lnTo>
                  <a:lnTo>
                    <a:pt x="28304" y="127462"/>
                  </a:lnTo>
                  <a:lnTo>
                    <a:pt x="23520" y="137824"/>
                  </a:lnTo>
                  <a:lnTo>
                    <a:pt x="18688" y="144875"/>
                  </a:lnTo>
                  <a:lnTo>
                    <a:pt x="15143" y="144914"/>
                  </a:lnTo>
                  <a:lnTo>
                    <a:pt x="13676" y="139704"/>
                  </a:lnTo>
                  <a:lnTo>
                    <a:pt x="13928" y="131221"/>
                  </a:lnTo>
                  <a:lnTo>
                    <a:pt x="15345" y="120882"/>
                  </a:lnTo>
                  <a:lnTo>
                    <a:pt x="17510" y="109756"/>
                  </a:lnTo>
                  <a:lnTo>
                    <a:pt x="20155" y="98436"/>
                  </a:lnTo>
                  <a:lnTo>
                    <a:pt x="23273" y="87179"/>
                  </a:lnTo>
                  <a:lnTo>
                    <a:pt x="27061" y="76064"/>
                  </a:lnTo>
                  <a:lnTo>
                    <a:pt x="31581" y="65099"/>
                  </a:lnTo>
                  <a:lnTo>
                    <a:pt x="36755" y="54424"/>
                  </a:lnTo>
                  <a:lnTo>
                    <a:pt x="42455" y="44319"/>
                  </a:lnTo>
                  <a:lnTo>
                    <a:pt x="48555" y="34893"/>
                  </a:lnTo>
                  <a:lnTo>
                    <a:pt x="55109" y="26256"/>
                  </a:lnTo>
                  <a:lnTo>
                    <a:pt x="62341" y="18600"/>
                  </a:lnTo>
                  <a:lnTo>
                    <a:pt x="70317" y="11940"/>
                  </a:lnTo>
                  <a:lnTo>
                    <a:pt x="78962" y="6468"/>
                  </a:lnTo>
                  <a:lnTo>
                    <a:pt x="88143" y="2615"/>
                  </a:lnTo>
                  <a:lnTo>
                    <a:pt x="97722" y="473"/>
                  </a:lnTo>
                  <a:lnTo>
                    <a:pt x="107427" y="0"/>
                  </a:lnTo>
                  <a:lnTo>
                    <a:pt x="116861" y="1194"/>
                  </a:lnTo>
                  <a:lnTo>
                    <a:pt x="125829" y="3890"/>
                  </a:lnTo>
                  <a:lnTo>
                    <a:pt x="134155" y="7970"/>
                  </a:lnTo>
                  <a:lnTo>
                    <a:pt x="141601" y="13449"/>
                  </a:lnTo>
                  <a:lnTo>
                    <a:pt x="148128" y="20215"/>
                  </a:lnTo>
                  <a:lnTo>
                    <a:pt x="153851" y="28368"/>
                  </a:lnTo>
                  <a:lnTo>
                    <a:pt x="158937" y="38274"/>
                  </a:lnTo>
                  <a:lnTo>
                    <a:pt x="163543" y="49979"/>
                  </a:lnTo>
                  <a:lnTo>
                    <a:pt x="167639" y="63246"/>
                  </a:lnTo>
                  <a:lnTo>
                    <a:pt x="171018" y="77746"/>
                  </a:lnTo>
                  <a:lnTo>
                    <a:pt x="173626" y="93171"/>
                  </a:lnTo>
                  <a:lnTo>
                    <a:pt x="175547" y="109426"/>
                  </a:lnTo>
                  <a:lnTo>
                    <a:pt x="176920" y="126621"/>
                  </a:lnTo>
                  <a:lnTo>
                    <a:pt x="177880" y="144744"/>
                  </a:lnTo>
                  <a:lnTo>
                    <a:pt x="178543" y="163659"/>
                  </a:lnTo>
                  <a:lnTo>
                    <a:pt x="178996" y="183195"/>
                  </a:lnTo>
                  <a:lnTo>
                    <a:pt x="179299" y="203178"/>
                  </a:lnTo>
                  <a:lnTo>
                    <a:pt x="179334" y="222987"/>
                  </a:lnTo>
                  <a:lnTo>
                    <a:pt x="178825" y="241601"/>
                  </a:lnTo>
                  <a:lnTo>
                    <a:pt x="177666" y="258575"/>
                  </a:lnTo>
                  <a:lnTo>
                    <a:pt x="175903" y="274446"/>
                  </a:lnTo>
                  <a:lnTo>
                    <a:pt x="173649" y="290405"/>
                  </a:lnTo>
                  <a:lnTo>
                    <a:pt x="171021" y="307138"/>
                  </a:lnTo>
                  <a:lnTo>
                    <a:pt x="168121" y="324329"/>
                  </a:lnTo>
                  <a:lnTo>
                    <a:pt x="165029" y="340971"/>
                  </a:lnTo>
                  <a:lnTo>
                    <a:pt x="161799" y="356512"/>
                  </a:lnTo>
                  <a:lnTo>
                    <a:pt x="158309" y="371203"/>
                  </a:lnTo>
                  <a:lnTo>
                    <a:pt x="154280" y="385815"/>
                  </a:lnTo>
                  <a:lnTo>
                    <a:pt x="149604" y="400818"/>
                  </a:lnTo>
                  <a:lnTo>
                    <a:pt x="144327" y="416031"/>
                  </a:lnTo>
                  <a:lnTo>
                    <a:pt x="138560" y="430803"/>
                  </a:lnTo>
                  <a:lnTo>
                    <a:pt x="132421" y="444779"/>
                  </a:lnTo>
                  <a:lnTo>
                    <a:pt x="126010" y="457759"/>
                  </a:lnTo>
                  <a:lnTo>
                    <a:pt x="119408" y="469550"/>
                  </a:lnTo>
                  <a:lnTo>
                    <a:pt x="112667" y="480181"/>
                  </a:lnTo>
                  <a:lnTo>
                    <a:pt x="105667" y="489827"/>
                  </a:lnTo>
                  <a:lnTo>
                    <a:pt x="98129" y="498707"/>
                  </a:lnTo>
                  <a:lnTo>
                    <a:pt x="89943" y="507017"/>
                  </a:lnTo>
                  <a:lnTo>
                    <a:pt x="81156" y="514754"/>
                  </a:lnTo>
                  <a:lnTo>
                    <a:pt x="71879" y="521732"/>
                  </a:lnTo>
                  <a:lnTo>
                    <a:pt x="62235" y="527895"/>
                  </a:lnTo>
                  <a:lnTo>
                    <a:pt x="52488" y="532847"/>
                  </a:lnTo>
                  <a:lnTo>
                    <a:pt x="43024" y="535811"/>
                  </a:lnTo>
                  <a:lnTo>
                    <a:pt x="34037" y="536535"/>
                  </a:lnTo>
                  <a:lnTo>
                    <a:pt x="25698" y="535070"/>
                  </a:lnTo>
                  <a:lnTo>
                    <a:pt x="18243" y="531503"/>
                  </a:lnTo>
                  <a:lnTo>
                    <a:pt x="11720" y="526095"/>
                  </a:lnTo>
                  <a:lnTo>
                    <a:pt x="6339" y="518889"/>
                  </a:lnTo>
                  <a:lnTo>
                    <a:pt x="2547" y="509634"/>
                  </a:lnTo>
                  <a:lnTo>
                    <a:pt x="446" y="498384"/>
                  </a:lnTo>
                  <a:lnTo>
                    <a:pt x="0" y="485764"/>
                  </a:lnTo>
                  <a:lnTo>
                    <a:pt x="1213" y="472763"/>
                  </a:lnTo>
                  <a:lnTo>
                    <a:pt x="3921" y="459995"/>
                  </a:lnTo>
                  <a:lnTo>
                    <a:pt x="8009" y="448001"/>
                  </a:lnTo>
                  <a:lnTo>
                    <a:pt x="13494" y="437405"/>
                  </a:lnTo>
                  <a:lnTo>
                    <a:pt x="20259" y="428405"/>
                  </a:lnTo>
                  <a:lnTo>
                    <a:pt x="28241" y="421176"/>
                  </a:lnTo>
                  <a:lnTo>
                    <a:pt x="37501" y="416053"/>
                  </a:lnTo>
                  <a:lnTo>
                    <a:pt x="47948" y="413012"/>
                  </a:lnTo>
                  <a:lnTo>
                    <a:pt x="59218" y="411745"/>
                  </a:lnTo>
                  <a:lnTo>
                    <a:pt x="70774" y="411866"/>
                  </a:lnTo>
                  <a:lnTo>
                    <a:pt x="82289" y="413024"/>
                  </a:lnTo>
                  <a:lnTo>
                    <a:pt x="93801" y="415255"/>
                  </a:lnTo>
                  <a:lnTo>
                    <a:pt x="105596" y="418954"/>
                  </a:lnTo>
                  <a:lnTo>
                    <a:pt x="117823" y="424215"/>
                  </a:lnTo>
                  <a:lnTo>
                    <a:pt x="130324" y="430696"/>
                  </a:lnTo>
                  <a:lnTo>
                    <a:pt x="142723" y="437810"/>
                  </a:lnTo>
                  <a:lnTo>
                    <a:pt x="154807" y="445150"/>
                  </a:lnTo>
                  <a:lnTo>
                    <a:pt x="166533" y="452517"/>
                  </a:lnTo>
                  <a:lnTo>
                    <a:pt x="177940" y="459837"/>
                  </a:lnTo>
                  <a:lnTo>
                    <a:pt x="189094" y="467090"/>
                  </a:lnTo>
                  <a:lnTo>
                    <a:pt x="200060" y="474282"/>
                  </a:lnTo>
                  <a:lnTo>
                    <a:pt x="210889" y="481425"/>
                  </a:lnTo>
                  <a:lnTo>
                    <a:pt x="221628" y="488521"/>
                  </a:lnTo>
                  <a:lnTo>
                    <a:pt x="232469" y="495254"/>
                  </a:lnTo>
                  <a:lnTo>
                    <a:pt x="243739" y="501017"/>
                  </a:lnTo>
                  <a:lnTo>
                    <a:pt x="255580" y="505558"/>
                  </a:lnTo>
                  <a:lnTo>
                    <a:pt x="267936" y="508951"/>
                  </a:lnTo>
                  <a:lnTo>
                    <a:pt x="282175" y="511762"/>
                  </a:lnTo>
                  <a:lnTo>
                    <a:pt x="302904" y="514234"/>
                  </a:lnTo>
                  <a:lnTo>
                    <a:pt x="337862" y="516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15976" y="2267772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115813" y="0"/>
                  </a:moveTo>
                  <a:lnTo>
                    <a:pt x="109946" y="5935"/>
                  </a:lnTo>
                  <a:lnTo>
                    <a:pt x="104381" y="12139"/>
                  </a:lnTo>
                  <a:lnTo>
                    <a:pt x="98582" y="19235"/>
                  </a:lnTo>
                  <a:lnTo>
                    <a:pt x="92502" y="27175"/>
                  </a:lnTo>
                  <a:lnTo>
                    <a:pt x="86172" y="35822"/>
                  </a:lnTo>
                  <a:lnTo>
                    <a:pt x="79644" y="45012"/>
                  </a:lnTo>
                  <a:lnTo>
                    <a:pt x="72967" y="54439"/>
                  </a:lnTo>
                  <a:lnTo>
                    <a:pt x="66184" y="63680"/>
                  </a:lnTo>
                  <a:lnTo>
                    <a:pt x="59327" y="72524"/>
                  </a:lnTo>
                  <a:lnTo>
                    <a:pt x="52417" y="81105"/>
                  </a:lnTo>
                  <a:lnTo>
                    <a:pt x="45473" y="89786"/>
                  </a:lnTo>
                  <a:lnTo>
                    <a:pt x="38508" y="98769"/>
                  </a:lnTo>
                  <a:lnTo>
                    <a:pt x="31642" y="107832"/>
                  </a:lnTo>
                  <a:lnTo>
                    <a:pt x="24317" y="117410"/>
                  </a:lnTo>
                  <a:lnTo>
                    <a:pt x="14771" y="12946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26504" y="2246715"/>
              <a:ext cx="136871" cy="178986"/>
            </a:xfrm>
            <a:custGeom>
              <a:avLst/>
              <a:gdLst/>
              <a:ahLst/>
              <a:cxnLst/>
              <a:rect l="0" t="0" r="0" b="0"/>
              <a:pathLst>
                <a:path w="136871" h="178986">
                  <a:moveTo>
                    <a:pt x="0" y="0"/>
                  </a:moveTo>
                  <a:lnTo>
                    <a:pt x="3000" y="8734"/>
                  </a:lnTo>
                  <a:lnTo>
                    <a:pt x="6423" y="16441"/>
                  </a:lnTo>
                  <a:lnTo>
                    <a:pt x="10619" y="23848"/>
                  </a:lnTo>
                  <a:lnTo>
                    <a:pt x="15519" y="31282"/>
                  </a:lnTo>
                  <a:lnTo>
                    <a:pt x="21001" y="39109"/>
                  </a:lnTo>
                  <a:lnTo>
                    <a:pt x="26931" y="47483"/>
                  </a:lnTo>
                  <a:lnTo>
                    <a:pt x="33193" y="56226"/>
                  </a:lnTo>
                  <a:lnTo>
                    <a:pt x="39691" y="64941"/>
                  </a:lnTo>
                  <a:lnTo>
                    <a:pt x="46360" y="73399"/>
                  </a:lnTo>
                  <a:lnTo>
                    <a:pt x="53312" y="81705"/>
                  </a:lnTo>
                  <a:lnTo>
                    <a:pt x="60817" y="90195"/>
                  </a:lnTo>
                  <a:lnTo>
                    <a:pt x="68980" y="99059"/>
                  </a:lnTo>
                  <a:lnTo>
                    <a:pt x="77751" y="108488"/>
                  </a:lnTo>
                  <a:lnTo>
                    <a:pt x="87018" y="118735"/>
                  </a:lnTo>
                  <a:lnTo>
                    <a:pt x="96647" y="129839"/>
                  </a:lnTo>
                  <a:lnTo>
                    <a:pt x="106079" y="141087"/>
                  </a:lnTo>
                  <a:lnTo>
                    <a:pt x="115266" y="152221"/>
                  </a:lnTo>
                  <a:lnTo>
                    <a:pt x="125014" y="164221"/>
                  </a:lnTo>
                  <a:lnTo>
                    <a:pt x="13687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760122" y="2120373"/>
            <a:ext cx="792973" cy="494841"/>
            <a:chOff x="1760122" y="2120373"/>
            <a:chExt cx="792973" cy="494841"/>
          </a:xfrm>
        </p:grpSpPr>
        <p:sp>
          <p:nvSpPr>
            <p:cNvPr id="12" name="Freeform 11"/>
            <p:cNvSpPr/>
            <p:nvPr/>
          </p:nvSpPr>
          <p:spPr>
            <a:xfrm>
              <a:off x="1976740" y="2130902"/>
              <a:ext cx="7816" cy="484312"/>
            </a:xfrm>
            <a:custGeom>
              <a:avLst/>
              <a:gdLst/>
              <a:ahLst/>
              <a:cxnLst/>
              <a:rect l="0" t="0" r="0" b="0"/>
              <a:pathLst>
                <a:path w="7816" h="484312">
                  <a:moveTo>
                    <a:pt x="7815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57"/>
                  </a:lnTo>
                  <a:lnTo>
                    <a:pt x="201" y="50132"/>
                  </a:lnTo>
                  <a:lnTo>
                    <a:pt x="0" y="63812"/>
                  </a:lnTo>
                  <a:lnTo>
                    <a:pt x="652" y="77032"/>
                  </a:lnTo>
                  <a:lnTo>
                    <a:pt x="1890" y="89830"/>
                  </a:lnTo>
                  <a:lnTo>
                    <a:pt x="3254" y="102557"/>
                  </a:lnTo>
                  <a:lnTo>
                    <a:pt x="4463" y="115449"/>
                  </a:lnTo>
                  <a:lnTo>
                    <a:pt x="5425" y="128581"/>
                  </a:lnTo>
                  <a:lnTo>
                    <a:pt x="6145" y="141943"/>
                  </a:lnTo>
                  <a:lnTo>
                    <a:pt x="6664" y="155508"/>
                  </a:lnTo>
                  <a:lnTo>
                    <a:pt x="7029" y="169723"/>
                  </a:lnTo>
                  <a:lnTo>
                    <a:pt x="7282" y="185469"/>
                  </a:lnTo>
                  <a:lnTo>
                    <a:pt x="7455" y="203100"/>
                  </a:lnTo>
                  <a:lnTo>
                    <a:pt x="7573" y="222332"/>
                  </a:lnTo>
                  <a:lnTo>
                    <a:pt x="7653" y="242537"/>
                  </a:lnTo>
                  <a:lnTo>
                    <a:pt x="7707" y="263240"/>
                  </a:lnTo>
                  <a:lnTo>
                    <a:pt x="7743" y="284173"/>
                  </a:lnTo>
                  <a:lnTo>
                    <a:pt x="7767" y="305205"/>
                  </a:lnTo>
                  <a:lnTo>
                    <a:pt x="7783" y="326266"/>
                  </a:lnTo>
                  <a:lnTo>
                    <a:pt x="7794" y="346999"/>
                  </a:lnTo>
                  <a:lnTo>
                    <a:pt x="7801" y="366781"/>
                  </a:lnTo>
                  <a:lnTo>
                    <a:pt x="7806" y="385345"/>
                  </a:lnTo>
                  <a:lnTo>
                    <a:pt x="7809" y="402735"/>
                  </a:lnTo>
                  <a:lnTo>
                    <a:pt x="7812" y="421147"/>
                  </a:lnTo>
                  <a:lnTo>
                    <a:pt x="7814" y="445550"/>
                  </a:lnTo>
                  <a:lnTo>
                    <a:pt x="7815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60122" y="2120373"/>
              <a:ext cx="192850" cy="333368"/>
            </a:xfrm>
            <a:custGeom>
              <a:avLst/>
              <a:gdLst/>
              <a:ahLst/>
              <a:cxnLst/>
              <a:rect l="0" t="0" r="0" b="0"/>
              <a:pathLst>
                <a:path w="192850" h="333368">
                  <a:moveTo>
                    <a:pt x="192849" y="221099"/>
                  </a:moveTo>
                  <a:lnTo>
                    <a:pt x="184115" y="226966"/>
                  </a:lnTo>
                  <a:lnTo>
                    <a:pt x="176408" y="232531"/>
                  </a:lnTo>
                  <a:lnTo>
                    <a:pt x="169001" y="238330"/>
                  </a:lnTo>
                  <a:lnTo>
                    <a:pt x="161567" y="244410"/>
                  </a:lnTo>
                  <a:lnTo>
                    <a:pt x="153740" y="250740"/>
                  </a:lnTo>
                  <a:lnTo>
                    <a:pt x="145361" y="257268"/>
                  </a:lnTo>
                  <a:lnTo>
                    <a:pt x="136445" y="263945"/>
                  </a:lnTo>
                  <a:lnTo>
                    <a:pt x="127082" y="270727"/>
                  </a:lnTo>
                  <a:lnTo>
                    <a:pt x="117375" y="277580"/>
                  </a:lnTo>
                  <a:lnTo>
                    <a:pt x="107417" y="284317"/>
                  </a:lnTo>
                  <a:lnTo>
                    <a:pt x="97279" y="290613"/>
                  </a:lnTo>
                  <a:lnTo>
                    <a:pt x="87021" y="296334"/>
                  </a:lnTo>
                  <a:lnTo>
                    <a:pt x="76845" y="301667"/>
                  </a:lnTo>
                  <a:lnTo>
                    <a:pt x="67086" y="307015"/>
                  </a:lnTo>
                  <a:lnTo>
                    <a:pt x="57887" y="312612"/>
                  </a:lnTo>
                  <a:lnTo>
                    <a:pt x="49067" y="318355"/>
                  </a:lnTo>
                  <a:lnTo>
                    <a:pt x="40223" y="323911"/>
                  </a:lnTo>
                  <a:lnTo>
                    <a:pt x="31136" y="329067"/>
                  </a:lnTo>
                  <a:lnTo>
                    <a:pt x="22234" y="332816"/>
                  </a:lnTo>
                  <a:lnTo>
                    <a:pt x="14470" y="333367"/>
                  </a:lnTo>
                  <a:lnTo>
                    <a:pt x="8290" y="330027"/>
                  </a:lnTo>
                  <a:lnTo>
                    <a:pt x="3821" y="323390"/>
                  </a:lnTo>
                  <a:lnTo>
                    <a:pt x="1113" y="314734"/>
                  </a:lnTo>
                  <a:lnTo>
                    <a:pt x="0" y="305025"/>
                  </a:lnTo>
                  <a:lnTo>
                    <a:pt x="182" y="294649"/>
                  </a:lnTo>
                  <a:lnTo>
                    <a:pt x="1353" y="283575"/>
                  </a:lnTo>
                  <a:lnTo>
                    <a:pt x="3247" y="271805"/>
                  </a:lnTo>
                  <a:lnTo>
                    <a:pt x="5820" y="259431"/>
                  </a:lnTo>
                  <a:lnTo>
                    <a:pt x="9223" y="246578"/>
                  </a:lnTo>
                  <a:lnTo>
                    <a:pt x="13470" y="233369"/>
                  </a:lnTo>
                  <a:lnTo>
                    <a:pt x="18289" y="219902"/>
                  </a:lnTo>
                  <a:lnTo>
                    <a:pt x="23216" y="206254"/>
                  </a:lnTo>
                  <a:lnTo>
                    <a:pt x="27973" y="192480"/>
                  </a:lnTo>
                  <a:lnTo>
                    <a:pt x="32472" y="178621"/>
                  </a:lnTo>
                  <a:lnTo>
                    <a:pt x="36720" y="164703"/>
                  </a:lnTo>
                  <a:lnTo>
                    <a:pt x="40756" y="150746"/>
                  </a:lnTo>
                  <a:lnTo>
                    <a:pt x="44467" y="136762"/>
                  </a:lnTo>
                  <a:lnTo>
                    <a:pt x="47587" y="122760"/>
                  </a:lnTo>
                  <a:lnTo>
                    <a:pt x="50026" y="108751"/>
                  </a:lnTo>
                  <a:lnTo>
                    <a:pt x="52003" y="94902"/>
                  </a:lnTo>
                  <a:lnTo>
                    <a:pt x="53946" y="81523"/>
                  </a:lnTo>
                  <a:lnTo>
                    <a:pt x="56103" y="68750"/>
                  </a:lnTo>
                  <a:lnTo>
                    <a:pt x="58394" y="56617"/>
                  </a:lnTo>
                  <a:lnTo>
                    <a:pt x="60719" y="43745"/>
                  </a:lnTo>
                  <a:lnTo>
                    <a:pt x="63288" y="26768"/>
                  </a:lnTo>
                  <a:lnTo>
                    <a:pt x="665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37281" y="2273608"/>
              <a:ext cx="115814" cy="4694"/>
            </a:xfrm>
            <a:custGeom>
              <a:avLst/>
              <a:gdLst/>
              <a:ahLst/>
              <a:cxnLst/>
              <a:rect l="0" t="0" r="0" b="0"/>
              <a:pathLst>
                <a:path w="115814" h="4694">
                  <a:moveTo>
                    <a:pt x="115813" y="4693"/>
                  </a:moveTo>
                  <a:lnTo>
                    <a:pt x="104078" y="4626"/>
                  </a:lnTo>
                  <a:lnTo>
                    <a:pt x="92949" y="3985"/>
                  </a:lnTo>
                  <a:lnTo>
                    <a:pt x="81355" y="2698"/>
                  </a:lnTo>
                  <a:lnTo>
                    <a:pt x="69366" y="1184"/>
                  </a:lnTo>
                  <a:lnTo>
                    <a:pt x="57356" y="164"/>
                  </a:lnTo>
                  <a:lnTo>
                    <a:pt x="45567" y="0"/>
                  </a:lnTo>
                  <a:lnTo>
                    <a:pt x="34519" y="560"/>
                  </a:lnTo>
                  <a:lnTo>
                    <a:pt x="23995" y="1456"/>
                  </a:lnTo>
                  <a:lnTo>
                    <a:pt x="13072" y="2770"/>
                  </a:lnTo>
                  <a:lnTo>
                    <a:pt x="0" y="4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16224" y="2362529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80" y="0"/>
                  </a:lnTo>
                  <a:lnTo>
                    <a:pt x="79718" y="0"/>
                  </a:lnTo>
                  <a:lnTo>
                    <a:pt x="67059" y="0"/>
                  </a:lnTo>
                  <a:lnTo>
                    <a:pt x="54021" y="4"/>
                  </a:lnTo>
                  <a:lnTo>
                    <a:pt x="41313" y="206"/>
                  </a:lnTo>
                  <a:lnTo>
                    <a:pt x="28962" y="1107"/>
                  </a:lnTo>
                  <a:lnTo>
                    <a:pt x="15884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Freeform 16"/>
          <p:cNvSpPr/>
          <p:nvPr/>
        </p:nvSpPr>
        <p:spPr>
          <a:xfrm>
            <a:off x="2957574" y="1970744"/>
            <a:ext cx="269346" cy="612321"/>
          </a:xfrm>
          <a:custGeom>
            <a:avLst/>
            <a:gdLst/>
            <a:ahLst/>
            <a:cxnLst/>
            <a:rect l="0" t="0" r="0" b="0"/>
            <a:pathLst>
              <a:path w="269346" h="612321">
                <a:moveTo>
                  <a:pt x="248288" y="160158"/>
                </a:moveTo>
                <a:lnTo>
                  <a:pt x="239553" y="166159"/>
                </a:lnTo>
                <a:lnTo>
                  <a:pt x="231847" y="173004"/>
                </a:lnTo>
                <a:lnTo>
                  <a:pt x="224445" y="181392"/>
                </a:lnTo>
                <a:lnTo>
                  <a:pt x="217184" y="191019"/>
                </a:lnTo>
                <a:lnTo>
                  <a:pt x="210005" y="201334"/>
                </a:lnTo>
                <a:lnTo>
                  <a:pt x="202875" y="211950"/>
                </a:lnTo>
                <a:lnTo>
                  <a:pt x="195612" y="222994"/>
                </a:lnTo>
                <a:lnTo>
                  <a:pt x="187897" y="234991"/>
                </a:lnTo>
                <a:lnTo>
                  <a:pt x="179593" y="248165"/>
                </a:lnTo>
                <a:lnTo>
                  <a:pt x="170726" y="262282"/>
                </a:lnTo>
                <a:lnTo>
                  <a:pt x="161397" y="276837"/>
                </a:lnTo>
                <a:lnTo>
                  <a:pt x="151717" y="291486"/>
                </a:lnTo>
                <a:lnTo>
                  <a:pt x="141946" y="306238"/>
                </a:lnTo>
                <a:lnTo>
                  <a:pt x="132466" y="321355"/>
                </a:lnTo>
                <a:lnTo>
                  <a:pt x="123464" y="336954"/>
                </a:lnTo>
                <a:lnTo>
                  <a:pt x="114945" y="352531"/>
                </a:lnTo>
                <a:lnTo>
                  <a:pt x="106837" y="367083"/>
                </a:lnTo>
                <a:lnTo>
                  <a:pt x="99053" y="380134"/>
                </a:lnTo>
                <a:lnTo>
                  <a:pt x="91672" y="391864"/>
                </a:lnTo>
                <a:lnTo>
                  <a:pt x="84933" y="402817"/>
                </a:lnTo>
                <a:lnTo>
                  <a:pt x="78917" y="413410"/>
                </a:lnTo>
                <a:lnTo>
                  <a:pt x="73554" y="423866"/>
                </a:lnTo>
                <a:lnTo>
                  <a:pt x="68717" y="434287"/>
                </a:lnTo>
                <a:lnTo>
                  <a:pt x="64277" y="444719"/>
                </a:lnTo>
                <a:lnTo>
                  <a:pt x="60126" y="455339"/>
                </a:lnTo>
                <a:lnTo>
                  <a:pt x="56177" y="466454"/>
                </a:lnTo>
                <a:lnTo>
                  <a:pt x="52373" y="478196"/>
                </a:lnTo>
                <a:lnTo>
                  <a:pt x="48835" y="490691"/>
                </a:lnTo>
                <a:lnTo>
                  <a:pt x="45838" y="504143"/>
                </a:lnTo>
                <a:lnTo>
                  <a:pt x="43495" y="518556"/>
                </a:lnTo>
                <a:lnTo>
                  <a:pt x="41923" y="533473"/>
                </a:lnTo>
                <a:lnTo>
                  <a:pt x="41317" y="548099"/>
                </a:lnTo>
                <a:lnTo>
                  <a:pt x="41698" y="561997"/>
                </a:lnTo>
                <a:lnTo>
                  <a:pt x="43260" y="574767"/>
                </a:lnTo>
                <a:lnTo>
                  <a:pt x="46436" y="585892"/>
                </a:lnTo>
                <a:lnTo>
                  <a:pt x="51320" y="595251"/>
                </a:lnTo>
                <a:lnTo>
                  <a:pt x="57871" y="602722"/>
                </a:lnTo>
                <a:lnTo>
                  <a:pt x="66087" y="608006"/>
                </a:lnTo>
                <a:lnTo>
                  <a:pt x="75795" y="611153"/>
                </a:lnTo>
                <a:lnTo>
                  <a:pt x="86549" y="612320"/>
                </a:lnTo>
                <a:lnTo>
                  <a:pt x="97752" y="611600"/>
                </a:lnTo>
                <a:lnTo>
                  <a:pt x="109022" y="609230"/>
                </a:lnTo>
                <a:lnTo>
                  <a:pt x="120197" y="605541"/>
                </a:lnTo>
                <a:lnTo>
                  <a:pt x="131233" y="600857"/>
                </a:lnTo>
                <a:lnTo>
                  <a:pt x="142134" y="595447"/>
                </a:lnTo>
                <a:lnTo>
                  <a:pt x="152760" y="589359"/>
                </a:lnTo>
                <a:lnTo>
                  <a:pt x="162829" y="582442"/>
                </a:lnTo>
                <a:lnTo>
                  <a:pt x="172235" y="574671"/>
                </a:lnTo>
                <a:lnTo>
                  <a:pt x="181027" y="565995"/>
                </a:lnTo>
                <a:lnTo>
                  <a:pt x="189319" y="556260"/>
                </a:lnTo>
                <a:lnTo>
                  <a:pt x="197228" y="545481"/>
                </a:lnTo>
                <a:lnTo>
                  <a:pt x="204693" y="533648"/>
                </a:lnTo>
                <a:lnTo>
                  <a:pt x="211488" y="520649"/>
                </a:lnTo>
                <a:lnTo>
                  <a:pt x="217537" y="506536"/>
                </a:lnTo>
                <a:lnTo>
                  <a:pt x="222752" y="491654"/>
                </a:lnTo>
                <a:lnTo>
                  <a:pt x="226957" y="476519"/>
                </a:lnTo>
                <a:lnTo>
                  <a:pt x="230150" y="461451"/>
                </a:lnTo>
                <a:lnTo>
                  <a:pt x="232311" y="446572"/>
                </a:lnTo>
                <a:lnTo>
                  <a:pt x="233320" y="431896"/>
                </a:lnTo>
                <a:lnTo>
                  <a:pt x="233214" y="417398"/>
                </a:lnTo>
                <a:lnTo>
                  <a:pt x="231838" y="403204"/>
                </a:lnTo>
                <a:lnTo>
                  <a:pt x="228787" y="389586"/>
                </a:lnTo>
                <a:lnTo>
                  <a:pt x="223992" y="376644"/>
                </a:lnTo>
                <a:lnTo>
                  <a:pt x="217670" y="364324"/>
                </a:lnTo>
                <a:lnTo>
                  <a:pt x="210139" y="352510"/>
                </a:lnTo>
                <a:lnTo>
                  <a:pt x="201710" y="341084"/>
                </a:lnTo>
                <a:lnTo>
                  <a:pt x="192798" y="330104"/>
                </a:lnTo>
                <a:lnTo>
                  <a:pt x="183904" y="319797"/>
                </a:lnTo>
                <a:lnTo>
                  <a:pt x="175292" y="310227"/>
                </a:lnTo>
                <a:lnTo>
                  <a:pt x="166868" y="301155"/>
                </a:lnTo>
                <a:lnTo>
                  <a:pt x="158291" y="292143"/>
                </a:lnTo>
                <a:lnTo>
                  <a:pt x="149365" y="282933"/>
                </a:lnTo>
                <a:lnTo>
                  <a:pt x="139892" y="273611"/>
                </a:lnTo>
                <a:lnTo>
                  <a:pt x="129615" y="264499"/>
                </a:lnTo>
                <a:lnTo>
                  <a:pt x="118482" y="255775"/>
                </a:lnTo>
                <a:lnTo>
                  <a:pt x="106919" y="247459"/>
                </a:lnTo>
                <a:lnTo>
                  <a:pt x="95698" y="239495"/>
                </a:lnTo>
                <a:lnTo>
                  <a:pt x="85229" y="231806"/>
                </a:lnTo>
                <a:lnTo>
                  <a:pt x="75575" y="224320"/>
                </a:lnTo>
                <a:lnTo>
                  <a:pt x="66631" y="216980"/>
                </a:lnTo>
                <a:lnTo>
                  <a:pt x="58245" y="209742"/>
                </a:lnTo>
                <a:lnTo>
                  <a:pt x="50273" y="202575"/>
                </a:lnTo>
                <a:lnTo>
                  <a:pt x="42598" y="195456"/>
                </a:lnTo>
                <a:lnTo>
                  <a:pt x="35136" y="188365"/>
                </a:lnTo>
                <a:lnTo>
                  <a:pt x="27987" y="181128"/>
                </a:lnTo>
                <a:lnTo>
                  <a:pt x="21412" y="173431"/>
                </a:lnTo>
                <a:lnTo>
                  <a:pt x="15513" y="165134"/>
                </a:lnTo>
                <a:lnTo>
                  <a:pt x="10401" y="156103"/>
                </a:lnTo>
                <a:lnTo>
                  <a:pt x="6265" y="146130"/>
                </a:lnTo>
                <a:lnTo>
                  <a:pt x="3118" y="135200"/>
                </a:lnTo>
                <a:lnTo>
                  <a:pt x="988" y="123606"/>
                </a:lnTo>
                <a:lnTo>
                  <a:pt x="0" y="111832"/>
                </a:lnTo>
                <a:lnTo>
                  <a:pt x="121" y="100179"/>
                </a:lnTo>
                <a:lnTo>
                  <a:pt x="1506" y="88916"/>
                </a:lnTo>
                <a:lnTo>
                  <a:pt x="4564" y="78352"/>
                </a:lnTo>
                <a:lnTo>
                  <a:pt x="9358" y="68582"/>
                </a:lnTo>
                <a:lnTo>
                  <a:pt x="15510" y="59531"/>
                </a:lnTo>
                <a:lnTo>
                  <a:pt x="22394" y="51057"/>
                </a:lnTo>
                <a:lnTo>
                  <a:pt x="29585" y="43023"/>
                </a:lnTo>
                <a:lnTo>
                  <a:pt x="37191" y="35473"/>
                </a:lnTo>
                <a:lnTo>
                  <a:pt x="45735" y="28620"/>
                </a:lnTo>
                <a:lnTo>
                  <a:pt x="55446" y="22528"/>
                </a:lnTo>
                <a:lnTo>
                  <a:pt x="66256" y="17113"/>
                </a:lnTo>
                <a:lnTo>
                  <a:pt x="77970" y="12242"/>
                </a:lnTo>
                <a:lnTo>
                  <a:pt x="90372" y="7788"/>
                </a:lnTo>
                <a:lnTo>
                  <a:pt x="103277" y="3966"/>
                </a:lnTo>
                <a:lnTo>
                  <a:pt x="116539" y="1304"/>
                </a:lnTo>
                <a:lnTo>
                  <a:pt x="130045" y="0"/>
                </a:lnTo>
                <a:lnTo>
                  <a:pt x="143553" y="108"/>
                </a:lnTo>
                <a:lnTo>
                  <a:pt x="156703" y="1701"/>
                </a:lnTo>
                <a:lnTo>
                  <a:pt x="169326" y="4664"/>
                </a:lnTo>
                <a:lnTo>
                  <a:pt x="181431" y="8754"/>
                </a:lnTo>
                <a:lnTo>
                  <a:pt x="193100" y="13708"/>
                </a:lnTo>
                <a:lnTo>
                  <a:pt x="204429" y="19300"/>
                </a:lnTo>
                <a:lnTo>
                  <a:pt x="215343" y="25509"/>
                </a:lnTo>
                <a:lnTo>
                  <a:pt x="225607" y="32508"/>
                </a:lnTo>
                <a:lnTo>
                  <a:pt x="235134" y="40333"/>
                </a:lnTo>
                <a:lnTo>
                  <a:pt x="243668" y="49045"/>
                </a:lnTo>
                <a:lnTo>
                  <a:pt x="250722" y="58804"/>
                </a:lnTo>
                <a:lnTo>
                  <a:pt x="256168" y="69595"/>
                </a:lnTo>
                <a:lnTo>
                  <a:pt x="260181" y="81266"/>
                </a:lnTo>
                <a:lnTo>
                  <a:pt x="263048" y="93624"/>
                </a:lnTo>
                <a:lnTo>
                  <a:pt x="265054" y="106488"/>
                </a:lnTo>
                <a:lnTo>
                  <a:pt x="266441" y="119682"/>
                </a:lnTo>
                <a:lnTo>
                  <a:pt x="267540" y="134649"/>
                </a:lnTo>
                <a:lnTo>
                  <a:pt x="268452" y="156054"/>
                </a:lnTo>
                <a:lnTo>
                  <a:pt x="269345" y="19174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599725" y="3562807"/>
            <a:ext cx="605723" cy="510397"/>
            <a:chOff x="599725" y="3562807"/>
            <a:chExt cx="605723" cy="510397"/>
          </a:xfrm>
        </p:grpSpPr>
        <p:sp>
          <p:nvSpPr>
            <p:cNvPr id="18" name="Freeform 17"/>
            <p:cNvSpPr/>
            <p:nvPr/>
          </p:nvSpPr>
          <p:spPr>
            <a:xfrm>
              <a:off x="599725" y="3562807"/>
              <a:ext cx="237226" cy="510397"/>
            </a:xfrm>
            <a:custGeom>
              <a:avLst/>
              <a:gdLst/>
              <a:ahLst/>
              <a:cxnLst/>
              <a:rect l="0" t="0" r="0" b="0"/>
              <a:pathLst>
                <a:path w="237226" h="510397">
                  <a:moveTo>
                    <a:pt x="237225" y="115783"/>
                  </a:moveTo>
                  <a:lnTo>
                    <a:pt x="231357" y="121718"/>
                  </a:lnTo>
                  <a:lnTo>
                    <a:pt x="225793" y="127922"/>
                  </a:lnTo>
                  <a:lnTo>
                    <a:pt x="219993" y="135018"/>
                  </a:lnTo>
                  <a:lnTo>
                    <a:pt x="213913" y="142959"/>
                  </a:lnTo>
                  <a:lnTo>
                    <a:pt x="207583" y="151605"/>
                  </a:lnTo>
                  <a:lnTo>
                    <a:pt x="201050" y="160799"/>
                  </a:lnTo>
                  <a:lnTo>
                    <a:pt x="194201" y="170400"/>
                  </a:lnTo>
                  <a:lnTo>
                    <a:pt x="186770" y="180289"/>
                  </a:lnTo>
                  <a:lnTo>
                    <a:pt x="178664" y="190382"/>
                  </a:lnTo>
                  <a:lnTo>
                    <a:pt x="170102" y="200615"/>
                  </a:lnTo>
                  <a:lnTo>
                    <a:pt x="161509" y="210944"/>
                  </a:lnTo>
                  <a:lnTo>
                    <a:pt x="153141" y="221348"/>
                  </a:lnTo>
                  <a:lnTo>
                    <a:pt x="145236" y="232133"/>
                  </a:lnTo>
                  <a:lnTo>
                    <a:pt x="138079" y="243898"/>
                  </a:lnTo>
                  <a:lnTo>
                    <a:pt x="131746" y="256888"/>
                  </a:lnTo>
                  <a:lnTo>
                    <a:pt x="125985" y="270868"/>
                  </a:lnTo>
                  <a:lnTo>
                    <a:pt x="120341" y="285323"/>
                  </a:lnTo>
                  <a:lnTo>
                    <a:pt x="114538" y="299903"/>
                  </a:lnTo>
                  <a:lnTo>
                    <a:pt x="108485" y="314608"/>
                  </a:lnTo>
                  <a:lnTo>
                    <a:pt x="102189" y="329691"/>
                  </a:lnTo>
                  <a:lnTo>
                    <a:pt x="95695" y="345277"/>
                  </a:lnTo>
                  <a:lnTo>
                    <a:pt x="89215" y="361185"/>
                  </a:lnTo>
                  <a:lnTo>
                    <a:pt x="83098" y="377023"/>
                  </a:lnTo>
                  <a:lnTo>
                    <a:pt x="77510" y="392570"/>
                  </a:lnTo>
                  <a:lnTo>
                    <a:pt x="72607" y="407773"/>
                  </a:lnTo>
                  <a:lnTo>
                    <a:pt x="68613" y="422668"/>
                  </a:lnTo>
                  <a:lnTo>
                    <a:pt x="65562" y="437313"/>
                  </a:lnTo>
                  <a:lnTo>
                    <a:pt x="63496" y="451606"/>
                  </a:lnTo>
                  <a:lnTo>
                    <a:pt x="62550" y="465289"/>
                  </a:lnTo>
                  <a:lnTo>
                    <a:pt x="62705" y="478257"/>
                  </a:lnTo>
                  <a:lnTo>
                    <a:pt x="64282" y="489915"/>
                  </a:lnTo>
                  <a:lnTo>
                    <a:pt x="68000" y="499155"/>
                  </a:lnTo>
                  <a:lnTo>
                    <a:pt x="74057" y="505582"/>
                  </a:lnTo>
                  <a:lnTo>
                    <a:pt x="82039" y="509269"/>
                  </a:lnTo>
                  <a:lnTo>
                    <a:pt x="91224" y="510396"/>
                  </a:lnTo>
                  <a:lnTo>
                    <a:pt x="101065" y="509337"/>
                  </a:lnTo>
                  <a:lnTo>
                    <a:pt x="111245" y="506392"/>
                  </a:lnTo>
                  <a:lnTo>
                    <a:pt x="121597" y="501691"/>
                  </a:lnTo>
                  <a:lnTo>
                    <a:pt x="132032" y="495464"/>
                  </a:lnTo>
                  <a:lnTo>
                    <a:pt x="142342" y="488016"/>
                  </a:lnTo>
                  <a:lnTo>
                    <a:pt x="152198" y="479648"/>
                  </a:lnTo>
                  <a:lnTo>
                    <a:pt x="161461" y="470608"/>
                  </a:lnTo>
                  <a:lnTo>
                    <a:pt x="170157" y="460928"/>
                  </a:lnTo>
                  <a:lnTo>
                    <a:pt x="178386" y="450444"/>
                  </a:lnTo>
                  <a:lnTo>
                    <a:pt x="186252" y="439137"/>
                  </a:lnTo>
                  <a:lnTo>
                    <a:pt x="193688" y="427271"/>
                  </a:lnTo>
                  <a:lnTo>
                    <a:pt x="200463" y="415306"/>
                  </a:lnTo>
                  <a:lnTo>
                    <a:pt x="206499" y="403512"/>
                  </a:lnTo>
                  <a:lnTo>
                    <a:pt x="211706" y="391814"/>
                  </a:lnTo>
                  <a:lnTo>
                    <a:pt x="215906" y="379892"/>
                  </a:lnTo>
                  <a:lnTo>
                    <a:pt x="219095" y="367575"/>
                  </a:lnTo>
                  <a:lnTo>
                    <a:pt x="221254" y="354844"/>
                  </a:lnTo>
                  <a:lnTo>
                    <a:pt x="222261" y="341759"/>
                  </a:lnTo>
                  <a:lnTo>
                    <a:pt x="222157" y="328400"/>
                  </a:lnTo>
                  <a:lnTo>
                    <a:pt x="220953" y="315005"/>
                  </a:lnTo>
                  <a:lnTo>
                    <a:pt x="218550" y="301939"/>
                  </a:lnTo>
                  <a:lnTo>
                    <a:pt x="215004" y="289378"/>
                  </a:lnTo>
                  <a:lnTo>
                    <a:pt x="210335" y="277488"/>
                  </a:lnTo>
                  <a:lnTo>
                    <a:pt x="204452" y="266495"/>
                  </a:lnTo>
                  <a:lnTo>
                    <a:pt x="197421" y="256438"/>
                  </a:lnTo>
                  <a:lnTo>
                    <a:pt x="189428" y="247363"/>
                  </a:lnTo>
                  <a:lnTo>
                    <a:pt x="180693" y="239405"/>
                  </a:lnTo>
                  <a:lnTo>
                    <a:pt x="171411" y="232526"/>
                  </a:lnTo>
                  <a:lnTo>
                    <a:pt x="161739" y="226395"/>
                  </a:lnTo>
                  <a:lnTo>
                    <a:pt x="151794" y="220503"/>
                  </a:lnTo>
                  <a:lnTo>
                    <a:pt x="141661" y="214538"/>
                  </a:lnTo>
                  <a:lnTo>
                    <a:pt x="131398" y="208546"/>
                  </a:lnTo>
                  <a:lnTo>
                    <a:pt x="121049" y="202822"/>
                  </a:lnTo>
                  <a:lnTo>
                    <a:pt x="110640" y="197523"/>
                  </a:lnTo>
                  <a:lnTo>
                    <a:pt x="100192" y="192489"/>
                  </a:lnTo>
                  <a:lnTo>
                    <a:pt x="89717" y="187350"/>
                  </a:lnTo>
                  <a:lnTo>
                    <a:pt x="79230" y="181893"/>
                  </a:lnTo>
                  <a:lnTo>
                    <a:pt x="68898" y="176074"/>
                  </a:lnTo>
                  <a:lnTo>
                    <a:pt x="59034" y="169937"/>
                  </a:lnTo>
                  <a:lnTo>
                    <a:pt x="49774" y="163540"/>
                  </a:lnTo>
                  <a:lnTo>
                    <a:pt x="41250" y="156786"/>
                  </a:lnTo>
                  <a:lnTo>
                    <a:pt x="33672" y="149421"/>
                  </a:lnTo>
                  <a:lnTo>
                    <a:pt x="27056" y="141355"/>
                  </a:lnTo>
                  <a:lnTo>
                    <a:pt x="21273" y="132650"/>
                  </a:lnTo>
                  <a:lnTo>
                    <a:pt x="16147" y="123429"/>
                  </a:lnTo>
                  <a:lnTo>
                    <a:pt x="11514" y="113812"/>
                  </a:lnTo>
                  <a:lnTo>
                    <a:pt x="7401" y="103745"/>
                  </a:lnTo>
                  <a:lnTo>
                    <a:pt x="4010" y="93002"/>
                  </a:lnTo>
                  <a:lnTo>
                    <a:pt x="1408" y="81519"/>
                  </a:lnTo>
                  <a:lnTo>
                    <a:pt x="0" y="69537"/>
                  </a:lnTo>
                  <a:lnTo>
                    <a:pt x="568" y="57494"/>
                  </a:lnTo>
                  <a:lnTo>
                    <a:pt x="3370" y="45662"/>
                  </a:lnTo>
                  <a:lnTo>
                    <a:pt x="8355" y="34447"/>
                  </a:lnTo>
                  <a:lnTo>
                    <a:pt x="15438" y="24447"/>
                  </a:lnTo>
                  <a:lnTo>
                    <a:pt x="24347" y="15883"/>
                  </a:lnTo>
                  <a:lnTo>
                    <a:pt x="34546" y="8964"/>
                  </a:lnTo>
                  <a:lnTo>
                    <a:pt x="45368" y="4059"/>
                  </a:lnTo>
                  <a:lnTo>
                    <a:pt x="56384" y="1165"/>
                  </a:lnTo>
                  <a:lnTo>
                    <a:pt x="67556" y="0"/>
                  </a:lnTo>
                  <a:lnTo>
                    <a:pt x="79122" y="189"/>
                  </a:lnTo>
                  <a:lnTo>
                    <a:pt x="91196" y="1384"/>
                  </a:lnTo>
                  <a:lnTo>
                    <a:pt x="103594" y="3301"/>
                  </a:lnTo>
                  <a:lnTo>
                    <a:pt x="115924" y="5724"/>
                  </a:lnTo>
                  <a:lnTo>
                    <a:pt x="127958" y="8502"/>
                  </a:lnTo>
                  <a:lnTo>
                    <a:pt x="139480" y="11687"/>
                  </a:lnTo>
                  <a:lnTo>
                    <a:pt x="150218" y="15511"/>
                  </a:lnTo>
                  <a:lnTo>
                    <a:pt x="160101" y="20054"/>
                  </a:lnTo>
                  <a:lnTo>
                    <a:pt x="169058" y="25411"/>
                  </a:lnTo>
                  <a:lnTo>
                    <a:pt x="176937" y="31765"/>
                  </a:lnTo>
                  <a:lnTo>
                    <a:pt x="183753" y="39126"/>
                  </a:lnTo>
                  <a:lnTo>
                    <a:pt x="189502" y="47680"/>
                  </a:lnTo>
                  <a:lnTo>
                    <a:pt x="194073" y="57858"/>
                  </a:lnTo>
                  <a:lnTo>
                    <a:pt x="197516" y="69725"/>
                  </a:lnTo>
                  <a:lnTo>
                    <a:pt x="199822" y="82504"/>
                  </a:lnTo>
                  <a:lnTo>
                    <a:pt x="200967" y="96107"/>
                  </a:lnTo>
                  <a:lnTo>
                    <a:pt x="199936" y="112848"/>
                  </a:lnTo>
                  <a:lnTo>
                    <a:pt x="195110" y="136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31747" y="3762819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0"/>
                  </a:lnTo>
                  <a:lnTo>
                    <a:pt x="2736" y="38831"/>
                  </a:lnTo>
                  <a:lnTo>
                    <a:pt x="1888" y="50642"/>
                  </a:lnTo>
                  <a:lnTo>
                    <a:pt x="1291" y="63096"/>
                  </a:lnTo>
                  <a:lnTo>
                    <a:pt x="876" y="75994"/>
                  </a:lnTo>
                  <a:lnTo>
                    <a:pt x="545" y="90720"/>
                  </a:lnTo>
                  <a:lnTo>
                    <a:pt x="271" y="11191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005406" y="3804933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88239" y="2867"/>
                  </a:lnTo>
                  <a:lnTo>
                    <a:pt x="176470" y="5008"/>
                  </a:lnTo>
                  <a:lnTo>
                    <a:pt x="163580" y="6616"/>
                  </a:lnTo>
                  <a:lnTo>
                    <a:pt x="149732" y="7969"/>
                  </a:lnTo>
                  <a:lnTo>
                    <a:pt x="135403" y="9466"/>
                  </a:lnTo>
                  <a:lnTo>
                    <a:pt x="120934" y="11317"/>
                  </a:lnTo>
                  <a:lnTo>
                    <a:pt x="106484" y="13557"/>
                  </a:lnTo>
                  <a:lnTo>
                    <a:pt x="92108" y="16138"/>
                  </a:lnTo>
                  <a:lnTo>
                    <a:pt x="77823" y="18982"/>
                  </a:lnTo>
                  <a:lnTo>
                    <a:pt x="63837" y="21870"/>
                  </a:lnTo>
                  <a:lnTo>
                    <a:pt x="48981" y="24727"/>
                  </a:lnTo>
                  <a:lnTo>
                    <a:pt x="29716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447603" y="3541721"/>
            <a:ext cx="768581" cy="463254"/>
            <a:chOff x="1447603" y="3541721"/>
            <a:chExt cx="768581" cy="463254"/>
          </a:xfrm>
        </p:grpSpPr>
        <p:sp>
          <p:nvSpPr>
            <p:cNvPr id="22" name="Freeform 21"/>
            <p:cNvSpPr/>
            <p:nvPr/>
          </p:nvSpPr>
          <p:spPr>
            <a:xfrm>
              <a:off x="1447603" y="3541721"/>
              <a:ext cx="365609" cy="463254"/>
            </a:xfrm>
            <a:custGeom>
              <a:avLst/>
              <a:gdLst/>
              <a:ahLst/>
              <a:cxnLst/>
              <a:rect l="0" t="0" r="0" b="0"/>
              <a:pathLst>
                <a:path w="365609" h="463254">
                  <a:moveTo>
                    <a:pt x="178984" y="0"/>
                  </a:moveTo>
                  <a:lnTo>
                    <a:pt x="173184" y="8801"/>
                  </a:lnTo>
                  <a:lnTo>
                    <a:pt x="168259" y="17147"/>
                  </a:lnTo>
                  <a:lnTo>
                    <a:pt x="163752" y="25846"/>
                  </a:lnTo>
                  <a:lnTo>
                    <a:pt x="159359" y="34967"/>
                  </a:lnTo>
                  <a:lnTo>
                    <a:pt x="154697" y="44462"/>
                  </a:lnTo>
                  <a:lnTo>
                    <a:pt x="149577" y="54250"/>
                  </a:lnTo>
                  <a:lnTo>
                    <a:pt x="143827" y="64091"/>
                  </a:lnTo>
                  <a:lnTo>
                    <a:pt x="137206" y="73616"/>
                  </a:lnTo>
                  <a:lnTo>
                    <a:pt x="129679" y="82650"/>
                  </a:lnTo>
                  <a:lnTo>
                    <a:pt x="121522" y="91189"/>
                  </a:lnTo>
                  <a:lnTo>
                    <a:pt x="113209" y="99309"/>
                  </a:lnTo>
                  <a:lnTo>
                    <a:pt x="105024" y="107103"/>
                  </a:lnTo>
                  <a:lnTo>
                    <a:pt x="96902" y="114489"/>
                  </a:lnTo>
                  <a:lnTo>
                    <a:pt x="88537" y="121232"/>
                  </a:lnTo>
                  <a:lnTo>
                    <a:pt x="79770" y="127217"/>
                  </a:lnTo>
                  <a:lnTo>
                    <a:pt x="70945" y="131318"/>
                  </a:lnTo>
                  <a:lnTo>
                    <a:pt x="63830" y="130994"/>
                  </a:lnTo>
                  <a:lnTo>
                    <a:pt x="60268" y="126093"/>
                  </a:lnTo>
                  <a:lnTo>
                    <a:pt x="60018" y="118979"/>
                  </a:lnTo>
                  <a:lnTo>
                    <a:pt x="62184" y="110922"/>
                  </a:lnTo>
                  <a:lnTo>
                    <a:pt x="65989" y="102638"/>
                  </a:lnTo>
                  <a:lnTo>
                    <a:pt x="70880" y="94471"/>
                  </a:lnTo>
                  <a:lnTo>
                    <a:pt x="76490" y="86531"/>
                  </a:lnTo>
                  <a:lnTo>
                    <a:pt x="82574" y="78820"/>
                  </a:lnTo>
                  <a:lnTo>
                    <a:pt x="88977" y="71301"/>
                  </a:lnTo>
                  <a:lnTo>
                    <a:pt x="95755" y="63931"/>
                  </a:lnTo>
                  <a:lnTo>
                    <a:pt x="103148" y="56667"/>
                  </a:lnTo>
                  <a:lnTo>
                    <a:pt x="111238" y="49485"/>
                  </a:lnTo>
                  <a:lnTo>
                    <a:pt x="119961" y="42526"/>
                  </a:lnTo>
                  <a:lnTo>
                    <a:pt x="129195" y="36078"/>
                  </a:lnTo>
                  <a:lnTo>
                    <a:pt x="138820" y="30269"/>
                  </a:lnTo>
                  <a:lnTo>
                    <a:pt x="148894" y="25386"/>
                  </a:lnTo>
                  <a:lnTo>
                    <a:pt x="159643" y="21937"/>
                  </a:lnTo>
                  <a:lnTo>
                    <a:pt x="171128" y="20065"/>
                  </a:lnTo>
                  <a:lnTo>
                    <a:pt x="183112" y="19605"/>
                  </a:lnTo>
                  <a:lnTo>
                    <a:pt x="195156" y="20277"/>
                  </a:lnTo>
                  <a:lnTo>
                    <a:pt x="206994" y="21804"/>
                  </a:lnTo>
                  <a:lnTo>
                    <a:pt x="218383" y="24114"/>
                  </a:lnTo>
                  <a:lnTo>
                    <a:pt x="229031" y="27334"/>
                  </a:lnTo>
                  <a:lnTo>
                    <a:pt x="238844" y="31465"/>
                  </a:lnTo>
                  <a:lnTo>
                    <a:pt x="247416" y="36543"/>
                  </a:lnTo>
                  <a:lnTo>
                    <a:pt x="253971" y="42708"/>
                  </a:lnTo>
                  <a:lnTo>
                    <a:pt x="258266" y="49932"/>
                  </a:lnTo>
                  <a:lnTo>
                    <a:pt x="260525" y="58055"/>
                  </a:lnTo>
                  <a:lnTo>
                    <a:pt x="261143" y="66879"/>
                  </a:lnTo>
                  <a:lnTo>
                    <a:pt x="260522" y="76220"/>
                  </a:lnTo>
                  <a:lnTo>
                    <a:pt x="258837" y="85933"/>
                  </a:lnTo>
                  <a:lnTo>
                    <a:pt x="256046" y="95905"/>
                  </a:lnTo>
                  <a:lnTo>
                    <a:pt x="252206" y="106052"/>
                  </a:lnTo>
                  <a:lnTo>
                    <a:pt x="247324" y="116153"/>
                  </a:lnTo>
                  <a:lnTo>
                    <a:pt x="241291" y="125862"/>
                  </a:lnTo>
                  <a:lnTo>
                    <a:pt x="234156" y="135018"/>
                  </a:lnTo>
                  <a:lnTo>
                    <a:pt x="226092" y="143471"/>
                  </a:lnTo>
                  <a:lnTo>
                    <a:pt x="217309" y="151003"/>
                  </a:lnTo>
                  <a:lnTo>
                    <a:pt x="208046" y="157545"/>
                  </a:lnTo>
                  <a:lnTo>
                    <a:pt x="200287" y="161718"/>
                  </a:lnTo>
                  <a:lnTo>
                    <a:pt x="197187" y="162566"/>
                  </a:lnTo>
                  <a:lnTo>
                    <a:pt x="199221" y="161995"/>
                  </a:lnTo>
                  <a:lnTo>
                    <a:pt x="205221" y="161270"/>
                  </a:lnTo>
                  <a:lnTo>
                    <a:pt x="213944" y="161082"/>
                  </a:lnTo>
                  <a:lnTo>
                    <a:pt x="224470" y="161670"/>
                  </a:lnTo>
                  <a:lnTo>
                    <a:pt x="236018" y="163167"/>
                  </a:lnTo>
                  <a:lnTo>
                    <a:pt x="247874" y="165752"/>
                  </a:lnTo>
                  <a:lnTo>
                    <a:pt x="259637" y="169408"/>
                  </a:lnTo>
                  <a:lnTo>
                    <a:pt x="271001" y="173977"/>
                  </a:lnTo>
                  <a:lnTo>
                    <a:pt x="281646" y="179257"/>
                  </a:lnTo>
                  <a:lnTo>
                    <a:pt x="291476" y="185075"/>
                  </a:lnTo>
                  <a:lnTo>
                    <a:pt x="300571" y="191607"/>
                  </a:lnTo>
                  <a:lnTo>
                    <a:pt x="309076" y="199355"/>
                  </a:lnTo>
                  <a:lnTo>
                    <a:pt x="317136" y="208491"/>
                  </a:lnTo>
                  <a:lnTo>
                    <a:pt x="324873" y="218729"/>
                  </a:lnTo>
                  <a:lnTo>
                    <a:pt x="332384" y="229518"/>
                  </a:lnTo>
                  <a:lnTo>
                    <a:pt x="339728" y="240483"/>
                  </a:lnTo>
                  <a:lnTo>
                    <a:pt x="346626" y="251608"/>
                  </a:lnTo>
                  <a:lnTo>
                    <a:pt x="352500" y="263135"/>
                  </a:lnTo>
                  <a:lnTo>
                    <a:pt x="357115" y="275185"/>
                  </a:lnTo>
                  <a:lnTo>
                    <a:pt x="360550" y="287734"/>
                  </a:lnTo>
                  <a:lnTo>
                    <a:pt x="363022" y="300697"/>
                  </a:lnTo>
                  <a:lnTo>
                    <a:pt x="364751" y="313978"/>
                  </a:lnTo>
                  <a:lnTo>
                    <a:pt x="365608" y="327491"/>
                  </a:lnTo>
                  <a:lnTo>
                    <a:pt x="365135" y="341169"/>
                  </a:lnTo>
                  <a:lnTo>
                    <a:pt x="363183" y="354958"/>
                  </a:lnTo>
                  <a:lnTo>
                    <a:pt x="359738" y="368658"/>
                  </a:lnTo>
                  <a:lnTo>
                    <a:pt x="354751" y="381936"/>
                  </a:lnTo>
                  <a:lnTo>
                    <a:pt x="348358" y="394637"/>
                  </a:lnTo>
                  <a:lnTo>
                    <a:pt x="340811" y="406453"/>
                  </a:lnTo>
                  <a:lnTo>
                    <a:pt x="332382" y="416865"/>
                  </a:lnTo>
                  <a:lnTo>
                    <a:pt x="323300" y="425718"/>
                  </a:lnTo>
                  <a:lnTo>
                    <a:pt x="313424" y="433171"/>
                  </a:lnTo>
                  <a:lnTo>
                    <a:pt x="302278" y="439501"/>
                  </a:lnTo>
                  <a:lnTo>
                    <a:pt x="289711" y="444978"/>
                  </a:lnTo>
                  <a:lnTo>
                    <a:pt x="276187" y="449505"/>
                  </a:lnTo>
                  <a:lnTo>
                    <a:pt x="262570" y="452651"/>
                  </a:lnTo>
                  <a:lnTo>
                    <a:pt x="249361" y="454291"/>
                  </a:lnTo>
                  <a:lnTo>
                    <a:pt x="236222" y="454751"/>
                  </a:lnTo>
                  <a:lnTo>
                    <a:pt x="222195" y="454603"/>
                  </a:lnTo>
                  <a:lnTo>
                    <a:pt x="206792" y="454247"/>
                  </a:lnTo>
                  <a:lnTo>
                    <a:pt x="190005" y="453875"/>
                  </a:lnTo>
                  <a:lnTo>
                    <a:pt x="172047" y="453559"/>
                  </a:lnTo>
                  <a:lnTo>
                    <a:pt x="153185" y="453318"/>
                  </a:lnTo>
                  <a:lnTo>
                    <a:pt x="133823" y="453311"/>
                  </a:lnTo>
                  <a:lnTo>
                    <a:pt x="114459" y="453832"/>
                  </a:lnTo>
                  <a:lnTo>
                    <a:pt x="95381" y="454990"/>
                  </a:lnTo>
                  <a:lnTo>
                    <a:pt x="77029" y="456589"/>
                  </a:lnTo>
                  <a:lnTo>
                    <a:pt x="58081" y="458368"/>
                  </a:lnTo>
                  <a:lnTo>
                    <a:pt x="34642" y="460481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37198" y="3678591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10528"/>
                  </a:moveTo>
                  <a:lnTo>
                    <a:pt x="167250" y="10461"/>
                  </a:lnTo>
                  <a:lnTo>
                    <a:pt x="156121" y="9821"/>
                  </a:lnTo>
                  <a:lnTo>
                    <a:pt x="144523" y="8529"/>
                  </a:lnTo>
                  <a:lnTo>
                    <a:pt x="132361" y="6842"/>
                  </a:lnTo>
                  <a:lnTo>
                    <a:pt x="119702" y="5174"/>
                  </a:lnTo>
                  <a:lnTo>
                    <a:pt x="106646" y="3761"/>
                  </a:lnTo>
                  <a:lnTo>
                    <a:pt x="93294" y="2662"/>
                  </a:lnTo>
                  <a:lnTo>
                    <a:pt x="79728" y="1852"/>
                  </a:lnTo>
                  <a:lnTo>
                    <a:pt x="66027" y="1273"/>
                  </a:lnTo>
                  <a:lnTo>
                    <a:pt x="52649" y="867"/>
                  </a:lnTo>
                  <a:lnTo>
                    <a:pt x="39020" y="542"/>
                  </a:lnTo>
                  <a:lnTo>
                    <a:pt x="22825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95085" y="3762818"/>
              <a:ext cx="189514" cy="2"/>
            </a:xfrm>
            <a:custGeom>
              <a:avLst/>
              <a:gdLst/>
              <a:ahLst/>
              <a:cxnLst/>
              <a:rect l="0" t="0" r="0" b="0"/>
              <a:pathLst>
                <a:path w="189514" h="2">
                  <a:moveTo>
                    <a:pt x="189513" y="1"/>
                  </a:moveTo>
                  <a:lnTo>
                    <a:pt x="177711" y="0"/>
                  </a:lnTo>
                  <a:lnTo>
                    <a:pt x="165942" y="0"/>
                  </a:lnTo>
                  <a:lnTo>
                    <a:pt x="153051" y="0"/>
                  </a:lnTo>
                  <a:lnTo>
                    <a:pt x="139203" y="0"/>
                  </a:lnTo>
                  <a:lnTo>
                    <a:pt x="124875" y="0"/>
                  </a:lnTo>
                  <a:lnTo>
                    <a:pt x="110405" y="0"/>
                  </a:lnTo>
                  <a:lnTo>
                    <a:pt x="95955" y="0"/>
                  </a:lnTo>
                  <a:lnTo>
                    <a:pt x="81580" y="0"/>
                  </a:lnTo>
                  <a:lnTo>
                    <a:pt x="67299" y="0"/>
                  </a:lnTo>
                  <a:lnTo>
                    <a:pt x="53514" y="0"/>
                  </a:lnTo>
                  <a:lnTo>
                    <a:pt x="39561" y="1"/>
                  </a:lnTo>
                  <a:lnTo>
                    <a:pt x="23094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584680" y="3394321"/>
            <a:ext cx="242157" cy="621183"/>
            <a:chOff x="2584680" y="3394321"/>
            <a:chExt cx="242157" cy="621183"/>
          </a:xfrm>
        </p:grpSpPr>
        <p:sp>
          <p:nvSpPr>
            <p:cNvPr id="26" name="Freeform 25"/>
            <p:cNvSpPr/>
            <p:nvPr/>
          </p:nvSpPr>
          <p:spPr>
            <a:xfrm>
              <a:off x="2584680" y="3404850"/>
              <a:ext cx="10530" cy="547483"/>
            </a:xfrm>
            <a:custGeom>
              <a:avLst/>
              <a:gdLst/>
              <a:ahLst/>
              <a:cxnLst/>
              <a:rect l="0" t="0" r="0" b="0"/>
              <a:pathLst>
                <a:path w="10530" h="547483">
                  <a:moveTo>
                    <a:pt x="10529" y="0"/>
                  </a:moveTo>
                  <a:lnTo>
                    <a:pt x="10529" y="8669"/>
                  </a:lnTo>
                  <a:lnTo>
                    <a:pt x="10529" y="20844"/>
                  </a:lnTo>
                  <a:lnTo>
                    <a:pt x="10528" y="34374"/>
                  </a:lnTo>
                  <a:lnTo>
                    <a:pt x="10528" y="48384"/>
                  </a:lnTo>
                  <a:lnTo>
                    <a:pt x="10528" y="62544"/>
                  </a:lnTo>
                  <a:lnTo>
                    <a:pt x="10528" y="76729"/>
                  </a:lnTo>
                  <a:lnTo>
                    <a:pt x="10528" y="90901"/>
                  </a:lnTo>
                  <a:lnTo>
                    <a:pt x="10528" y="105214"/>
                  </a:lnTo>
                  <a:lnTo>
                    <a:pt x="10528" y="119975"/>
                  </a:lnTo>
                  <a:lnTo>
                    <a:pt x="10528" y="135321"/>
                  </a:lnTo>
                  <a:lnTo>
                    <a:pt x="10528" y="151222"/>
                  </a:lnTo>
                  <a:lnTo>
                    <a:pt x="10528" y="167583"/>
                  </a:lnTo>
                  <a:lnTo>
                    <a:pt x="10528" y="184295"/>
                  </a:lnTo>
                  <a:lnTo>
                    <a:pt x="10528" y="201263"/>
                  </a:lnTo>
                  <a:lnTo>
                    <a:pt x="10528" y="218414"/>
                  </a:lnTo>
                  <a:lnTo>
                    <a:pt x="10528" y="235692"/>
                  </a:lnTo>
                  <a:lnTo>
                    <a:pt x="10528" y="253057"/>
                  </a:lnTo>
                  <a:lnTo>
                    <a:pt x="10528" y="270481"/>
                  </a:lnTo>
                  <a:lnTo>
                    <a:pt x="10528" y="287941"/>
                  </a:lnTo>
                  <a:lnTo>
                    <a:pt x="10528" y="305260"/>
                  </a:lnTo>
                  <a:lnTo>
                    <a:pt x="10528" y="322122"/>
                  </a:lnTo>
                  <a:lnTo>
                    <a:pt x="10524" y="338392"/>
                  </a:lnTo>
                  <a:lnTo>
                    <a:pt x="10351" y="354098"/>
                  </a:lnTo>
                  <a:lnTo>
                    <a:pt x="9703" y="369337"/>
                  </a:lnTo>
                  <a:lnTo>
                    <a:pt x="8455" y="384222"/>
                  </a:lnTo>
                  <a:lnTo>
                    <a:pt x="6802" y="398846"/>
                  </a:lnTo>
                  <a:lnTo>
                    <a:pt x="5154" y="413285"/>
                  </a:lnTo>
                  <a:lnTo>
                    <a:pt x="3751" y="427602"/>
                  </a:lnTo>
                  <a:lnTo>
                    <a:pt x="2658" y="441997"/>
                  </a:lnTo>
                  <a:lnTo>
                    <a:pt x="1850" y="456808"/>
                  </a:lnTo>
                  <a:lnTo>
                    <a:pt x="1272" y="472164"/>
                  </a:lnTo>
                  <a:lnTo>
                    <a:pt x="866" y="487479"/>
                  </a:lnTo>
                  <a:lnTo>
                    <a:pt x="542" y="503150"/>
                  </a:lnTo>
                  <a:lnTo>
                    <a:pt x="270" y="521676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84722" y="3394321"/>
              <a:ext cx="42115" cy="621183"/>
            </a:xfrm>
            <a:custGeom>
              <a:avLst/>
              <a:gdLst/>
              <a:ahLst/>
              <a:cxnLst/>
              <a:rect l="0" t="0" r="0" b="0"/>
              <a:pathLst>
                <a:path w="42115" h="621183">
                  <a:moveTo>
                    <a:pt x="42114" y="0"/>
                  </a:moveTo>
                  <a:lnTo>
                    <a:pt x="39247" y="14803"/>
                  </a:lnTo>
                  <a:lnTo>
                    <a:pt x="37104" y="29995"/>
                  </a:lnTo>
                  <a:lnTo>
                    <a:pt x="35502" y="47072"/>
                  </a:lnTo>
                  <a:lnTo>
                    <a:pt x="34321" y="65475"/>
                  </a:lnTo>
                  <a:lnTo>
                    <a:pt x="33473" y="83988"/>
                  </a:lnTo>
                  <a:lnTo>
                    <a:pt x="32876" y="101881"/>
                  </a:lnTo>
                  <a:lnTo>
                    <a:pt x="32461" y="118942"/>
                  </a:lnTo>
                  <a:lnTo>
                    <a:pt x="32177" y="135223"/>
                  </a:lnTo>
                  <a:lnTo>
                    <a:pt x="31984" y="150869"/>
                  </a:lnTo>
                  <a:lnTo>
                    <a:pt x="31852" y="166036"/>
                  </a:lnTo>
                  <a:lnTo>
                    <a:pt x="31764" y="180854"/>
                  </a:lnTo>
                  <a:lnTo>
                    <a:pt x="31701" y="195426"/>
                  </a:lnTo>
                  <a:lnTo>
                    <a:pt x="31489" y="209826"/>
                  </a:lnTo>
                  <a:lnTo>
                    <a:pt x="30814" y="224109"/>
                  </a:lnTo>
                  <a:lnTo>
                    <a:pt x="29547" y="238312"/>
                  </a:lnTo>
                  <a:lnTo>
                    <a:pt x="27883" y="252461"/>
                  </a:lnTo>
                  <a:lnTo>
                    <a:pt x="26226" y="266573"/>
                  </a:lnTo>
                  <a:lnTo>
                    <a:pt x="24818" y="280660"/>
                  </a:lnTo>
                  <a:lnTo>
                    <a:pt x="23722" y="294732"/>
                  </a:lnTo>
                  <a:lnTo>
                    <a:pt x="22912" y="308792"/>
                  </a:lnTo>
                  <a:lnTo>
                    <a:pt x="22332" y="322849"/>
                  </a:lnTo>
                  <a:lnTo>
                    <a:pt x="21926" y="337070"/>
                  </a:lnTo>
                  <a:lnTo>
                    <a:pt x="21646" y="351762"/>
                  </a:lnTo>
                  <a:lnTo>
                    <a:pt x="21449" y="367054"/>
                  </a:lnTo>
                  <a:lnTo>
                    <a:pt x="21147" y="382748"/>
                  </a:lnTo>
                  <a:lnTo>
                    <a:pt x="20410" y="398436"/>
                  </a:lnTo>
                  <a:lnTo>
                    <a:pt x="19102" y="413877"/>
                  </a:lnTo>
                  <a:lnTo>
                    <a:pt x="17410" y="429009"/>
                  </a:lnTo>
                  <a:lnTo>
                    <a:pt x="15735" y="443856"/>
                  </a:lnTo>
                  <a:lnTo>
                    <a:pt x="14315" y="458473"/>
                  </a:lnTo>
                  <a:lnTo>
                    <a:pt x="13210" y="472916"/>
                  </a:lnTo>
                  <a:lnTo>
                    <a:pt x="12394" y="487233"/>
                  </a:lnTo>
                  <a:lnTo>
                    <a:pt x="11806" y="501472"/>
                  </a:lnTo>
                  <a:lnTo>
                    <a:pt x="11224" y="515985"/>
                  </a:lnTo>
                  <a:lnTo>
                    <a:pt x="10294" y="531407"/>
                  </a:lnTo>
                  <a:lnTo>
                    <a:pt x="8853" y="547984"/>
                  </a:lnTo>
                  <a:lnTo>
                    <a:pt x="7061" y="564741"/>
                  </a:lnTo>
                  <a:lnTo>
                    <a:pt x="5131" y="581325"/>
                  </a:lnTo>
                  <a:lnTo>
                    <a:pt x="2893" y="599196"/>
                  </a:lnTo>
                  <a:lnTo>
                    <a:pt x="0" y="621182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553302" y="4520871"/>
            <a:ext cx="726468" cy="726467"/>
            <a:chOff x="3553302" y="4520871"/>
            <a:chExt cx="726468" cy="726467"/>
          </a:xfrm>
        </p:grpSpPr>
        <p:sp>
          <p:nvSpPr>
            <p:cNvPr id="29" name="Freeform 28"/>
            <p:cNvSpPr/>
            <p:nvPr/>
          </p:nvSpPr>
          <p:spPr>
            <a:xfrm>
              <a:off x="3911271" y="4552456"/>
              <a:ext cx="21058" cy="547483"/>
            </a:xfrm>
            <a:custGeom>
              <a:avLst/>
              <a:gdLst/>
              <a:ahLst/>
              <a:cxnLst/>
              <a:rect l="0" t="0" r="0" b="0"/>
              <a:pathLst>
                <a:path w="21058" h="547483">
                  <a:moveTo>
                    <a:pt x="21057" y="0"/>
                  </a:moveTo>
                  <a:lnTo>
                    <a:pt x="18190" y="8935"/>
                  </a:lnTo>
                  <a:lnTo>
                    <a:pt x="16048" y="18563"/>
                  </a:lnTo>
                  <a:lnTo>
                    <a:pt x="14450" y="29859"/>
                  </a:lnTo>
                  <a:lnTo>
                    <a:pt x="13442" y="42872"/>
                  </a:lnTo>
                  <a:lnTo>
                    <a:pt x="13242" y="57649"/>
                  </a:lnTo>
                  <a:lnTo>
                    <a:pt x="13888" y="74018"/>
                  </a:lnTo>
                  <a:lnTo>
                    <a:pt x="14954" y="91359"/>
                  </a:lnTo>
                  <a:lnTo>
                    <a:pt x="15669" y="108747"/>
                  </a:lnTo>
                  <a:lnTo>
                    <a:pt x="15631" y="125667"/>
                  </a:lnTo>
                  <a:lnTo>
                    <a:pt x="14940" y="142465"/>
                  </a:lnTo>
                  <a:lnTo>
                    <a:pt x="14011" y="160107"/>
                  </a:lnTo>
                  <a:lnTo>
                    <a:pt x="13127" y="179080"/>
                  </a:lnTo>
                  <a:lnTo>
                    <a:pt x="12400" y="198909"/>
                  </a:lnTo>
                  <a:lnTo>
                    <a:pt x="11844" y="218467"/>
                  </a:lnTo>
                  <a:lnTo>
                    <a:pt x="11439" y="237107"/>
                  </a:lnTo>
                  <a:lnTo>
                    <a:pt x="11152" y="254691"/>
                  </a:lnTo>
                  <a:lnTo>
                    <a:pt x="10953" y="271333"/>
                  </a:lnTo>
                  <a:lnTo>
                    <a:pt x="10815" y="287227"/>
                  </a:lnTo>
                  <a:lnTo>
                    <a:pt x="10721" y="302561"/>
                  </a:lnTo>
                  <a:lnTo>
                    <a:pt x="10658" y="317493"/>
                  </a:lnTo>
                  <a:lnTo>
                    <a:pt x="10615" y="332141"/>
                  </a:lnTo>
                  <a:lnTo>
                    <a:pt x="10586" y="346593"/>
                  </a:lnTo>
                  <a:lnTo>
                    <a:pt x="10567" y="360910"/>
                  </a:lnTo>
                  <a:lnTo>
                    <a:pt x="10550" y="375131"/>
                  </a:lnTo>
                  <a:lnTo>
                    <a:pt x="10368" y="389123"/>
                  </a:lnTo>
                  <a:lnTo>
                    <a:pt x="9714" y="402597"/>
                  </a:lnTo>
                  <a:lnTo>
                    <a:pt x="8462" y="415447"/>
                  </a:lnTo>
                  <a:lnTo>
                    <a:pt x="6807" y="428043"/>
                  </a:lnTo>
                  <a:lnTo>
                    <a:pt x="5156" y="441107"/>
                  </a:lnTo>
                  <a:lnTo>
                    <a:pt x="3753" y="455003"/>
                  </a:lnTo>
                  <a:lnTo>
                    <a:pt x="2657" y="469580"/>
                  </a:lnTo>
                  <a:lnTo>
                    <a:pt x="1728" y="486092"/>
                  </a:lnTo>
                  <a:lnTo>
                    <a:pt x="889" y="509347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58670" y="4520871"/>
              <a:ext cx="31587" cy="568539"/>
            </a:xfrm>
            <a:custGeom>
              <a:avLst/>
              <a:gdLst/>
              <a:ahLst/>
              <a:cxnLst/>
              <a:rect l="0" t="0" r="0" b="0"/>
              <a:pathLst>
                <a:path w="31587" h="568539">
                  <a:moveTo>
                    <a:pt x="31585" y="0"/>
                  </a:moveTo>
                  <a:lnTo>
                    <a:pt x="31586" y="11869"/>
                  </a:lnTo>
                  <a:lnTo>
                    <a:pt x="31586" y="24278"/>
                  </a:lnTo>
                  <a:lnTo>
                    <a:pt x="31581" y="38456"/>
                  </a:lnTo>
                  <a:lnTo>
                    <a:pt x="31408" y="53818"/>
                  </a:lnTo>
                  <a:lnTo>
                    <a:pt x="30760" y="69166"/>
                  </a:lnTo>
                  <a:lnTo>
                    <a:pt x="29511" y="83813"/>
                  </a:lnTo>
                  <a:lnTo>
                    <a:pt x="27858" y="98228"/>
                  </a:lnTo>
                  <a:lnTo>
                    <a:pt x="26210" y="113711"/>
                  </a:lnTo>
                  <a:lnTo>
                    <a:pt x="24807" y="130928"/>
                  </a:lnTo>
                  <a:lnTo>
                    <a:pt x="23715" y="149423"/>
                  </a:lnTo>
                  <a:lnTo>
                    <a:pt x="22907" y="168010"/>
                  </a:lnTo>
                  <a:lnTo>
                    <a:pt x="22328" y="185961"/>
                  </a:lnTo>
                  <a:lnTo>
                    <a:pt x="21923" y="203066"/>
                  </a:lnTo>
                  <a:lnTo>
                    <a:pt x="21644" y="219379"/>
                  </a:lnTo>
                  <a:lnTo>
                    <a:pt x="21449" y="235062"/>
                  </a:lnTo>
                  <a:lnTo>
                    <a:pt x="21146" y="250762"/>
                  </a:lnTo>
                  <a:lnTo>
                    <a:pt x="20410" y="267536"/>
                  </a:lnTo>
                  <a:lnTo>
                    <a:pt x="19103" y="285861"/>
                  </a:lnTo>
                  <a:lnTo>
                    <a:pt x="17410" y="305225"/>
                  </a:lnTo>
                  <a:lnTo>
                    <a:pt x="15735" y="324456"/>
                  </a:lnTo>
                  <a:lnTo>
                    <a:pt x="14314" y="342873"/>
                  </a:lnTo>
                  <a:lnTo>
                    <a:pt x="13210" y="360475"/>
                  </a:lnTo>
                  <a:lnTo>
                    <a:pt x="12394" y="377661"/>
                  </a:lnTo>
                  <a:lnTo>
                    <a:pt x="11806" y="394736"/>
                  </a:lnTo>
                  <a:lnTo>
                    <a:pt x="11225" y="411848"/>
                  </a:lnTo>
                  <a:lnTo>
                    <a:pt x="10294" y="429044"/>
                  </a:lnTo>
                  <a:lnTo>
                    <a:pt x="8853" y="446321"/>
                  </a:lnTo>
                  <a:lnTo>
                    <a:pt x="7069" y="463504"/>
                  </a:lnTo>
                  <a:lnTo>
                    <a:pt x="5333" y="480267"/>
                  </a:lnTo>
                  <a:lnTo>
                    <a:pt x="3870" y="496454"/>
                  </a:lnTo>
                  <a:lnTo>
                    <a:pt x="2735" y="511674"/>
                  </a:lnTo>
                  <a:lnTo>
                    <a:pt x="1776" y="526823"/>
                  </a:lnTo>
                  <a:lnTo>
                    <a:pt x="912" y="544346"/>
                  </a:lnTo>
                  <a:lnTo>
                    <a:pt x="0" y="568538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553302" y="5184290"/>
              <a:ext cx="726468" cy="63048"/>
            </a:xfrm>
            <a:custGeom>
              <a:avLst/>
              <a:gdLst/>
              <a:ahLst/>
              <a:cxnLst/>
              <a:rect l="0" t="0" r="0" b="0"/>
              <a:pathLst>
                <a:path w="726468" h="63048">
                  <a:moveTo>
                    <a:pt x="726467" y="10404"/>
                  </a:moveTo>
                  <a:lnTo>
                    <a:pt x="714732" y="10337"/>
                  </a:lnTo>
                  <a:lnTo>
                    <a:pt x="703602" y="9697"/>
                  </a:lnTo>
                  <a:lnTo>
                    <a:pt x="691999" y="8405"/>
                  </a:lnTo>
                  <a:lnTo>
                    <a:pt x="679665" y="6719"/>
                  </a:lnTo>
                  <a:lnTo>
                    <a:pt x="666357" y="5051"/>
                  </a:lnTo>
                  <a:lnTo>
                    <a:pt x="652043" y="3637"/>
                  </a:lnTo>
                  <a:lnTo>
                    <a:pt x="636693" y="2538"/>
                  </a:lnTo>
                  <a:lnTo>
                    <a:pt x="620183" y="1728"/>
                  </a:lnTo>
                  <a:lnTo>
                    <a:pt x="602554" y="1149"/>
                  </a:lnTo>
                  <a:lnTo>
                    <a:pt x="583819" y="743"/>
                  </a:lnTo>
                  <a:lnTo>
                    <a:pt x="563879" y="464"/>
                  </a:lnTo>
                  <a:lnTo>
                    <a:pt x="542810" y="272"/>
                  </a:lnTo>
                  <a:lnTo>
                    <a:pt x="521291" y="142"/>
                  </a:lnTo>
                  <a:lnTo>
                    <a:pt x="500457" y="55"/>
                  </a:lnTo>
                  <a:lnTo>
                    <a:pt x="480880" y="0"/>
                  </a:lnTo>
                  <a:lnTo>
                    <a:pt x="462125" y="133"/>
                  </a:lnTo>
                  <a:lnTo>
                    <a:pt x="443085" y="755"/>
                  </a:lnTo>
                  <a:lnTo>
                    <a:pt x="423134" y="1986"/>
                  </a:lnTo>
                  <a:lnTo>
                    <a:pt x="402630" y="3627"/>
                  </a:lnTo>
                  <a:lnTo>
                    <a:pt x="382611" y="5267"/>
                  </a:lnTo>
                  <a:lnTo>
                    <a:pt x="363654" y="6669"/>
                  </a:lnTo>
                  <a:lnTo>
                    <a:pt x="345686" y="7932"/>
                  </a:lnTo>
                  <a:lnTo>
                    <a:pt x="328253" y="9386"/>
                  </a:lnTo>
                  <a:lnTo>
                    <a:pt x="311016" y="11210"/>
                  </a:lnTo>
                  <a:lnTo>
                    <a:pt x="293965" y="13267"/>
                  </a:lnTo>
                  <a:lnTo>
                    <a:pt x="277342" y="15194"/>
                  </a:lnTo>
                  <a:lnTo>
                    <a:pt x="261263" y="16792"/>
                  </a:lnTo>
                  <a:lnTo>
                    <a:pt x="245699" y="18187"/>
                  </a:lnTo>
                  <a:lnTo>
                    <a:pt x="230561" y="19731"/>
                  </a:lnTo>
                  <a:lnTo>
                    <a:pt x="215744" y="21621"/>
                  </a:lnTo>
                  <a:lnTo>
                    <a:pt x="200997" y="23891"/>
                  </a:lnTo>
                  <a:lnTo>
                    <a:pt x="185943" y="26493"/>
                  </a:lnTo>
                  <a:lnTo>
                    <a:pt x="170406" y="29354"/>
                  </a:lnTo>
                  <a:lnTo>
                    <a:pt x="154546" y="32241"/>
                  </a:lnTo>
                  <a:lnTo>
                    <a:pt x="138746" y="34792"/>
                  </a:lnTo>
                  <a:lnTo>
                    <a:pt x="123233" y="36842"/>
                  </a:lnTo>
                  <a:lnTo>
                    <a:pt x="108224" y="38556"/>
                  </a:lnTo>
                  <a:lnTo>
                    <a:pt x="93991" y="40321"/>
                  </a:lnTo>
                  <a:lnTo>
                    <a:pt x="80605" y="42362"/>
                  </a:lnTo>
                  <a:lnTo>
                    <a:pt x="67972" y="44735"/>
                  </a:lnTo>
                  <a:lnTo>
                    <a:pt x="55942" y="47408"/>
                  </a:lnTo>
                  <a:lnTo>
                    <a:pt x="44375" y="50315"/>
                  </a:lnTo>
                  <a:lnTo>
                    <a:pt x="33602" y="53246"/>
                  </a:lnTo>
                  <a:lnTo>
                    <a:pt x="23352" y="56136"/>
                  </a:lnTo>
                  <a:lnTo>
                    <a:pt x="12721" y="59240"/>
                  </a:lnTo>
                  <a:lnTo>
                    <a:pt x="0" y="63047"/>
                  </a:lnTo>
                </a:path>
              </a:pathLst>
            </a:custGeom>
            <a:ln w="38100" cap="flat" cmpd="sng" algn="ctr">
              <a:solidFill>
                <a:srgbClr val="FF8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738313" y="5384207"/>
            <a:ext cx="236130" cy="589597"/>
            <a:chOff x="3738313" y="5384207"/>
            <a:chExt cx="236130" cy="589597"/>
          </a:xfrm>
        </p:grpSpPr>
        <p:sp>
          <p:nvSpPr>
            <p:cNvPr id="33" name="Freeform 32"/>
            <p:cNvSpPr/>
            <p:nvPr/>
          </p:nvSpPr>
          <p:spPr>
            <a:xfrm>
              <a:off x="3942857" y="5384207"/>
              <a:ext cx="21058" cy="589597"/>
            </a:xfrm>
            <a:custGeom>
              <a:avLst/>
              <a:gdLst/>
              <a:ahLst/>
              <a:cxnLst/>
              <a:rect l="0" t="0" r="0" b="0"/>
              <a:pathLst>
                <a:path w="21058" h="589597">
                  <a:moveTo>
                    <a:pt x="21057" y="0"/>
                  </a:moveTo>
                  <a:lnTo>
                    <a:pt x="18257" y="8935"/>
                  </a:lnTo>
                  <a:lnTo>
                    <a:pt x="16755" y="18562"/>
                  </a:lnTo>
                  <a:lnTo>
                    <a:pt x="16444" y="29864"/>
                  </a:lnTo>
                  <a:lnTo>
                    <a:pt x="16951" y="43050"/>
                  </a:lnTo>
                  <a:lnTo>
                    <a:pt x="17770" y="58474"/>
                  </a:lnTo>
                  <a:lnTo>
                    <a:pt x="18586" y="76096"/>
                  </a:lnTo>
                  <a:lnTo>
                    <a:pt x="19270" y="95263"/>
                  </a:lnTo>
                  <a:lnTo>
                    <a:pt x="19796" y="114948"/>
                  </a:lnTo>
                  <a:lnTo>
                    <a:pt x="20182" y="134511"/>
                  </a:lnTo>
                  <a:lnTo>
                    <a:pt x="20457" y="153708"/>
                  </a:lnTo>
                  <a:lnTo>
                    <a:pt x="20649" y="172511"/>
                  </a:lnTo>
                  <a:lnTo>
                    <a:pt x="20781" y="190971"/>
                  </a:lnTo>
                  <a:lnTo>
                    <a:pt x="20871" y="209166"/>
                  </a:lnTo>
                  <a:lnTo>
                    <a:pt x="20932" y="227163"/>
                  </a:lnTo>
                  <a:lnTo>
                    <a:pt x="20969" y="245020"/>
                  </a:lnTo>
                  <a:lnTo>
                    <a:pt x="20823" y="262778"/>
                  </a:lnTo>
                  <a:lnTo>
                    <a:pt x="20193" y="280468"/>
                  </a:lnTo>
                  <a:lnTo>
                    <a:pt x="18957" y="298113"/>
                  </a:lnTo>
                  <a:lnTo>
                    <a:pt x="17312" y="315725"/>
                  </a:lnTo>
                  <a:lnTo>
                    <a:pt x="15670" y="333316"/>
                  </a:lnTo>
                  <a:lnTo>
                    <a:pt x="14271" y="350892"/>
                  </a:lnTo>
                  <a:lnTo>
                    <a:pt x="13180" y="368459"/>
                  </a:lnTo>
                  <a:lnTo>
                    <a:pt x="12374" y="386019"/>
                  </a:lnTo>
                  <a:lnTo>
                    <a:pt x="11798" y="403580"/>
                  </a:lnTo>
                  <a:lnTo>
                    <a:pt x="11394" y="421306"/>
                  </a:lnTo>
                  <a:lnTo>
                    <a:pt x="11114" y="439506"/>
                  </a:lnTo>
                  <a:lnTo>
                    <a:pt x="10919" y="458300"/>
                  </a:lnTo>
                  <a:lnTo>
                    <a:pt x="10616" y="477329"/>
                  </a:lnTo>
                  <a:lnTo>
                    <a:pt x="9880" y="495877"/>
                  </a:lnTo>
                  <a:lnTo>
                    <a:pt x="8572" y="513562"/>
                  </a:lnTo>
                  <a:lnTo>
                    <a:pt x="6872" y="529942"/>
                  </a:lnTo>
                  <a:lnTo>
                    <a:pt x="5014" y="546070"/>
                  </a:lnTo>
                  <a:lnTo>
                    <a:pt x="2835" y="564475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738313" y="5405265"/>
              <a:ext cx="236130" cy="344088"/>
            </a:xfrm>
            <a:custGeom>
              <a:avLst/>
              <a:gdLst/>
              <a:ahLst/>
              <a:cxnLst/>
              <a:rect l="0" t="0" r="0" b="0"/>
              <a:pathLst>
                <a:path w="236130" h="344088">
                  <a:moveTo>
                    <a:pt x="236129" y="221098"/>
                  </a:moveTo>
                  <a:lnTo>
                    <a:pt x="227328" y="224099"/>
                  </a:lnTo>
                  <a:lnTo>
                    <a:pt x="218981" y="227521"/>
                  </a:lnTo>
                  <a:lnTo>
                    <a:pt x="210282" y="231713"/>
                  </a:lnTo>
                  <a:lnTo>
                    <a:pt x="201161" y="236441"/>
                  </a:lnTo>
                  <a:lnTo>
                    <a:pt x="191666" y="241273"/>
                  </a:lnTo>
                  <a:lnTo>
                    <a:pt x="181875" y="245954"/>
                  </a:lnTo>
                  <a:lnTo>
                    <a:pt x="171860" y="250564"/>
                  </a:lnTo>
                  <a:lnTo>
                    <a:pt x="161687" y="255414"/>
                  </a:lnTo>
                  <a:lnTo>
                    <a:pt x="151400" y="260675"/>
                  </a:lnTo>
                  <a:lnTo>
                    <a:pt x="141036" y="266361"/>
                  </a:lnTo>
                  <a:lnTo>
                    <a:pt x="130619" y="272410"/>
                  </a:lnTo>
                  <a:lnTo>
                    <a:pt x="120169" y="278742"/>
                  </a:lnTo>
                  <a:lnTo>
                    <a:pt x="109864" y="285283"/>
                  </a:lnTo>
                  <a:lnTo>
                    <a:pt x="100017" y="291974"/>
                  </a:lnTo>
                  <a:lnTo>
                    <a:pt x="90760" y="298769"/>
                  </a:lnTo>
                  <a:lnTo>
                    <a:pt x="81898" y="305636"/>
                  </a:lnTo>
                  <a:lnTo>
                    <a:pt x="73028" y="312553"/>
                  </a:lnTo>
                  <a:lnTo>
                    <a:pt x="63905" y="319499"/>
                  </a:lnTo>
                  <a:lnTo>
                    <a:pt x="54301" y="326299"/>
                  </a:lnTo>
                  <a:lnTo>
                    <a:pt x="43935" y="332638"/>
                  </a:lnTo>
                  <a:lnTo>
                    <a:pt x="32756" y="338365"/>
                  </a:lnTo>
                  <a:lnTo>
                    <a:pt x="21667" y="342830"/>
                  </a:lnTo>
                  <a:lnTo>
                    <a:pt x="12184" y="344087"/>
                  </a:lnTo>
                  <a:lnTo>
                    <a:pt x="5280" y="341334"/>
                  </a:lnTo>
                  <a:lnTo>
                    <a:pt x="1421" y="336031"/>
                  </a:lnTo>
                  <a:lnTo>
                    <a:pt x="0" y="329107"/>
                  </a:lnTo>
                  <a:lnTo>
                    <a:pt x="263" y="320901"/>
                  </a:lnTo>
                  <a:lnTo>
                    <a:pt x="1640" y="311439"/>
                  </a:lnTo>
                  <a:lnTo>
                    <a:pt x="3744" y="300832"/>
                  </a:lnTo>
                  <a:lnTo>
                    <a:pt x="6328" y="289444"/>
                  </a:lnTo>
                  <a:lnTo>
                    <a:pt x="9224" y="277803"/>
                  </a:lnTo>
                  <a:lnTo>
                    <a:pt x="12327" y="266218"/>
                  </a:lnTo>
                  <a:lnTo>
                    <a:pt x="15566" y="254320"/>
                  </a:lnTo>
                  <a:lnTo>
                    <a:pt x="18897" y="241201"/>
                  </a:lnTo>
                  <a:lnTo>
                    <a:pt x="22287" y="226457"/>
                  </a:lnTo>
                  <a:lnTo>
                    <a:pt x="25718" y="210638"/>
                  </a:lnTo>
                  <a:lnTo>
                    <a:pt x="29174" y="194934"/>
                  </a:lnTo>
                  <a:lnTo>
                    <a:pt x="32648" y="180038"/>
                  </a:lnTo>
                  <a:lnTo>
                    <a:pt x="36134" y="166123"/>
                  </a:lnTo>
                  <a:lnTo>
                    <a:pt x="39628" y="153097"/>
                  </a:lnTo>
                  <a:lnTo>
                    <a:pt x="43127" y="140771"/>
                  </a:lnTo>
                  <a:lnTo>
                    <a:pt x="46630" y="128477"/>
                  </a:lnTo>
                  <a:lnTo>
                    <a:pt x="50134" y="115142"/>
                  </a:lnTo>
                  <a:lnTo>
                    <a:pt x="53641" y="100279"/>
                  </a:lnTo>
                  <a:lnTo>
                    <a:pt x="57149" y="84393"/>
                  </a:lnTo>
                  <a:lnTo>
                    <a:pt x="60657" y="68651"/>
                  </a:lnTo>
                  <a:lnTo>
                    <a:pt x="64161" y="53746"/>
                  </a:lnTo>
                  <a:lnTo>
                    <a:pt x="67510" y="40291"/>
                  </a:lnTo>
                  <a:lnTo>
                    <a:pt x="70734" y="27738"/>
                  </a:lnTo>
                  <a:lnTo>
                    <a:pt x="74117" y="14992"/>
                  </a:lnTo>
                  <a:lnTo>
                    <a:pt x="782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3270608" y="4083139"/>
            <a:ext cx="1281475" cy="2255106"/>
          </a:xfrm>
          <a:custGeom>
            <a:avLst/>
            <a:gdLst/>
            <a:ahLst/>
            <a:cxnLst/>
            <a:rect l="0" t="0" r="0" b="0"/>
            <a:pathLst>
              <a:path w="1281475" h="2255106">
                <a:moveTo>
                  <a:pt x="714362" y="37649"/>
                </a:moveTo>
                <a:lnTo>
                  <a:pt x="705560" y="43516"/>
                </a:lnTo>
                <a:lnTo>
                  <a:pt x="697214" y="49081"/>
                </a:lnTo>
                <a:lnTo>
                  <a:pt x="688506" y="54885"/>
                </a:lnTo>
                <a:lnTo>
                  <a:pt x="679040" y="61138"/>
                </a:lnTo>
                <a:lnTo>
                  <a:pt x="668248" y="68116"/>
                </a:lnTo>
                <a:lnTo>
                  <a:pt x="655954" y="75897"/>
                </a:lnTo>
                <a:lnTo>
                  <a:pt x="642462" y="84399"/>
                </a:lnTo>
                <a:lnTo>
                  <a:pt x="628343" y="93478"/>
                </a:lnTo>
                <a:lnTo>
                  <a:pt x="613998" y="102996"/>
                </a:lnTo>
                <a:lnTo>
                  <a:pt x="599623" y="112997"/>
                </a:lnTo>
                <a:lnTo>
                  <a:pt x="585292" y="123695"/>
                </a:lnTo>
                <a:lnTo>
                  <a:pt x="571026" y="135147"/>
                </a:lnTo>
                <a:lnTo>
                  <a:pt x="556820" y="147108"/>
                </a:lnTo>
                <a:lnTo>
                  <a:pt x="542661" y="159137"/>
                </a:lnTo>
                <a:lnTo>
                  <a:pt x="528534" y="170978"/>
                </a:lnTo>
                <a:lnTo>
                  <a:pt x="514266" y="182878"/>
                </a:lnTo>
                <a:lnTo>
                  <a:pt x="499539" y="195467"/>
                </a:lnTo>
                <a:lnTo>
                  <a:pt x="484225" y="209055"/>
                </a:lnTo>
                <a:lnTo>
                  <a:pt x="468516" y="223793"/>
                </a:lnTo>
                <a:lnTo>
                  <a:pt x="452818" y="239829"/>
                </a:lnTo>
                <a:lnTo>
                  <a:pt x="437369" y="257105"/>
                </a:lnTo>
                <a:lnTo>
                  <a:pt x="422232" y="275420"/>
                </a:lnTo>
                <a:lnTo>
                  <a:pt x="407383" y="294537"/>
                </a:lnTo>
                <a:lnTo>
                  <a:pt x="392760" y="314251"/>
                </a:lnTo>
                <a:lnTo>
                  <a:pt x="378143" y="334555"/>
                </a:lnTo>
                <a:lnTo>
                  <a:pt x="363176" y="355629"/>
                </a:lnTo>
                <a:lnTo>
                  <a:pt x="347697" y="377517"/>
                </a:lnTo>
                <a:lnTo>
                  <a:pt x="331876" y="400285"/>
                </a:lnTo>
                <a:lnTo>
                  <a:pt x="316102" y="424093"/>
                </a:lnTo>
                <a:lnTo>
                  <a:pt x="300603" y="448934"/>
                </a:lnTo>
                <a:lnTo>
                  <a:pt x="285432" y="474821"/>
                </a:lnTo>
                <a:lnTo>
                  <a:pt x="270559" y="501869"/>
                </a:lnTo>
                <a:lnTo>
                  <a:pt x="255920" y="530026"/>
                </a:lnTo>
                <a:lnTo>
                  <a:pt x="241293" y="558952"/>
                </a:lnTo>
                <a:lnTo>
                  <a:pt x="226318" y="588128"/>
                </a:lnTo>
                <a:lnTo>
                  <a:pt x="210836" y="617244"/>
                </a:lnTo>
                <a:lnTo>
                  <a:pt x="195012" y="646508"/>
                </a:lnTo>
                <a:lnTo>
                  <a:pt x="179236" y="676521"/>
                </a:lnTo>
                <a:lnTo>
                  <a:pt x="163740" y="707563"/>
                </a:lnTo>
                <a:lnTo>
                  <a:pt x="148741" y="739447"/>
                </a:lnTo>
                <a:lnTo>
                  <a:pt x="134516" y="771696"/>
                </a:lnTo>
                <a:lnTo>
                  <a:pt x="121135" y="803993"/>
                </a:lnTo>
                <a:lnTo>
                  <a:pt x="108505" y="836360"/>
                </a:lnTo>
                <a:lnTo>
                  <a:pt x="96476" y="869069"/>
                </a:lnTo>
                <a:lnTo>
                  <a:pt x="84901" y="902250"/>
                </a:lnTo>
                <a:lnTo>
                  <a:pt x="73822" y="935567"/>
                </a:lnTo>
                <a:lnTo>
                  <a:pt x="63447" y="968329"/>
                </a:lnTo>
                <a:lnTo>
                  <a:pt x="53840" y="1000191"/>
                </a:lnTo>
                <a:lnTo>
                  <a:pt x="45083" y="1031299"/>
                </a:lnTo>
                <a:lnTo>
                  <a:pt x="37347" y="1062101"/>
                </a:lnTo>
                <a:lnTo>
                  <a:pt x="30624" y="1092895"/>
                </a:lnTo>
                <a:lnTo>
                  <a:pt x="24771" y="1123645"/>
                </a:lnTo>
                <a:lnTo>
                  <a:pt x="19598" y="1154071"/>
                </a:lnTo>
                <a:lnTo>
                  <a:pt x="14934" y="1184029"/>
                </a:lnTo>
                <a:lnTo>
                  <a:pt x="10799" y="1213521"/>
                </a:lnTo>
                <a:lnTo>
                  <a:pt x="7393" y="1242623"/>
                </a:lnTo>
                <a:lnTo>
                  <a:pt x="4768" y="1271424"/>
                </a:lnTo>
                <a:lnTo>
                  <a:pt x="2835" y="1300003"/>
                </a:lnTo>
                <a:lnTo>
                  <a:pt x="1455" y="1328424"/>
                </a:lnTo>
                <a:lnTo>
                  <a:pt x="494" y="1356731"/>
                </a:lnTo>
                <a:lnTo>
                  <a:pt x="0" y="1384794"/>
                </a:lnTo>
                <a:lnTo>
                  <a:pt x="193" y="1412329"/>
                </a:lnTo>
                <a:lnTo>
                  <a:pt x="1137" y="1439232"/>
                </a:lnTo>
                <a:lnTo>
                  <a:pt x="2754" y="1465877"/>
                </a:lnTo>
                <a:lnTo>
                  <a:pt x="4911" y="1492986"/>
                </a:lnTo>
                <a:lnTo>
                  <a:pt x="7476" y="1520929"/>
                </a:lnTo>
                <a:lnTo>
                  <a:pt x="10504" y="1549579"/>
                </a:lnTo>
                <a:lnTo>
                  <a:pt x="14215" y="1578506"/>
                </a:lnTo>
                <a:lnTo>
                  <a:pt x="18674" y="1607413"/>
                </a:lnTo>
                <a:lnTo>
                  <a:pt x="23804" y="1636181"/>
                </a:lnTo>
                <a:lnTo>
                  <a:pt x="29472" y="1664788"/>
                </a:lnTo>
                <a:lnTo>
                  <a:pt x="35545" y="1693249"/>
                </a:lnTo>
                <a:lnTo>
                  <a:pt x="41910" y="1721428"/>
                </a:lnTo>
                <a:lnTo>
                  <a:pt x="48482" y="1749048"/>
                </a:lnTo>
                <a:lnTo>
                  <a:pt x="55203" y="1776004"/>
                </a:lnTo>
                <a:lnTo>
                  <a:pt x="62190" y="1802345"/>
                </a:lnTo>
                <a:lnTo>
                  <a:pt x="69720" y="1828186"/>
                </a:lnTo>
                <a:lnTo>
                  <a:pt x="77900" y="1853647"/>
                </a:lnTo>
                <a:lnTo>
                  <a:pt x="86682" y="1878833"/>
                </a:lnTo>
                <a:lnTo>
                  <a:pt x="95956" y="1903823"/>
                </a:lnTo>
                <a:lnTo>
                  <a:pt x="105608" y="1928668"/>
                </a:lnTo>
                <a:lnTo>
                  <a:pt x="115700" y="1953083"/>
                </a:lnTo>
                <a:lnTo>
                  <a:pt x="126459" y="1976484"/>
                </a:lnTo>
                <a:lnTo>
                  <a:pt x="137952" y="1998632"/>
                </a:lnTo>
                <a:lnTo>
                  <a:pt x="149942" y="2019607"/>
                </a:lnTo>
                <a:lnTo>
                  <a:pt x="161989" y="2039620"/>
                </a:lnTo>
                <a:lnTo>
                  <a:pt x="173842" y="2058896"/>
                </a:lnTo>
                <a:lnTo>
                  <a:pt x="185751" y="2077471"/>
                </a:lnTo>
                <a:lnTo>
                  <a:pt x="198346" y="2095192"/>
                </a:lnTo>
                <a:lnTo>
                  <a:pt x="211928" y="2112040"/>
                </a:lnTo>
                <a:lnTo>
                  <a:pt x="226322" y="2127967"/>
                </a:lnTo>
                <a:lnTo>
                  <a:pt x="241063" y="2142824"/>
                </a:lnTo>
                <a:lnTo>
                  <a:pt x="255834" y="2156633"/>
                </a:lnTo>
                <a:lnTo>
                  <a:pt x="270499" y="2169551"/>
                </a:lnTo>
                <a:lnTo>
                  <a:pt x="285024" y="2181775"/>
                </a:lnTo>
                <a:lnTo>
                  <a:pt x="299426" y="2193474"/>
                </a:lnTo>
                <a:lnTo>
                  <a:pt x="313894" y="2204469"/>
                </a:lnTo>
                <a:lnTo>
                  <a:pt x="328760" y="2214254"/>
                </a:lnTo>
                <a:lnTo>
                  <a:pt x="344170" y="2222651"/>
                </a:lnTo>
                <a:lnTo>
                  <a:pt x="359945" y="2229782"/>
                </a:lnTo>
                <a:lnTo>
                  <a:pt x="375689" y="2235887"/>
                </a:lnTo>
                <a:lnTo>
                  <a:pt x="391169" y="2241213"/>
                </a:lnTo>
                <a:lnTo>
                  <a:pt x="406326" y="2245808"/>
                </a:lnTo>
                <a:lnTo>
                  <a:pt x="421189" y="2249530"/>
                </a:lnTo>
                <a:lnTo>
                  <a:pt x="435821" y="2252367"/>
                </a:lnTo>
                <a:lnTo>
                  <a:pt x="450445" y="2254274"/>
                </a:lnTo>
                <a:lnTo>
                  <a:pt x="465416" y="2255105"/>
                </a:lnTo>
                <a:lnTo>
                  <a:pt x="480897" y="2254883"/>
                </a:lnTo>
                <a:lnTo>
                  <a:pt x="496720" y="2253769"/>
                </a:lnTo>
                <a:lnTo>
                  <a:pt x="512495" y="2251958"/>
                </a:lnTo>
                <a:lnTo>
                  <a:pt x="527996" y="2249631"/>
                </a:lnTo>
                <a:lnTo>
                  <a:pt x="543167" y="2246934"/>
                </a:lnTo>
                <a:lnTo>
                  <a:pt x="558040" y="2243979"/>
                </a:lnTo>
                <a:lnTo>
                  <a:pt x="572679" y="2240837"/>
                </a:lnTo>
                <a:lnTo>
                  <a:pt x="587307" y="2237234"/>
                </a:lnTo>
                <a:lnTo>
                  <a:pt x="602281" y="2232599"/>
                </a:lnTo>
                <a:lnTo>
                  <a:pt x="617759" y="2226697"/>
                </a:lnTo>
                <a:lnTo>
                  <a:pt x="633411" y="2219613"/>
                </a:lnTo>
                <a:lnTo>
                  <a:pt x="648539" y="2211562"/>
                </a:lnTo>
                <a:lnTo>
                  <a:pt x="662791" y="2202770"/>
                </a:lnTo>
                <a:lnTo>
                  <a:pt x="676310" y="2193274"/>
                </a:lnTo>
                <a:lnTo>
                  <a:pt x="689535" y="2182922"/>
                </a:lnTo>
                <a:lnTo>
                  <a:pt x="702766" y="2171697"/>
                </a:lnTo>
                <a:lnTo>
                  <a:pt x="716129" y="2159549"/>
                </a:lnTo>
                <a:lnTo>
                  <a:pt x="729647" y="2146332"/>
                </a:lnTo>
                <a:lnTo>
                  <a:pt x="743303" y="2132065"/>
                </a:lnTo>
                <a:lnTo>
                  <a:pt x="757070" y="2116908"/>
                </a:lnTo>
                <a:lnTo>
                  <a:pt x="770918" y="2101056"/>
                </a:lnTo>
                <a:lnTo>
                  <a:pt x="784821" y="2084688"/>
                </a:lnTo>
                <a:lnTo>
                  <a:pt x="798597" y="2067953"/>
                </a:lnTo>
                <a:lnTo>
                  <a:pt x="811926" y="2050959"/>
                </a:lnTo>
                <a:lnTo>
                  <a:pt x="824674" y="2033782"/>
                </a:lnTo>
                <a:lnTo>
                  <a:pt x="837032" y="2016314"/>
                </a:lnTo>
                <a:lnTo>
                  <a:pt x="849404" y="1998289"/>
                </a:lnTo>
                <a:lnTo>
                  <a:pt x="862022" y="1979602"/>
                </a:lnTo>
                <a:lnTo>
                  <a:pt x="874786" y="1960306"/>
                </a:lnTo>
                <a:lnTo>
                  <a:pt x="887363" y="1940513"/>
                </a:lnTo>
                <a:lnTo>
                  <a:pt x="899566" y="1920339"/>
                </a:lnTo>
                <a:lnTo>
                  <a:pt x="911371" y="1899723"/>
                </a:lnTo>
                <a:lnTo>
                  <a:pt x="922831" y="1878438"/>
                </a:lnTo>
                <a:lnTo>
                  <a:pt x="934021" y="1856418"/>
                </a:lnTo>
                <a:lnTo>
                  <a:pt x="945010" y="1833901"/>
                </a:lnTo>
                <a:lnTo>
                  <a:pt x="955856" y="1811326"/>
                </a:lnTo>
                <a:lnTo>
                  <a:pt x="966600" y="1788949"/>
                </a:lnTo>
                <a:lnTo>
                  <a:pt x="977275" y="1766684"/>
                </a:lnTo>
                <a:lnTo>
                  <a:pt x="987902" y="1744211"/>
                </a:lnTo>
                <a:lnTo>
                  <a:pt x="998497" y="1721344"/>
                </a:lnTo>
                <a:lnTo>
                  <a:pt x="1009070" y="1697901"/>
                </a:lnTo>
                <a:lnTo>
                  <a:pt x="1019629" y="1673632"/>
                </a:lnTo>
                <a:lnTo>
                  <a:pt x="1030178" y="1648486"/>
                </a:lnTo>
                <a:lnTo>
                  <a:pt x="1040719" y="1622734"/>
                </a:lnTo>
                <a:lnTo>
                  <a:pt x="1051256" y="1596840"/>
                </a:lnTo>
                <a:lnTo>
                  <a:pt x="1061787" y="1571085"/>
                </a:lnTo>
                <a:lnTo>
                  <a:pt x="1072146" y="1545401"/>
                </a:lnTo>
                <a:lnTo>
                  <a:pt x="1082029" y="1519478"/>
                </a:lnTo>
                <a:lnTo>
                  <a:pt x="1091306" y="1493148"/>
                </a:lnTo>
                <a:lnTo>
                  <a:pt x="1100009" y="1466395"/>
                </a:lnTo>
                <a:lnTo>
                  <a:pt x="1108242" y="1439283"/>
                </a:lnTo>
                <a:lnTo>
                  <a:pt x="1116120" y="1411889"/>
                </a:lnTo>
                <a:lnTo>
                  <a:pt x="1123902" y="1384289"/>
                </a:lnTo>
                <a:lnTo>
                  <a:pt x="1131976" y="1356539"/>
                </a:lnTo>
                <a:lnTo>
                  <a:pt x="1140514" y="1328681"/>
                </a:lnTo>
                <a:lnTo>
                  <a:pt x="1149199" y="1300583"/>
                </a:lnTo>
                <a:lnTo>
                  <a:pt x="1157344" y="1271960"/>
                </a:lnTo>
                <a:lnTo>
                  <a:pt x="1164601" y="1242704"/>
                </a:lnTo>
                <a:lnTo>
                  <a:pt x="1171117" y="1213021"/>
                </a:lnTo>
                <a:lnTo>
                  <a:pt x="1177335" y="1183327"/>
                </a:lnTo>
                <a:lnTo>
                  <a:pt x="1183554" y="1153864"/>
                </a:lnTo>
                <a:lnTo>
                  <a:pt x="1189902" y="1124536"/>
                </a:lnTo>
                <a:lnTo>
                  <a:pt x="1196404" y="1095013"/>
                </a:lnTo>
                <a:lnTo>
                  <a:pt x="1203039" y="1065112"/>
                </a:lnTo>
                <a:lnTo>
                  <a:pt x="1209615" y="1034811"/>
                </a:lnTo>
                <a:lnTo>
                  <a:pt x="1215797" y="1004160"/>
                </a:lnTo>
                <a:lnTo>
                  <a:pt x="1221433" y="973244"/>
                </a:lnTo>
                <a:lnTo>
                  <a:pt x="1226538" y="942294"/>
                </a:lnTo>
                <a:lnTo>
                  <a:pt x="1231200" y="911675"/>
                </a:lnTo>
                <a:lnTo>
                  <a:pt x="1235523" y="881560"/>
                </a:lnTo>
                <a:lnTo>
                  <a:pt x="1239596" y="851946"/>
                </a:lnTo>
                <a:lnTo>
                  <a:pt x="1243492" y="822757"/>
                </a:lnTo>
                <a:lnTo>
                  <a:pt x="1247264" y="793894"/>
                </a:lnTo>
                <a:lnTo>
                  <a:pt x="1250952" y="765272"/>
                </a:lnTo>
                <a:lnTo>
                  <a:pt x="1254582" y="736821"/>
                </a:lnTo>
                <a:lnTo>
                  <a:pt x="1258172" y="708490"/>
                </a:lnTo>
                <a:lnTo>
                  <a:pt x="1261735" y="680240"/>
                </a:lnTo>
                <a:lnTo>
                  <a:pt x="1265281" y="652048"/>
                </a:lnTo>
                <a:lnTo>
                  <a:pt x="1268810" y="623898"/>
                </a:lnTo>
                <a:lnTo>
                  <a:pt x="1272163" y="595942"/>
                </a:lnTo>
                <a:lnTo>
                  <a:pt x="1275035" y="568480"/>
                </a:lnTo>
                <a:lnTo>
                  <a:pt x="1277298" y="541633"/>
                </a:lnTo>
                <a:lnTo>
                  <a:pt x="1278987" y="515367"/>
                </a:lnTo>
                <a:lnTo>
                  <a:pt x="1280204" y="489577"/>
                </a:lnTo>
                <a:lnTo>
                  <a:pt x="1281054" y="464150"/>
                </a:lnTo>
                <a:lnTo>
                  <a:pt x="1281474" y="438988"/>
                </a:lnTo>
                <a:lnTo>
                  <a:pt x="1281232" y="414014"/>
                </a:lnTo>
                <a:lnTo>
                  <a:pt x="1280255" y="389174"/>
                </a:lnTo>
                <a:lnTo>
                  <a:pt x="1278616" y="364593"/>
                </a:lnTo>
                <a:lnTo>
                  <a:pt x="1276445" y="340548"/>
                </a:lnTo>
                <a:lnTo>
                  <a:pt x="1273873" y="317154"/>
                </a:lnTo>
                <a:lnTo>
                  <a:pt x="1271011" y="294529"/>
                </a:lnTo>
                <a:lnTo>
                  <a:pt x="1267945" y="272869"/>
                </a:lnTo>
                <a:lnTo>
                  <a:pt x="1264727" y="252187"/>
                </a:lnTo>
                <a:lnTo>
                  <a:pt x="1261076" y="232347"/>
                </a:lnTo>
                <a:lnTo>
                  <a:pt x="1256406" y="213170"/>
                </a:lnTo>
                <a:lnTo>
                  <a:pt x="1250481" y="194491"/>
                </a:lnTo>
                <a:lnTo>
                  <a:pt x="1243383" y="176334"/>
                </a:lnTo>
                <a:lnTo>
                  <a:pt x="1235320" y="158901"/>
                </a:lnTo>
                <a:lnTo>
                  <a:pt x="1226527" y="142249"/>
                </a:lnTo>
                <a:lnTo>
                  <a:pt x="1217201" y="126456"/>
                </a:lnTo>
                <a:lnTo>
                  <a:pt x="1207494" y="111689"/>
                </a:lnTo>
                <a:lnTo>
                  <a:pt x="1197516" y="97945"/>
                </a:lnTo>
                <a:lnTo>
                  <a:pt x="1187019" y="85240"/>
                </a:lnTo>
                <a:lnTo>
                  <a:pt x="1175447" y="73693"/>
                </a:lnTo>
                <a:lnTo>
                  <a:pt x="1162584" y="63255"/>
                </a:lnTo>
                <a:lnTo>
                  <a:pt x="1148519" y="53753"/>
                </a:lnTo>
                <a:lnTo>
                  <a:pt x="1133474" y="44976"/>
                </a:lnTo>
                <a:lnTo>
                  <a:pt x="1117686" y="36738"/>
                </a:lnTo>
                <a:lnTo>
                  <a:pt x="1101354" y="29052"/>
                </a:lnTo>
                <a:lnTo>
                  <a:pt x="1084640" y="22108"/>
                </a:lnTo>
                <a:lnTo>
                  <a:pt x="1067654" y="15960"/>
                </a:lnTo>
                <a:lnTo>
                  <a:pt x="1050316" y="10677"/>
                </a:lnTo>
                <a:lnTo>
                  <a:pt x="1032378" y="6428"/>
                </a:lnTo>
                <a:lnTo>
                  <a:pt x="1013756" y="3204"/>
                </a:lnTo>
                <a:lnTo>
                  <a:pt x="994671" y="1023"/>
                </a:lnTo>
                <a:lnTo>
                  <a:pt x="975553" y="0"/>
                </a:lnTo>
                <a:lnTo>
                  <a:pt x="956645" y="89"/>
                </a:lnTo>
                <a:lnTo>
                  <a:pt x="937694" y="1114"/>
                </a:lnTo>
                <a:lnTo>
                  <a:pt x="918065" y="2864"/>
                </a:lnTo>
                <a:lnTo>
                  <a:pt x="897453" y="5154"/>
                </a:lnTo>
                <a:lnTo>
                  <a:pt x="876033" y="7996"/>
                </a:lnTo>
                <a:lnTo>
                  <a:pt x="854268" y="11580"/>
                </a:lnTo>
                <a:lnTo>
                  <a:pt x="832471" y="15964"/>
                </a:lnTo>
                <a:lnTo>
                  <a:pt x="810613" y="21383"/>
                </a:lnTo>
                <a:lnTo>
                  <a:pt x="788419" y="28310"/>
                </a:lnTo>
                <a:lnTo>
                  <a:pt x="765748" y="36864"/>
                </a:lnTo>
                <a:lnTo>
                  <a:pt x="742608" y="46864"/>
                </a:lnTo>
                <a:lnTo>
                  <a:pt x="719074" y="58018"/>
                </a:lnTo>
                <a:lnTo>
                  <a:pt x="695237" y="70042"/>
                </a:lnTo>
                <a:lnTo>
                  <a:pt x="671176" y="82861"/>
                </a:lnTo>
                <a:lnTo>
                  <a:pt x="646957" y="96596"/>
                </a:lnTo>
                <a:lnTo>
                  <a:pt x="622628" y="111251"/>
                </a:lnTo>
                <a:lnTo>
                  <a:pt x="598222" y="127024"/>
                </a:lnTo>
                <a:lnTo>
                  <a:pt x="573763" y="144362"/>
                </a:lnTo>
                <a:lnTo>
                  <a:pt x="549264" y="163370"/>
                </a:lnTo>
                <a:lnTo>
                  <a:pt x="524573" y="184018"/>
                </a:lnTo>
                <a:lnTo>
                  <a:pt x="499392" y="206314"/>
                </a:lnTo>
                <a:lnTo>
                  <a:pt x="473598" y="230092"/>
                </a:lnTo>
                <a:lnTo>
                  <a:pt x="447393" y="255076"/>
                </a:lnTo>
                <a:lnTo>
                  <a:pt x="421188" y="280977"/>
                </a:lnTo>
                <a:lnTo>
                  <a:pt x="395234" y="307542"/>
                </a:lnTo>
                <a:lnTo>
                  <a:pt x="369925" y="334414"/>
                </a:lnTo>
                <a:lnTo>
                  <a:pt x="345850" y="361140"/>
                </a:lnTo>
                <a:lnTo>
                  <a:pt x="323219" y="387479"/>
                </a:lnTo>
                <a:lnTo>
                  <a:pt x="302072" y="413064"/>
                </a:lnTo>
                <a:lnTo>
                  <a:pt x="282468" y="437332"/>
                </a:lnTo>
                <a:lnTo>
                  <a:pt x="264295" y="460079"/>
                </a:lnTo>
                <a:lnTo>
                  <a:pt x="247898" y="480694"/>
                </a:lnTo>
                <a:lnTo>
                  <a:pt x="232559" y="500010"/>
                </a:lnTo>
                <a:lnTo>
                  <a:pt x="216925" y="519722"/>
                </a:lnTo>
                <a:lnTo>
                  <a:pt x="198466" y="54301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6875109" y="168455"/>
            <a:ext cx="905451" cy="915981"/>
            <a:chOff x="6875109" y="168455"/>
            <a:chExt cx="905451" cy="915981"/>
          </a:xfrm>
        </p:grpSpPr>
        <p:sp>
          <p:nvSpPr>
            <p:cNvPr id="37" name="Freeform 36"/>
            <p:cNvSpPr/>
            <p:nvPr/>
          </p:nvSpPr>
          <p:spPr>
            <a:xfrm>
              <a:off x="6875109" y="347440"/>
              <a:ext cx="415175" cy="609048"/>
            </a:xfrm>
            <a:custGeom>
              <a:avLst/>
              <a:gdLst/>
              <a:ahLst/>
              <a:cxnLst/>
              <a:rect l="0" t="0" r="0" b="0"/>
              <a:pathLst>
                <a:path w="415175" h="609048">
                  <a:moveTo>
                    <a:pt x="178984" y="0"/>
                  </a:moveTo>
                  <a:lnTo>
                    <a:pt x="173049" y="5867"/>
                  </a:lnTo>
                  <a:lnTo>
                    <a:pt x="166844" y="11432"/>
                  </a:lnTo>
                  <a:lnTo>
                    <a:pt x="159754" y="17236"/>
                  </a:lnTo>
                  <a:lnTo>
                    <a:pt x="151986" y="23489"/>
                  </a:lnTo>
                  <a:lnTo>
                    <a:pt x="143988" y="30467"/>
                  </a:lnTo>
                  <a:lnTo>
                    <a:pt x="136046" y="38253"/>
                  </a:lnTo>
                  <a:lnTo>
                    <a:pt x="128272" y="46928"/>
                  </a:lnTo>
                  <a:lnTo>
                    <a:pt x="120679" y="56655"/>
                  </a:lnTo>
                  <a:lnTo>
                    <a:pt x="113242" y="67413"/>
                  </a:lnTo>
                  <a:lnTo>
                    <a:pt x="105927" y="78720"/>
                  </a:lnTo>
                  <a:lnTo>
                    <a:pt x="98703" y="89770"/>
                  </a:lnTo>
                  <a:lnTo>
                    <a:pt x="91543" y="100123"/>
                  </a:lnTo>
                  <a:lnTo>
                    <a:pt x="84428" y="109699"/>
                  </a:lnTo>
                  <a:lnTo>
                    <a:pt x="77342" y="118591"/>
                  </a:lnTo>
                  <a:lnTo>
                    <a:pt x="70279" y="126942"/>
                  </a:lnTo>
                  <a:lnTo>
                    <a:pt x="63231" y="134891"/>
                  </a:lnTo>
                  <a:lnTo>
                    <a:pt x="56191" y="142550"/>
                  </a:lnTo>
                  <a:lnTo>
                    <a:pt x="49156" y="149960"/>
                  </a:lnTo>
                  <a:lnTo>
                    <a:pt x="42037" y="155575"/>
                  </a:lnTo>
                  <a:lnTo>
                    <a:pt x="35493" y="157023"/>
                  </a:lnTo>
                  <a:lnTo>
                    <a:pt x="30805" y="154417"/>
                  </a:lnTo>
                  <a:lnTo>
                    <a:pt x="28169" y="148931"/>
                  </a:lnTo>
                  <a:lnTo>
                    <a:pt x="27270" y="141595"/>
                  </a:lnTo>
                  <a:lnTo>
                    <a:pt x="27858" y="133100"/>
                  </a:lnTo>
                  <a:lnTo>
                    <a:pt x="29878" y="123877"/>
                  </a:lnTo>
                  <a:lnTo>
                    <a:pt x="33180" y="114195"/>
                  </a:lnTo>
                  <a:lnTo>
                    <a:pt x="37524" y="104218"/>
                  </a:lnTo>
                  <a:lnTo>
                    <a:pt x="42660" y="94051"/>
                  </a:lnTo>
                  <a:lnTo>
                    <a:pt x="48374" y="83765"/>
                  </a:lnTo>
                  <a:lnTo>
                    <a:pt x="54501" y="73567"/>
                  </a:lnTo>
                  <a:lnTo>
                    <a:pt x="60911" y="63791"/>
                  </a:lnTo>
                  <a:lnTo>
                    <a:pt x="67529" y="54589"/>
                  </a:lnTo>
                  <a:lnTo>
                    <a:pt x="74617" y="46105"/>
                  </a:lnTo>
                  <a:lnTo>
                    <a:pt x="82746" y="38551"/>
                  </a:lnTo>
                  <a:lnTo>
                    <a:pt x="92146" y="31962"/>
                  </a:lnTo>
                  <a:lnTo>
                    <a:pt x="102733" y="26536"/>
                  </a:lnTo>
                  <a:lnTo>
                    <a:pt x="114289" y="22714"/>
                  </a:lnTo>
                  <a:lnTo>
                    <a:pt x="126578" y="20588"/>
                  </a:lnTo>
                  <a:lnTo>
                    <a:pt x="139236" y="19956"/>
                  </a:lnTo>
                  <a:lnTo>
                    <a:pt x="151800" y="20512"/>
                  </a:lnTo>
                  <a:lnTo>
                    <a:pt x="164027" y="21961"/>
                  </a:lnTo>
                  <a:lnTo>
                    <a:pt x="176032" y="24220"/>
                  </a:lnTo>
                  <a:lnTo>
                    <a:pt x="188166" y="27405"/>
                  </a:lnTo>
                  <a:lnTo>
                    <a:pt x="200620" y="31517"/>
                  </a:lnTo>
                  <a:lnTo>
                    <a:pt x="213104" y="36752"/>
                  </a:lnTo>
                  <a:lnTo>
                    <a:pt x="224961" y="43555"/>
                  </a:lnTo>
                  <a:lnTo>
                    <a:pt x="235853" y="52026"/>
                  </a:lnTo>
                  <a:lnTo>
                    <a:pt x="245456" y="61970"/>
                  </a:lnTo>
                  <a:lnTo>
                    <a:pt x="253301" y="73087"/>
                  </a:lnTo>
                  <a:lnTo>
                    <a:pt x="259310" y="85082"/>
                  </a:lnTo>
                  <a:lnTo>
                    <a:pt x="263547" y="97711"/>
                  </a:lnTo>
                  <a:lnTo>
                    <a:pt x="266041" y="110787"/>
                  </a:lnTo>
                  <a:lnTo>
                    <a:pt x="266981" y="124167"/>
                  </a:lnTo>
                  <a:lnTo>
                    <a:pt x="266667" y="137591"/>
                  </a:lnTo>
                  <a:lnTo>
                    <a:pt x="265404" y="150684"/>
                  </a:lnTo>
                  <a:lnTo>
                    <a:pt x="263444" y="163265"/>
                  </a:lnTo>
                  <a:lnTo>
                    <a:pt x="260825" y="175171"/>
                  </a:lnTo>
                  <a:lnTo>
                    <a:pt x="257390" y="186175"/>
                  </a:lnTo>
                  <a:lnTo>
                    <a:pt x="253117" y="196244"/>
                  </a:lnTo>
                  <a:lnTo>
                    <a:pt x="248110" y="205499"/>
                  </a:lnTo>
                  <a:lnTo>
                    <a:pt x="242526" y="214109"/>
                  </a:lnTo>
                  <a:lnTo>
                    <a:pt x="236504" y="222239"/>
                  </a:lnTo>
                  <a:lnTo>
                    <a:pt x="230003" y="230024"/>
                  </a:lnTo>
                  <a:lnTo>
                    <a:pt x="222808" y="237565"/>
                  </a:lnTo>
                  <a:lnTo>
                    <a:pt x="214855" y="244925"/>
                  </a:lnTo>
                  <a:lnTo>
                    <a:pt x="206226" y="251665"/>
                  </a:lnTo>
                  <a:lnTo>
                    <a:pt x="197056" y="256900"/>
                  </a:lnTo>
                  <a:lnTo>
                    <a:pt x="187498" y="260246"/>
                  </a:lnTo>
                  <a:lnTo>
                    <a:pt x="178431" y="261094"/>
                  </a:lnTo>
                  <a:lnTo>
                    <a:pt x="172452" y="258587"/>
                  </a:lnTo>
                  <a:lnTo>
                    <a:pt x="171311" y="253831"/>
                  </a:lnTo>
                  <a:lnTo>
                    <a:pt x="173952" y="248875"/>
                  </a:lnTo>
                  <a:lnTo>
                    <a:pt x="179351" y="244626"/>
                  </a:lnTo>
                  <a:lnTo>
                    <a:pt x="186973" y="241683"/>
                  </a:lnTo>
                  <a:lnTo>
                    <a:pt x="196371" y="240203"/>
                  </a:lnTo>
                  <a:lnTo>
                    <a:pt x="206962" y="240033"/>
                  </a:lnTo>
                  <a:lnTo>
                    <a:pt x="218076" y="240913"/>
                  </a:lnTo>
                  <a:lnTo>
                    <a:pt x="229298" y="242587"/>
                  </a:lnTo>
                  <a:lnTo>
                    <a:pt x="240445" y="244999"/>
                  </a:lnTo>
                  <a:lnTo>
                    <a:pt x="251466" y="248289"/>
                  </a:lnTo>
                  <a:lnTo>
                    <a:pt x="262366" y="252467"/>
                  </a:lnTo>
                  <a:lnTo>
                    <a:pt x="273332" y="257577"/>
                  </a:lnTo>
                  <a:lnTo>
                    <a:pt x="284695" y="263763"/>
                  </a:lnTo>
                  <a:lnTo>
                    <a:pt x="296601" y="271007"/>
                  </a:lnTo>
                  <a:lnTo>
                    <a:pt x="308870" y="279312"/>
                  </a:lnTo>
                  <a:lnTo>
                    <a:pt x="321106" y="288791"/>
                  </a:lnTo>
                  <a:lnTo>
                    <a:pt x="333074" y="299394"/>
                  </a:lnTo>
                  <a:lnTo>
                    <a:pt x="344550" y="311107"/>
                  </a:lnTo>
                  <a:lnTo>
                    <a:pt x="355257" y="324026"/>
                  </a:lnTo>
                  <a:lnTo>
                    <a:pt x="365122" y="338084"/>
                  </a:lnTo>
                  <a:lnTo>
                    <a:pt x="374239" y="352930"/>
                  </a:lnTo>
                  <a:lnTo>
                    <a:pt x="382755" y="368041"/>
                  </a:lnTo>
                  <a:lnTo>
                    <a:pt x="390814" y="383092"/>
                  </a:lnTo>
                  <a:lnTo>
                    <a:pt x="398210" y="397960"/>
                  </a:lnTo>
                  <a:lnTo>
                    <a:pt x="404427" y="412629"/>
                  </a:lnTo>
                  <a:lnTo>
                    <a:pt x="409271" y="427126"/>
                  </a:lnTo>
                  <a:lnTo>
                    <a:pt x="412692" y="441490"/>
                  </a:lnTo>
                  <a:lnTo>
                    <a:pt x="414622" y="455754"/>
                  </a:lnTo>
                  <a:lnTo>
                    <a:pt x="415174" y="469948"/>
                  </a:lnTo>
                  <a:lnTo>
                    <a:pt x="414427" y="484092"/>
                  </a:lnTo>
                  <a:lnTo>
                    <a:pt x="412338" y="498202"/>
                  </a:lnTo>
                  <a:lnTo>
                    <a:pt x="409006" y="512279"/>
                  </a:lnTo>
                  <a:lnTo>
                    <a:pt x="404481" y="526004"/>
                  </a:lnTo>
                  <a:lnTo>
                    <a:pt x="398696" y="538767"/>
                  </a:lnTo>
                  <a:lnTo>
                    <a:pt x="391725" y="550309"/>
                  </a:lnTo>
                  <a:lnTo>
                    <a:pt x="383605" y="560533"/>
                  </a:lnTo>
                  <a:lnTo>
                    <a:pt x="374251" y="569336"/>
                  </a:lnTo>
                  <a:lnTo>
                    <a:pt x="363732" y="576813"/>
                  </a:lnTo>
                  <a:lnTo>
                    <a:pt x="352075" y="583192"/>
                  </a:lnTo>
                  <a:lnTo>
                    <a:pt x="339194" y="588726"/>
                  </a:lnTo>
                  <a:lnTo>
                    <a:pt x="325156" y="593637"/>
                  </a:lnTo>
                  <a:lnTo>
                    <a:pt x="310154" y="597938"/>
                  </a:lnTo>
                  <a:lnTo>
                    <a:pt x="294406" y="601456"/>
                  </a:lnTo>
                  <a:lnTo>
                    <a:pt x="278110" y="604156"/>
                  </a:lnTo>
                  <a:lnTo>
                    <a:pt x="261421" y="606140"/>
                  </a:lnTo>
                  <a:lnTo>
                    <a:pt x="244459" y="607554"/>
                  </a:lnTo>
                  <a:lnTo>
                    <a:pt x="227316" y="608538"/>
                  </a:lnTo>
                  <a:lnTo>
                    <a:pt x="210381" y="609047"/>
                  </a:lnTo>
                  <a:lnTo>
                    <a:pt x="194310" y="608864"/>
                  </a:lnTo>
                  <a:lnTo>
                    <a:pt x="179381" y="607931"/>
                  </a:lnTo>
                  <a:lnTo>
                    <a:pt x="165220" y="606491"/>
                  </a:lnTo>
                  <a:lnTo>
                    <a:pt x="151023" y="604987"/>
                  </a:lnTo>
                  <a:lnTo>
                    <a:pt x="136321" y="603676"/>
                  </a:lnTo>
                  <a:lnTo>
                    <a:pt x="121156" y="602475"/>
                  </a:lnTo>
                  <a:lnTo>
                    <a:pt x="105888" y="601061"/>
                  </a:lnTo>
                  <a:lnTo>
                    <a:pt x="90765" y="599264"/>
                  </a:lnTo>
                  <a:lnTo>
                    <a:pt x="75896" y="597216"/>
                  </a:lnTo>
                  <a:lnTo>
                    <a:pt x="59548" y="595080"/>
                  </a:lnTo>
                  <a:lnTo>
                    <a:pt x="36934" y="592666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92975" y="200041"/>
              <a:ext cx="19129" cy="305327"/>
            </a:xfrm>
            <a:custGeom>
              <a:avLst/>
              <a:gdLst/>
              <a:ahLst/>
              <a:cxnLst/>
              <a:rect l="0" t="0" r="0" b="0"/>
              <a:pathLst>
                <a:path w="19129" h="305327">
                  <a:moveTo>
                    <a:pt x="19128" y="0"/>
                  </a:moveTo>
                  <a:lnTo>
                    <a:pt x="13394" y="11802"/>
                  </a:lnTo>
                  <a:lnTo>
                    <a:pt x="9111" y="23571"/>
                  </a:lnTo>
                  <a:lnTo>
                    <a:pt x="5905" y="36466"/>
                  </a:lnTo>
                  <a:lnTo>
                    <a:pt x="3544" y="50487"/>
                  </a:lnTo>
                  <a:lnTo>
                    <a:pt x="1845" y="65463"/>
                  </a:lnTo>
                  <a:lnTo>
                    <a:pt x="656" y="81186"/>
                  </a:lnTo>
                  <a:lnTo>
                    <a:pt x="0" y="97462"/>
                  </a:lnTo>
                  <a:lnTo>
                    <a:pt x="80" y="114134"/>
                  </a:lnTo>
                  <a:lnTo>
                    <a:pt x="942" y="131080"/>
                  </a:lnTo>
                  <a:lnTo>
                    <a:pt x="2333" y="148050"/>
                  </a:lnTo>
                  <a:lnTo>
                    <a:pt x="3805" y="164676"/>
                  </a:lnTo>
                  <a:lnTo>
                    <a:pt x="5086" y="180782"/>
                  </a:lnTo>
                  <a:lnTo>
                    <a:pt x="5925" y="196208"/>
                  </a:lnTo>
                  <a:lnTo>
                    <a:pt x="6032" y="210728"/>
                  </a:lnTo>
                  <a:lnTo>
                    <a:pt x="5330" y="224311"/>
                  </a:lnTo>
                  <a:lnTo>
                    <a:pt x="4231" y="237078"/>
                  </a:lnTo>
                  <a:lnTo>
                    <a:pt x="3494" y="249200"/>
                  </a:lnTo>
                  <a:lnTo>
                    <a:pt x="3521" y="260827"/>
                  </a:lnTo>
                  <a:lnTo>
                    <a:pt x="4210" y="271642"/>
                  </a:lnTo>
                  <a:lnTo>
                    <a:pt x="5205" y="281924"/>
                  </a:lnTo>
                  <a:lnTo>
                    <a:pt x="6600" y="292581"/>
                  </a:lnTo>
                  <a:lnTo>
                    <a:pt x="8600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11201" y="168455"/>
              <a:ext cx="221961" cy="234491"/>
            </a:xfrm>
            <a:custGeom>
              <a:avLst/>
              <a:gdLst/>
              <a:ahLst/>
              <a:cxnLst/>
              <a:rect l="0" t="0" r="0" b="0"/>
              <a:pathLst>
                <a:path w="221961" h="234491">
                  <a:moveTo>
                    <a:pt x="221960" y="189513"/>
                  </a:moveTo>
                  <a:lnTo>
                    <a:pt x="210291" y="189580"/>
                  </a:lnTo>
                  <a:lnTo>
                    <a:pt x="199803" y="190221"/>
                  </a:lnTo>
                  <a:lnTo>
                    <a:pt x="189501" y="191517"/>
                  </a:lnTo>
                  <a:lnTo>
                    <a:pt x="179200" y="193377"/>
                  </a:lnTo>
                  <a:lnTo>
                    <a:pt x="168856" y="195693"/>
                  </a:lnTo>
                  <a:lnTo>
                    <a:pt x="158467" y="198360"/>
                  </a:lnTo>
                  <a:lnTo>
                    <a:pt x="148038" y="201284"/>
                  </a:lnTo>
                  <a:lnTo>
                    <a:pt x="137580" y="204391"/>
                  </a:lnTo>
                  <a:lnTo>
                    <a:pt x="127100" y="207626"/>
                  </a:lnTo>
                  <a:lnTo>
                    <a:pt x="116606" y="210950"/>
                  </a:lnTo>
                  <a:lnTo>
                    <a:pt x="106099" y="214334"/>
                  </a:lnTo>
                  <a:lnTo>
                    <a:pt x="95586" y="217760"/>
                  </a:lnTo>
                  <a:lnTo>
                    <a:pt x="85068" y="221213"/>
                  </a:lnTo>
                  <a:lnTo>
                    <a:pt x="74547" y="224685"/>
                  </a:lnTo>
                  <a:lnTo>
                    <a:pt x="64022" y="228160"/>
                  </a:lnTo>
                  <a:lnTo>
                    <a:pt x="53496" y="231307"/>
                  </a:lnTo>
                  <a:lnTo>
                    <a:pt x="42971" y="233508"/>
                  </a:lnTo>
                  <a:lnTo>
                    <a:pt x="32458" y="234490"/>
                  </a:lnTo>
                  <a:lnTo>
                    <a:pt x="22449" y="233825"/>
                  </a:lnTo>
                  <a:lnTo>
                    <a:pt x="13866" y="230793"/>
                  </a:lnTo>
                  <a:lnTo>
                    <a:pt x="7107" y="225238"/>
                  </a:lnTo>
                  <a:lnTo>
                    <a:pt x="2400" y="217778"/>
                  </a:lnTo>
                  <a:lnTo>
                    <a:pt x="59" y="209485"/>
                  </a:lnTo>
                  <a:lnTo>
                    <a:pt x="0" y="201059"/>
                  </a:lnTo>
                  <a:lnTo>
                    <a:pt x="1704" y="192645"/>
                  </a:lnTo>
                  <a:lnTo>
                    <a:pt x="4434" y="184017"/>
                  </a:lnTo>
                  <a:lnTo>
                    <a:pt x="7667" y="175033"/>
                  </a:lnTo>
                  <a:lnTo>
                    <a:pt x="11120" y="165678"/>
                  </a:lnTo>
                  <a:lnTo>
                    <a:pt x="14655" y="156004"/>
                  </a:lnTo>
                  <a:lnTo>
                    <a:pt x="18215" y="146082"/>
                  </a:lnTo>
                  <a:lnTo>
                    <a:pt x="21773" y="135975"/>
                  </a:lnTo>
                  <a:lnTo>
                    <a:pt x="25324" y="125737"/>
                  </a:lnTo>
                  <a:lnTo>
                    <a:pt x="28865" y="115406"/>
                  </a:lnTo>
                  <a:lnTo>
                    <a:pt x="32397" y="105011"/>
                  </a:lnTo>
                  <a:lnTo>
                    <a:pt x="35922" y="94573"/>
                  </a:lnTo>
                  <a:lnTo>
                    <a:pt x="39438" y="84101"/>
                  </a:lnTo>
                  <a:lnTo>
                    <a:pt x="42782" y="73440"/>
                  </a:lnTo>
                  <a:lnTo>
                    <a:pt x="45648" y="62291"/>
                  </a:lnTo>
                  <a:lnTo>
                    <a:pt x="47912" y="50546"/>
                  </a:lnTo>
                  <a:lnTo>
                    <a:pt x="49804" y="38850"/>
                  </a:lnTo>
                  <a:lnTo>
                    <a:pt x="52106" y="27358"/>
                  </a:lnTo>
                  <a:lnTo>
                    <a:pt x="56136" y="15059"/>
                  </a:lnTo>
                  <a:lnTo>
                    <a:pt x="6403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38362" y="558010"/>
              <a:ext cx="442198" cy="63172"/>
            </a:xfrm>
            <a:custGeom>
              <a:avLst/>
              <a:gdLst/>
              <a:ahLst/>
              <a:cxnLst/>
              <a:rect l="0" t="0" r="0" b="0"/>
              <a:pathLst>
                <a:path w="442198" h="63172">
                  <a:moveTo>
                    <a:pt x="442197" y="0"/>
                  </a:moveTo>
                  <a:lnTo>
                    <a:pt x="433329" y="2867"/>
                  </a:lnTo>
                  <a:lnTo>
                    <a:pt x="424341" y="5009"/>
                  </a:lnTo>
                  <a:lnTo>
                    <a:pt x="414346" y="6616"/>
                  </a:lnTo>
                  <a:lnTo>
                    <a:pt x="403366" y="7970"/>
                  </a:lnTo>
                  <a:lnTo>
                    <a:pt x="391554" y="9466"/>
                  </a:lnTo>
                  <a:lnTo>
                    <a:pt x="379096" y="11313"/>
                  </a:lnTo>
                  <a:lnTo>
                    <a:pt x="366159" y="13380"/>
                  </a:lnTo>
                  <a:lnTo>
                    <a:pt x="352878" y="15312"/>
                  </a:lnTo>
                  <a:lnTo>
                    <a:pt x="339351" y="16913"/>
                  </a:lnTo>
                  <a:lnTo>
                    <a:pt x="325490" y="18309"/>
                  </a:lnTo>
                  <a:lnTo>
                    <a:pt x="311040" y="19854"/>
                  </a:lnTo>
                  <a:lnTo>
                    <a:pt x="295906" y="21740"/>
                  </a:lnTo>
                  <a:lnTo>
                    <a:pt x="280150" y="23837"/>
                  </a:lnTo>
                  <a:lnTo>
                    <a:pt x="263887" y="25792"/>
                  </a:lnTo>
                  <a:lnTo>
                    <a:pt x="247241" y="27408"/>
                  </a:lnTo>
                  <a:lnTo>
                    <a:pt x="230316" y="28815"/>
                  </a:lnTo>
                  <a:lnTo>
                    <a:pt x="213195" y="30367"/>
                  </a:lnTo>
                  <a:lnTo>
                    <a:pt x="195942" y="32258"/>
                  </a:lnTo>
                  <a:lnTo>
                    <a:pt x="178763" y="34359"/>
                  </a:lnTo>
                  <a:lnTo>
                    <a:pt x="161995" y="36315"/>
                  </a:lnTo>
                  <a:lnTo>
                    <a:pt x="145789" y="37933"/>
                  </a:lnTo>
                  <a:lnTo>
                    <a:pt x="130127" y="39341"/>
                  </a:lnTo>
                  <a:lnTo>
                    <a:pt x="114916" y="40894"/>
                  </a:lnTo>
                  <a:lnTo>
                    <a:pt x="100050" y="42790"/>
                  </a:lnTo>
                  <a:lnTo>
                    <a:pt x="85438" y="45064"/>
                  </a:lnTo>
                  <a:lnTo>
                    <a:pt x="71008" y="47669"/>
                  </a:lnTo>
                  <a:lnTo>
                    <a:pt x="56721" y="50531"/>
                  </a:lnTo>
                  <a:lnTo>
                    <a:pt x="43144" y="53431"/>
                  </a:lnTo>
                  <a:lnTo>
                    <a:pt x="30103" y="56298"/>
                  </a:lnTo>
                  <a:lnTo>
                    <a:pt x="16450" y="5938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12062" y="736994"/>
              <a:ext cx="299884" cy="347442"/>
            </a:xfrm>
            <a:custGeom>
              <a:avLst/>
              <a:gdLst/>
              <a:ahLst/>
              <a:cxnLst/>
              <a:rect l="0" t="0" r="0" b="0"/>
              <a:pathLst>
                <a:path w="299884" h="347442">
                  <a:moveTo>
                    <a:pt x="284269" y="0"/>
                  </a:moveTo>
                  <a:lnTo>
                    <a:pt x="275468" y="2934"/>
                  </a:lnTo>
                  <a:lnTo>
                    <a:pt x="267121" y="5716"/>
                  </a:lnTo>
                  <a:lnTo>
                    <a:pt x="258421" y="8616"/>
                  </a:lnTo>
                  <a:lnTo>
                    <a:pt x="249301" y="11656"/>
                  </a:lnTo>
                  <a:lnTo>
                    <a:pt x="239807" y="14821"/>
                  </a:lnTo>
                  <a:lnTo>
                    <a:pt x="230010" y="18081"/>
                  </a:lnTo>
                  <a:lnTo>
                    <a:pt x="219824" y="21246"/>
                  </a:lnTo>
                  <a:lnTo>
                    <a:pt x="209000" y="23989"/>
                  </a:lnTo>
                  <a:lnTo>
                    <a:pt x="197461" y="26164"/>
                  </a:lnTo>
                  <a:lnTo>
                    <a:pt x="185271" y="27794"/>
                  </a:lnTo>
                  <a:lnTo>
                    <a:pt x="172557" y="28970"/>
                  </a:lnTo>
                  <a:lnTo>
                    <a:pt x="159447" y="29798"/>
                  </a:lnTo>
                  <a:lnTo>
                    <a:pt x="146051" y="30373"/>
                  </a:lnTo>
                  <a:lnTo>
                    <a:pt x="132451" y="30767"/>
                  </a:lnTo>
                  <a:lnTo>
                    <a:pt x="118715" y="31039"/>
                  </a:lnTo>
                  <a:lnTo>
                    <a:pt x="105052" y="31393"/>
                  </a:lnTo>
                  <a:lnTo>
                    <a:pt x="91798" y="32164"/>
                  </a:lnTo>
                  <a:lnTo>
                    <a:pt x="79123" y="33508"/>
                  </a:lnTo>
                  <a:lnTo>
                    <a:pt x="67663" y="35734"/>
                  </a:lnTo>
                  <a:lnTo>
                    <a:pt x="58555" y="39364"/>
                  </a:lnTo>
                  <a:lnTo>
                    <a:pt x="52209" y="44560"/>
                  </a:lnTo>
                  <a:lnTo>
                    <a:pt x="48237" y="51492"/>
                  </a:lnTo>
                  <a:lnTo>
                    <a:pt x="45853" y="60497"/>
                  </a:lnTo>
                  <a:lnTo>
                    <a:pt x="44432" y="71548"/>
                  </a:lnTo>
                  <a:lnTo>
                    <a:pt x="43744" y="84018"/>
                  </a:lnTo>
                  <a:lnTo>
                    <a:pt x="43863" y="96911"/>
                  </a:lnTo>
                  <a:lnTo>
                    <a:pt x="44786" y="109612"/>
                  </a:lnTo>
                  <a:lnTo>
                    <a:pt x="46402" y="121898"/>
                  </a:lnTo>
                  <a:lnTo>
                    <a:pt x="48565" y="133755"/>
                  </a:lnTo>
                  <a:lnTo>
                    <a:pt x="51160" y="145215"/>
                  </a:lnTo>
                  <a:lnTo>
                    <a:pt x="54948" y="155233"/>
                  </a:lnTo>
                  <a:lnTo>
                    <a:pt x="60396" y="161580"/>
                  </a:lnTo>
                  <a:lnTo>
                    <a:pt x="66398" y="163548"/>
                  </a:lnTo>
                  <a:lnTo>
                    <a:pt x="72592" y="162206"/>
                  </a:lnTo>
                  <a:lnTo>
                    <a:pt x="78951" y="158728"/>
                  </a:lnTo>
                  <a:lnTo>
                    <a:pt x="85634" y="153930"/>
                  </a:lnTo>
                  <a:lnTo>
                    <a:pt x="92927" y="148317"/>
                  </a:lnTo>
                  <a:lnTo>
                    <a:pt x="100936" y="142208"/>
                  </a:lnTo>
                  <a:lnTo>
                    <a:pt x="109767" y="136117"/>
                  </a:lnTo>
                  <a:lnTo>
                    <a:pt x="119601" y="130773"/>
                  </a:lnTo>
                  <a:lnTo>
                    <a:pt x="130438" y="126513"/>
                  </a:lnTo>
                  <a:lnTo>
                    <a:pt x="141968" y="123481"/>
                  </a:lnTo>
                  <a:lnTo>
                    <a:pt x="153700" y="121811"/>
                  </a:lnTo>
                  <a:lnTo>
                    <a:pt x="165328" y="121428"/>
                  </a:lnTo>
                  <a:lnTo>
                    <a:pt x="176744" y="122118"/>
                  </a:lnTo>
                  <a:lnTo>
                    <a:pt x="187943" y="123636"/>
                  </a:lnTo>
                  <a:lnTo>
                    <a:pt x="198957" y="125771"/>
                  </a:lnTo>
                  <a:lnTo>
                    <a:pt x="209828" y="128677"/>
                  </a:lnTo>
                  <a:lnTo>
                    <a:pt x="220595" y="132836"/>
                  </a:lnTo>
                  <a:lnTo>
                    <a:pt x="231282" y="138410"/>
                  </a:lnTo>
                  <a:lnTo>
                    <a:pt x="241749" y="145102"/>
                  </a:lnTo>
                  <a:lnTo>
                    <a:pt x="251705" y="152358"/>
                  </a:lnTo>
                  <a:lnTo>
                    <a:pt x="261025" y="159798"/>
                  </a:lnTo>
                  <a:lnTo>
                    <a:pt x="269590" y="167402"/>
                  </a:lnTo>
                  <a:lnTo>
                    <a:pt x="277197" y="175413"/>
                  </a:lnTo>
                  <a:lnTo>
                    <a:pt x="283827" y="183953"/>
                  </a:lnTo>
                  <a:lnTo>
                    <a:pt x="289449" y="193162"/>
                  </a:lnTo>
                  <a:lnTo>
                    <a:pt x="293935" y="203262"/>
                  </a:lnTo>
                  <a:lnTo>
                    <a:pt x="297315" y="214281"/>
                  </a:lnTo>
                  <a:lnTo>
                    <a:pt x="299434" y="225936"/>
                  </a:lnTo>
                  <a:lnTo>
                    <a:pt x="299883" y="237752"/>
                  </a:lnTo>
                  <a:lnTo>
                    <a:pt x="298591" y="249434"/>
                  </a:lnTo>
                  <a:lnTo>
                    <a:pt x="295774" y="260717"/>
                  </a:lnTo>
                  <a:lnTo>
                    <a:pt x="291750" y="271293"/>
                  </a:lnTo>
                  <a:lnTo>
                    <a:pt x="286815" y="281071"/>
                  </a:lnTo>
                  <a:lnTo>
                    <a:pt x="280893" y="290129"/>
                  </a:lnTo>
                  <a:lnTo>
                    <a:pt x="273562" y="298606"/>
                  </a:lnTo>
                  <a:lnTo>
                    <a:pt x="264705" y="306638"/>
                  </a:lnTo>
                  <a:lnTo>
                    <a:pt x="254486" y="314018"/>
                  </a:lnTo>
                  <a:lnTo>
                    <a:pt x="243176" y="320223"/>
                  </a:lnTo>
                  <a:lnTo>
                    <a:pt x="231049" y="325063"/>
                  </a:lnTo>
                  <a:lnTo>
                    <a:pt x="218330" y="328652"/>
                  </a:lnTo>
                  <a:lnTo>
                    <a:pt x="205193" y="331227"/>
                  </a:lnTo>
                  <a:lnTo>
                    <a:pt x="191763" y="333034"/>
                  </a:lnTo>
                  <a:lnTo>
                    <a:pt x="177964" y="334283"/>
                  </a:lnTo>
                  <a:lnTo>
                    <a:pt x="163556" y="335138"/>
                  </a:lnTo>
                  <a:lnTo>
                    <a:pt x="148453" y="335724"/>
                  </a:lnTo>
                  <a:lnTo>
                    <a:pt x="132714" y="336289"/>
                  </a:lnTo>
                  <a:lnTo>
                    <a:pt x="116464" y="337202"/>
                  </a:lnTo>
                  <a:lnTo>
                    <a:pt x="99834" y="338628"/>
                  </a:lnTo>
                  <a:lnTo>
                    <a:pt x="83114" y="340408"/>
                  </a:lnTo>
                  <a:lnTo>
                    <a:pt x="64785" y="342328"/>
                  </a:lnTo>
                  <a:lnTo>
                    <a:pt x="39883" y="344557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3" name="Straight Connector 42"/>
          <p:cNvCxnSpPr/>
          <p:nvPr/>
        </p:nvCxnSpPr>
        <p:spPr>
          <a:xfrm>
            <a:off x="4843109" y="0"/>
            <a:ext cx="0" cy="645396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/>
          <p:cNvGrpSpPr/>
          <p:nvPr/>
        </p:nvGrpSpPr>
        <p:grpSpPr>
          <a:xfrm>
            <a:off x="5565246" y="1895129"/>
            <a:ext cx="1951717" cy="395634"/>
            <a:chOff x="5565246" y="1895129"/>
            <a:chExt cx="1951717" cy="395634"/>
          </a:xfrm>
        </p:grpSpPr>
        <p:sp>
          <p:nvSpPr>
            <p:cNvPr id="44" name="Freeform 43"/>
            <p:cNvSpPr/>
            <p:nvPr/>
          </p:nvSpPr>
          <p:spPr>
            <a:xfrm>
              <a:off x="5565246" y="1903417"/>
              <a:ext cx="295137" cy="387346"/>
            </a:xfrm>
            <a:custGeom>
              <a:avLst/>
              <a:gdLst/>
              <a:ahLst/>
              <a:cxnLst/>
              <a:rect l="0" t="0" r="0" b="0"/>
              <a:pathLst>
                <a:path w="295137" h="387346">
                  <a:moveTo>
                    <a:pt x="99085" y="12769"/>
                  </a:moveTo>
                  <a:lnTo>
                    <a:pt x="93218" y="21503"/>
                  </a:lnTo>
                  <a:lnTo>
                    <a:pt x="87653" y="29210"/>
                  </a:lnTo>
                  <a:lnTo>
                    <a:pt x="81854" y="36617"/>
                  </a:lnTo>
                  <a:lnTo>
                    <a:pt x="75773" y="44050"/>
                  </a:lnTo>
                  <a:lnTo>
                    <a:pt x="69443" y="51877"/>
                  </a:lnTo>
                  <a:lnTo>
                    <a:pt x="62915" y="60252"/>
                  </a:lnTo>
                  <a:lnTo>
                    <a:pt x="56240" y="68994"/>
                  </a:lnTo>
                  <a:lnTo>
                    <a:pt x="49457" y="77709"/>
                  </a:lnTo>
                  <a:lnTo>
                    <a:pt x="42600" y="86163"/>
                  </a:lnTo>
                  <a:lnTo>
                    <a:pt x="35690" y="94296"/>
                  </a:lnTo>
                  <a:lnTo>
                    <a:pt x="28745" y="102138"/>
                  </a:lnTo>
                  <a:lnTo>
                    <a:pt x="21773" y="109687"/>
                  </a:lnTo>
                  <a:lnTo>
                    <a:pt x="14697" y="114970"/>
                  </a:lnTo>
                  <a:lnTo>
                    <a:pt x="8184" y="115188"/>
                  </a:lnTo>
                  <a:lnTo>
                    <a:pt x="3515" y="110873"/>
                  </a:lnTo>
                  <a:lnTo>
                    <a:pt x="892" y="103700"/>
                  </a:lnTo>
                  <a:lnTo>
                    <a:pt x="0" y="94947"/>
                  </a:lnTo>
                  <a:lnTo>
                    <a:pt x="593" y="85525"/>
                  </a:lnTo>
                  <a:lnTo>
                    <a:pt x="2617" y="76143"/>
                  </a:lnTo>
                  <a:lnTo>
                    <a:pt x="5925" y="67136"/>
                  </a:lnTo>
                  <a:lnTo>
                    <a:pt x="10443" y="58581"/>
                  </a:lnTo>
                  <a:lnTo>
                    <a:pt x="16228" y="50433"/>
                  </a:lnTo>
                  <a:lnTo>
                    <a:pt x="23202" y="42614"/>
                  </a:lnTo>
                  <a:lnTo>
                    <a:pt x="31325" y="35204"/>
                  </a:lnTo>
                  <a:lnTo>
                    <a:pt x="40681" y="28446"/>
                  </a:lnTo>
                  <a:lnTo>
                    <a:pt x="51194" y="22415"/>
                  </a:lnTo>
                  <a:lnTo>
                    <a:pt x="62507" y="17042"/>
                  </a:lnTo>
                  <a:lnTo>
                    <a:pt x="74093" y="12198"/>
                  </a:lnTo>
                  <a:lnTo>
                    <a:pt x="85629" y="7763"/>
                  </a:lnTo>
                  <a:lnTo>
                    <a:pt x="97153" y="3953"/>
                  </a:lnTo>
                  <a:lnTo>
                    <a:pt x="108957" y="1298"/>
                  </a:lnTo>
                  <a:lnTo>
                    <a:pt x="121186" y="0"/>
                  </a:lnTo>
                  <a:lnTo>
                    <a:pt x="133518" y="112"/>
                  </a:lnTo>
                  <a:lnTo>
                    <a:pt x="145271" y="1707"/>
                  </a:lnTo>
                  <a:lnTo>
                    <a:pt x="156099" y="4676"/>
                  </a:lnTo>
                  <a:lnTo>
                    <a:pt x="165828" y="8940"/>
                  </a:lnTo>
                  <a:lnTo>
                    <a:pt x="174291" y="14543"/>
                  </a:lnTo>
                  <a:lnTo>
                    <a:pt x="181532" y="21388"/>
                  </a:lnTo>
                  <a:lnTo>
                    <a:pt x="187581" y="29423"/>
                  </a:lnTo>
                  <a:lnTo>
                    <a:pt x="192361" y="38719"/>
                  </a:lnTo>
                  <a:lnTo>
                    <a:pt x="195947" y="49191"/>
                  </a:lnTo>
                  <a:lnTo>
                    <a:pt x="198375" y="60476"/>
                  </a:lnTo>
                  <a:lnTo>
                    <a:pt x="199564" y="72043"/>
                  </a:lnTo>
                  <a:lnTo>
                    <a:pt x="199583" y="83561"/>
                  </a:lnTo>
                  <a:lnTo>
                    <a:pt x="198461" y="94905"/>
                  </a:lnTo>
                  <a:lnTo>
                    <a:pt x="196113" y="106054"/>
                  </a:lnTo>
                  <a:lnTo>
                    <a:pt x="192608" y="117031"/>
                  </a:lnTo>
                  <a:lnTo>
                    <a:pt x="188137" y="127708"/>
                  </a:lnTo>
                  <a:lnTo>
                    <a:pt x="182919" y="137811"/>
                  </a:lnTo>
                  <a:lnTo>
                    <a:pt x="177216" y="147204"/>
                  </a:lnTo>
                  <a:lnTo>
                    <a:pt x="173455" y="154679"/>
                  </a:lnTo>
                  <a:lnTo>
                    <a:pt x="174748" y="158873"/>
                  </a:lnTo>
                  <a:lnTo>
                    <a:pt x="180655" y="160685"/>
                  </a:lnTo>
                  <a:lnTo>
                    <a:pt x="189562" y="161583"/>
                  </a:lnTo>
                  <a:lnTo>
                    <a:pt x="199569" y="162893"/>
                  </a:lnTo>
                  <a:lnTo>
                    <a:pt x="209542" y="165224"/>
                  </a:lnTo>
                  <a:lnTo>
                    <a:pt x="219196" y="168666"/>
                  </a:lnTo>
                  <a:lnTo>
                    <a:pt x="228754" y="173074"/>
                  </a:lnTo>
                  <a:lnTo>
                    <a:pt x="238403" y="178245"/>
                  </a:lnTo>
                  <a:lnTo>
                    <a:pt x="247886" y="184145"/>
                  </a:lnTo>
                  <a:lnTo>
                    <a:pt x="256592" y="190925"/>
                  </a:lnTo>
                  <a:lnTo>
                    <a:pt x="264233" y="198592"/>
                  </a:lnTo>
                  <a:lnTo>
                    <a:pt x="270841" y="207026"/>
                  </a:lnTo>
                  <a:lnTo>
                    <a:pt x="276590" y="216065"/>
                  </a:lnTo>
                  <a:lnTo>
                    <a:pt x="281675" y="225558"/>
                  </a:lnTo>
                  <a:lnTo>
                    <a:pt x="286107" y="235543"/>
                  </a:lnTo>
                  <a:lnTo>
                    <a:pt x="289719" y="246232"/>
                  </a:lnTo>
                  <a:lnTo>
                    <a:pt x="292481" y="257678"/>
                  </a:lnTo>
                  <a:lnTo>
                    <a:pt x="294338" y="269635"/>
                  </a:lnTo>
                  <a:lnTo>
                    <a:pt x="295136" y="281662"/>
                  </a:lnTo>
                  <a:lnTo>
                    <a:pt x="294883" y="293487"/>
                  </a:lnTo>
                  <a:lnTo>
                    <a:pt x="293409" y="304868"/>
                  </a:lnTo>
                  <a:lnTo>
                    <a:pt x="290291" y="315511"/>
                  </a:lnTo>
                  <a:lnTo>
                    <a:pt x="285451" y="325334"/>
                  </a:lnTo>
                  <a:lnTo>
                    <a:pt x="279100" y="334422"/>
                  </a:lnTo>
                  <a:lnTo>
                    <a:pt x="271548" y="342920"/>
                  </a:lnTo>
                  <a:lnTo>
                    <a:pt x="263100" y="350970"/>
                  </a:lnTo>
                  <a:lnTo>
                    <a:pt x="254006" y="358531"/>
                  </a:lnTo>
                  <a:lnTo>
                    <a:pt x="244457" y="365391"/>
                  </a:lnTo>
                  <a:lnTo>
                    <a:pt x="234589" y="371483"/>
                  </a:lnTo>
                  <a:lnTo>
                    <a:pt x="224336" y="376728"/>
                  </a:lnTo>
                  <a:lnTo>
                    <a:pt x="213461" y="380953"/>
                  </a:lnTo>
                  <a:lnTo>
                    <a:pt x="201882" y="384160"/>
                  </a:lnTo>
                  <a:lnTo>
                    <a:pt x="189664" y="386330"/>
                  </a:lnTo>
                  <a:lnTo>
                    <a:pt x="176930" y="387345"/>
                  </a:lnTo>
                  <a:lnTo>
                    <a:pt x="163820" y="387251"/>
                  </a:lnTo>
                  <a:lnTo>
                    <a:pt x="150855" y="386187"/>
                  </a:lnTo>
                  <a:lnTo>
                    <a:pt x="137555" y="384090"/>
                  </a:lnTo>
                  <a:lnTo>
                    <a:pt x="121637" y="379661"/>
                  </a:lnTo>
                  <a:lnTo>
                    <a:pt x="99085" y="3707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001243" y="2074114"/>
              <a:ext cx="136872" cy="126342"/>
            </a:xfrm>
            <a:custGeom>
              <a:avLst/>
              <a:gdLst/>
              <a:ahLst/>
              <a:cxnLst/>
              <a:rect l="0" t="0" r="0" b="0"/>
              <a:pathLst>
                <a:path w="136872" h="126342">
                  <a:moveTo>
                    <a:pt x="136871" y="0"/>
                  </a:moveTo>
                  <a:lnTo>
                    <a:pt x="128136" y="8801"/>
                  </a:lnTo>
                  <a:lnTo>
                    <a:pt x="120430" y="17148"/>
                  </a:lnTo>
                  <a:lnTo>
                    <a:pt x="113022" y="25842"/>
                  </a:lnTo>
                  <a:lnTo>
                    <a:pt x="105589" y="34790"/>
                  </a:lnTo>
                  <a:lnTo>
                    <a:pt x="97762" y="43637"/>
                  </a:lnTo>
                  <a:lnTo>
                    <a:pt x="89384" y="52175"/>
                  </a:lnTo>
                  <a:lnTo>
                    <a:pt x="80468" y="60364"/>
                  </a:lnTo>
                  <a:lnTo>
                    <a:pt x="71105" y="68241"/>
                  </a:lnTo>
                  <a:lnTo>
                    <a:pt x="61402" y="75872"/>
                  </a:lnTo>
                  <a:lnTo>
                    <a:pt x="51616" y="83317"/>
                  </a:lnTo>
                  <a:lnTo>
                    <a:pt x="42128" y="90631"/>
                  </a:lnTo>
                  <a:lnTo>
                    <a:pt x="33127" y="97841"/>
                  </a:lnTo>
                  <a:lnTo>
                    <a:pt x="24922" y="104675"/>
                  </a:lnTo>
                  <a:lnTo>
                    <a:pt x="17215" y="111232"/>
                  </a:lnTo>
                  <a:lnTo>
                    <a:pt x="9331" y="118088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011772" y="2074114"/>
              <a:ext cx="147400" cy="136871"/>
            </a:xfrm>
            <a:custGeom>
              <a:avLst/>
              <a:gdLst/>
              <a:ahLst/>
              <a:cxnLst/>
              <a:rect l="0" t="0" r="0" b="0"/>
              <a:pathLst>
                <a:path w="147400" h="136871">
                  <a:moveTo>
                    <a:pt x="0" y="0"/>
                  </a:moveTo>
                  <a:lnTo>
                    <a:pt x="8734" y="3067"/>
                  </a:lnTo>
                  <a:lnTo>
                    <a:pt x="16441" y="7130"/>
                  </a:lnTo>
                  <a:lnTo>
                    <a:pt x="23847" y="12618"/>
                  </a:lnTo>
                  <a:lnTo>
                    <a:pt x="31281" y="19205"/>
                  </a:lnTo>
                  <a:lnTo>
                    <a:pt x="39108" y="26355"/>
                  </a:lnTo>
                  <a:lnTo>
                    <a:pt x="47482" y="33703"/>
                  </a:lnTo>
                  <a:lnTo>
                    <a:pt x="56226" y="41235"/>
                  </a:lnTo>
                  <a:lnTo>
                    <a:pt x="64941" y="49193"/>
                  </a:lnTo>
                  <a:lnTo>
                    <a:pt x="73394" y="57685"/>
                  </a:lnTo>
                  <a:lnTo>
                    <a:pt x="81527" y="66522"/>
                  </a:lnTo>
                  <a:lnTo>
                    <a:pt x="89368" y="75307"/>
                  </a:lnTo>
                  <a:lnTo>
                    <a:pt x="96975" y="83811"/>
                  </a:lnTo>
                  <a:lnTo>
                    <a:pt x="104405" y="91980"/>
                  </a:lnTo>
                  <a:lnTo>
                    <a:pt x="111708" y="99845"/>
                  </a:lnTo>
                  <a:lnTo>
                    <a:pt x="118912" y="107460"/>
                  </a:lnTo>
                  <a:lnTo>
                    <a:pt x="125741" y="114581"/>
                  </a:lnTo>
                  <a:lnTo>
                    <a:pt x="132295" y="121369"/>
                  </a:lnTo>
                  <a:lnTo>
                    <a:pt x="139148" y="128421"/>
                  </a:lnTo>
                  <a:lnTo>
                    <a:pt x="147399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59212" y="1968829"/>
              <a:ext cx="177679" cy="311144"/>
            </a:xfrm>
            <a:custGeom>
              <a:avLst/>
              <a:gdLst/>
              <a:ahLst/>
              <a:cxnLst/>
              <a:rect l="0" t="0" r="0" b="0"/>
              <a:pathLst>
                <a:path w="177679" h="311144">
                  <a:moveTo>
                    <a:pt x="168457" y="0"/>
                  </a:moveTo>
                  <a:lnTo>
                    <a:pt x="159521" y="2866"/>
                  </a:lnTo>
                  <a:lnTo>
                    <a:pt x="149894" y="5008"/>
                  </a:lnTo>
                  <a:lnTo>
                    <a:pt x="138606" y="6611"/>
                  </a:lnTo>
                  <a:lnTo>
                    <a:pt x="125939" y="7792"/>
                  </a:lnTo>
                  <a:lnTo>
                    <a:pt x="112460" y="8640"/>
                  </a:lnTo>
                  <a:lnTo>
                    <a:pt x="98593" y="9243"/>
                  </a:lnTo>
                  <a:lnTo>
                    <a:pt x="84729" y="9830"/>
                  </a:lnTo>
                  <a:lnTo>
                    <a:pt x="71286" y="10762"/>
                  </a:lnTo>
                  <a:lnTo>
                    <a:pt x="58447" y="12218"/>
                  </a:lnTo>
                  <a:lnTo>
                    <a:pt x="46525" y="14520"/>
                  </a:lnTo>
                  <a:lnTo>
                    <a:pt x="36036" y="18201"/>
                  </a:lnTo>
                  <a:lnTo>
                    <a:pt x="27133" y="23428"/>
                  </a:lnTo>
                  <a:lnTo>
                    <a:pt x="19813" y="30210"/>
                  </a:lnTo>
                  <a:lnTo>
                    <a:pt x="14105" y="38582"/>
                  </a:lnTo>
                  <a:lnTo>
                    <a:pt x="9855" y="48400"/>
                  </a:lnTo>
                  <a:lnTo>
                    <a:pt x="6795" y="59397"/>
                  </a:lnTo>
                  <a:lnTo>
                    <a:pt x="4641" y="71294"/>
                  </a:lnTo>
                  <a:lnTo>
                    <a:pt x="3149" y="83849"/>
                  </a:lnTo>
                  <a:lnTo>
                    <a:pt x="2126" y="96870"/>
                  </a:lnTo>
                  <a:lnTo>
                    <a:pt x="1431" y="110217"/>
                  </a:lnTo>
                  <a:lnTo>
                    <a:pt x="985" y="123756"/>
                  </a:lnTo>
                  <a:lnTo>
                    <a:pt x="1585" y="136288"/>
                  </a:lnTo>
                  <a:lnTo>
                    <a:pt x="4977" y="144689"/>
                  </a:lnTo>
                  <a:lnTo>
                    <a:pt x="11173" y="147715"/>
                  </a:lnTo>
                  <a:lnTo>
                    <a:pt x="18655" y="147504"/>
                  </a:lnTo>
                  <a:lnTo>
                    <a:pt x="26875" y="145653"/>
                  </a:lnTo>
                  <a:lnTo>
                    <a:pt x="35678" y="142983"/>
                  </a:lnTo>
                  <a:lnTo>
                    <a:pt x="44951" y="139912"/>
                  </a:lnTo>
                  <a:lnTo>
                    <a:pt x="54588" y="136969"/>
                  </a:lnTo>
                  <a:lnTo>
                    <a:pt x="64495" y="134873"/>
                  </a:lnTo>
                  <a:lnTo>
                    <a:pt x="74595" y="133931"/>
                  </a:lnTo>
                  <a:lnTo>
                    <a:pt x="84831" y="134106"/>
                  </a:lnTo>
                  <a:lnTo>
                    <a:pt x="95163" y="135208"/>
                  </a:lnTo>
                  <a:lnTo>
                    <a:pt x="105553" y="137025"/>
                  </a:lnTo>
                  <a:lnTo>
                    <a:pt x="115818" y="139532"/>
                  </a:lnTo>
                  <a:lnTo>
                    <a:pt x="125638" y="142883"/>
                  </a:lnTo>
                  <a:lnTo>
                    <a:pt x="134873" y="147102"/>
                  </a:lnTo>
                  <a:lnTo>
                    <a:pt x="143549" y="152239"/>
                  </a:lnTo>
                  <a:lnTo>
                    <a:pt x="151763" y="158443"/>
                  </a:lnTo>
                  <a:lnTo>
                    <a:pt x="159610" y="165703"/>
                  </a:lnTo>
                  <a:lnTo>
                    <a:pt x="166693" y="174189"/>
                  </a:lnTo>
                  <a:lnTo>
                    <a:pt x="172167" y="184320"/>
                  </a:lnTo>
                  <a:lnTo>
                    <a:pt x="175699" y="196167"/>
                  </a:lnTo>
                  <a:lnTo>
                    <a:pt x="177424" y="209190"/>
                  </a:lnTo>
                  <a:lnTo>
                    <a:pt x="177678" y="222462"/>
                  </a:lnTo>
                  <a:lnTo>
                    <a:pt x="176807" y="235417"/>
                  </a:lnTo>
                  <a:lnTo>
                    <a:pt x="174954" y="247705"/>
                  </a:lnTo>
                  <a:lnTo>
                    <a:pt x="172049" y="259031"/>
                  </a:lnTo>
                  <a:lnTo>
                    <a:pt x="168132" y="269344"/>
                  </a:lnTo>
                  <a:lnTo>
                    <a:pt x="163200" y="278608"/>
                  </a:lnTo>
                  <a:lnTo>
                    <a:pt x="157133" y="286699"/>
                  </a:lnTo>
                  <a:lnTo>
                    <a:pt x="149965" y="293662"/>
                  </a:lnTo>
                  <a:lnTo>
                    <a:pt x="141541" y="299511"/>
                  </a:lnTo>
                  <a:lnTo>
                    <a:pt x="131451" y="304150"/>
                  </a:lnTo>
                  <a:lnTo>
                    <a:pt x="119632" y="307638"/>
                  </a:lnTo>
                  <a:lnTo>
                    <a:pt x="106627" y="309999"/>
                  </a:lnTo>
                  <a:lnTo>
                    <a:pt x="93368" y="311143"/>
                  </a:lnTo>
                  <a:lnTo>
                    <a:pt x="80417" y="311135"/>
                  </a:lnTo>
                  <a:lnTo>
                    <a:pt x="67961" y="310165"/>
                  </a:lnTo>
                  <a:lnTo>
                    <a:pt x="55990" y="308452"/>
                  </a:lnTo>
                  <a:lnTo>
                    <a:pt x="44436" y="306195"/>
                  </a:lnTo>
                  <a:lnTo>
                    <a:pt x="33657" y="303705"/>
                  </a:lnTo>
                  <a:lnTo>
                    <a:pt x="23394" y="301158"/>
                  </a:lnTo>
                  <a:lnTo>
                    <a:pt x="12746" y="298335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769823" y="2053057"/>
              <a:ext cx="105287" cy="10529"/>
            </a:xfrm>
            <a:custGeom>
              <a:avLst/>
              <a:gdLst/>
              <a:ahLst/>
              <a:cxnLst/>
              <a:rect l="0" t="0" r="0" b="0"/>
              <a:pathLst>
                <a:path w="105287" h="10529">
                  <a:moveTo>
                    <a:pt x="105286" y="0"/>
                  </a:moveTo>
                  <a:lnTo>
                    <a:pt x="93617" y="66"/>
                  </a:lnTo>
                  <a:lnTo>
                    <a:pt x="83129" y="707"/>
                  </a:lnTo>
                  <a:lnTo>
                    <a:pt x="72827" y="1999"/>
                  </a:lnTo>
                  <a:lnTo>
                    <a:pt x="62403" y="3694"/>
                  </a:lnTo>
                  <a:lnTo>
                    <a:pt x="50233" y="5545"/>
                  </a:lnTo>
                  <a:lnTo>
                    <a:pt x="31891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780352" y="214781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117474" y="7662"/>
                  </a:lnTo>
                  <a:lnTo>
                    <a:pt x="108487" y="5520"/>
                  </a:lnTo>
                  <a:lnTo>
                    <a:pt x="98492" y="3917"/>
                  </a:lnTo>
                  <a:lnTo>
                    <a:pt x="87510" y="2736"/>
                  </a:lnTo>
                  <a:lnTo>
                    <a:pt x="75699" y="1887"/>
                  </a:lnTo>
                  <a:lnTo>
                    <a:pt x="63254" y="1290"/>
                  </a:lnTo>
                  <a:lnTo>
                    <a:pt x="50759" y="875"/>
                  </a:lnTo>
                  <a:lnTo>
                    <a:pt x="37837" y="545"/>
                  </a:lnTo>
                  <a:lnTo>
                    <a:pt x="22236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117264" y="1895129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67" y="14736"/>
                  </a:lnTo>
                  <a:lnTo>
                    <a:pt x="708" y="29288"/>
                  </a:lnTo>
                  <a:lnTo>
                    <a:pt x="1999" y="45073"/>
                  </a:lnTo>
                  <a:lnTo>
                    <a:pt x="3686" y="61788"/>
                  </a:lnTo>
                  <a:lnTo>
                    <a:pt x="5353" y="78633"/>
                  </a:lnTo>
                  <a:lnTo>
                    <a:pt x="6768" y="95127"/>
                  </a:lnTo>
                  <a:lnTo>
                    <a:pt x="7866" y="111608"/>
                  </a:lnTo>
                  <a:lnTo>
                    <a:pt x="8676" y="129024"/>
                  </a:lnTo>
                  <a:lnTo>
                    <a:pt x="9256" y="147842"/>
                  </a:lnTo>
                  <a:lnTo>
                    <a:pt x="9662" y="167733"/>
                  </a:lnTo>
                  <a:lnTo>
                    <a:pt x="9941" y="187864"/>
                  </a:lnTo>
                  <a:lnTo>
                    <a:pt x="10131" y="207706"/>
                  </a:lnTo>
                  <a:lnTo>
                    <a:pt x="10262" y="227081"/>
                  </a:lnTo>
                  <a:lnTo>
                    <a:pt x="10349" y="245996"/>
                  </a:lnTo>
                  <a:lnTo>
                    <a:pt x="10413" y="264521"/>
                  </a:lnTo>
                  <a:lnTo>
                    <a:pt x="10625" y="282418"/>
                  </a:lnTo>
                  <a:lnTo>
                    <a:pt x="11301" y="299150"/>
                  </a:lnTo>
                  <a:lnTo>
                    <a:pt x="12567" y="314512"/>
                  </a:lnTo>
                  <a:lnTo>
                    <a:pt x="14240" y="328360"/>
                  </a:lnTo>
                  <a:lnTo>
                    <a:pt x="16076" y="341909"/>
                  </a:lnTo>
                  <a:lnTo>
                    <a:pt x="18238" y="357465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292273" y="1947772"/>
              <a:ext cx="224690" cy="305327"/>
            </a:xfrm>
            <a:custGeom>
              <a:avLst/>
              <a:gdLst/>
              <a:ahLst/>
              <a:cxnLst/>
              <a:rect l="0" t="0" r="0" b="0"/>
              <a:pathLst>
                <a:path w="224690" h="305327">
                  <a:moveTo>
                    <a:pt x="172431" y="0"/>
                  </a:moveTo>
                  <a:lnTo>
                    <a:pt x="160763" y="133"/>
                  </a:lnTo>
                  <a:lnTo>
                    <a:pt x="150274" y="1414"/>
                  </a:lnTo>
                  <a:lnTo>
                    <a:pt x="139963" y="4002"/>
                  </a:lnTo>
                  <a:lnTo>
                    <a:pt x="129317" y="7549"/>
                  </a:lnTo>
                  <a:lnTo>
                    <a:pt x="117676" y="11533"/>
                  </a:lnTo>
                  <a:lnTo>
                    <a:pt x="104790" y="15613"/>
                  </a:lnTo>
                  <a:lnTo>
                    <a:pt x="91056" y="19635"/>
                  </a:lnTo>
                  <a:lnTo>
                    <a:pt x="77301" y="23553"/>
                  </a:lnTo>
                  <a:lnTo>
                    <a:pt x="64021" y="27373"/>
                  </a:lnTo>
                  <a:lnTo>
                    <a:pt x="51513" y="31275"/>
                  </a:lnTo>
                  <a:lnTo>
                    <a:pt x="40039" y="35587"/>
                  </a:lnTo>
                  <a:lnTo>
                    <a:pt x="29632" y="40466"/>
                  </a:lnTo>
                  <a:lnTo>
                    <a:pt x="20475" y="46220"/>
                  </a:lnTo>
                  <a:lnTo>
                    <a:pt x="12988" y="53373"/>
                  </a:lnTo>
                  <a:lnTo>
                    <a:pt x="7248" y="62078"/>
                  </a:lnTo>
                  <a:lnTo>
                    <a:pt x="3206" y="72180"/>
                  </a:lnTo>
                  <a:lnTo>
                    <a:pt x="850" y="83403"/>
                  </a:lnTo>
                  <a:lnTo>
                    <a:pt x="0" y="95468"/>
                  </a:lnTo>
                  <a:lnTo>
                    <a:pt x="207" y="108145"/>
                  </a:lnTo>
                  <a:lnTo>
                    <a:pt x="866" y="121252"/>
                  </a:lnTo>
                  <a:lnTo>
                    <a:pt x="1624" y="134627"/>
                  </a:lnTo>
                  <a:lnTo>
                    <a:pt x="3219" y="147038"/>
                  </a:lnTo>
                  <a:lnTo>
                    <a:pt x="7251" y="155183"/>
                  </a:lnTo>
                  <a:lnTo>
                    <a:pt x="13381" y="157504"/>
                  </a:lnTo>
                  <a:lnTo>
                    <a:pt x="19985" y="156010"/>
                  </a:lnTo>
                  <a:lnTo>
                    <a:pt x="26776" y="152486"/>
                  </a:lnTo>
                  <a:lnTo>
                    <a:pt x="34063" y="148156"/>
                  </a:lnTo>
                  <a:lnTo>
                    <a:pt x="42014" y="143665"/>
                  </a:lnTo>
                  <a:lnTo>
                    <a:pt x="50607" y="139279"/>
                  </a:lnTo>
                  <a:lnTo>
                    <a:pt x="59737" y="135075"/>
                  </a:lnTo>
                  <a:lnTo>
                    <a:pt x="69283" y="131057"/>
                  </a:lnTo>
                  <a:lnTo>
                    <a:pt x="79299" y="127520"/>
                  </a:lnTo>
                  <a:lnTo>
                    <a:pt x="90007" y="125046"/>
                  </a:lnTo>
                  <a:lnTo>
                    <a:pt x="101464" y="123862"/>
                  </a:lnTo>
                  <a:lnTo>
                    <a:pt x="113430" y="123879"/>
                  </a:lnTo>
                  <a:lnTo>
                    <a:pt x="125461" y="124879"/>
                  </a:lnTo>
                  <a:lnTo>
                    <a:pt x="137295" y="126629"/>
                  </a:lnTo>
                  <a:lnTo>
                    <a:pt x="148849" y="129090"/>
                  </a:lnTo>
                  <a:lnTo>
                    <a:pt x="160141" y="132412"/>
                  </a:lnTo>
                  <a:lnTo>
                    <a:pt x="171209" y="136612"/>
                  </a:lnTo>
                  <a:lnTo>
                    <a:pt x="181778" y="141735"/>
                  </a:lnTo>
                  <a:lnTo>
                    <a:pt x="191277" y="147931"/>
                  </a:lnTo>
                  <a:lnTo>
                    <a:pt x="199481" y="155181"/>
                  </a:lnTo>
                  <a:lnTo>
                    <a:pt x="206481" y="163490"/>
                  </a:lnTo>
                  <a:lnTo>
                    <a:pt x="212501" y="172971"/>
                  </a:lnTo>
                  <a:lnTo>
                    <a:pt x="217760" y="183568"/>
                  </a:lnTo>
                  <a:lnTo>
                    <a:pt x="221971" y="194936"/>
                  </a:lnTo>
                  <a:lnTo>
                    <a:pt x="224372" y="206560"/>
                  </a:lnTo>
                  <a:lnTo>
                    <a:pt x="224689" y="218111"/>
                  </a:lnTo>
                  <a:lnTo>
                    <a:pt x="223106" y="229307"/>
                  </a:lnTo>
                  <a:lnTo>
                    <a:pt x="219984" y="239824"/>
                  </a:lnTo>
                  <a:lnTo>
                    <a:pt x="215691" y="249559"/>
                  </a:lnTo>
                  <a:lnTo>
                    <a:pt x="210216" y="258418"/>
                  </a:lnTo>
                  <a:lnTo>
                    <a:pt x="203192" y="266230"/>
                  </a:lnTo>
                  <a:lnTo>
                    <a:pt x="194545" y="273006"/>
                  </a:lnTo>
                  <a:lnTo>
                    <a:pt x="184469" y="278897"/>
                  </a:lnTo>
                  <a:lnTo>
                    <a:pt x="173256" y="284097"/>
                  </a:lnTo>
                  <a:lnTo>
                    <a:pt x="161194" y="288780"/>
                  </a:lnTo>
                  <a:lnTo>
                    <a:pt x="148518" y="292927"/>
                  </a:lnTo>
                  <a:lnTo>
                    <a:pt x="135410" y="296341"/>
                  </a:lnTo>
                  <a:lnTo>
                    <a:pt x="122023" y="298971"/>
                  </a:lnTo>
                  <a:lnTo>
                    <a:pt x="109054" y="300912"/>
                  </a:lnTo>
                  <a:lnTo>
                    <a:pt x="96488" y="302507"/>
                  </a:lnTo>
                  <a:lnTo>
                    <a:pt x="83224" y="303899"/>
                  </a:lnTo>
                  <a:lnTo>
                    <a:pt x="67146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569575" y="3084849"/>
            <a:ext cx="1484519" cy="494841"/>
            <a:chOff x="5569575" y="3084849"/>
            <a:chExt cx="1484519" cy="494841"/>
          </a:xfrm>
        </p:grpSpPr>
        <p:sp>
          <p:nvSpPr>
            <p:cNvPr id="53" name="Freeform 52"/>
            <p:cNvSpPr/>
            <p:nvPr/>
          </p:nvSpPr>
          <p:spPr>
            <a:xfrm>
              <a:off x="5569575" y="3148020"/>
              <a:ext cx="52643" cy="421141"/>
            </a:xfrm>
            <a:custGeom>
              <a:avLst/>
              <a:gdLst/>
              <a:ahLst/>
              <a:cxnLst/>
              <a:rect l="0" t="0" r="0" b="0"/>
              <a:pathLst>
                <a:path w="52643" h="421141">
                  <a:moveTo>
                    <a:pt x="52642" y="0"/>
                  </a:moveTo>
                  <a:lnTo>
                    <a:pt x="49775" y="8936"/>
                  </a:lnTo>
                  <a:lnTo>
                    <a:pt x="47634" y="18563"/>
                  </a:lnTo>
                  <a:lnTo>
                    <a:pt x="46031" y="29859"/>
                  </a:lnTo>
                  <a:lnTo>
                    <a:pt x="44850" y="42873"/>
                  </a:lnTo>
                  <a:lnTo>
                    <a:pt x="44001" y="57649"/>
                  </a:lnTo>
                  <a:lnTo>
                    <a:pt x="43400" y="74031"/>
                  </a:lnTo>
                  <a:lnTo>
                    <a:pt x="42812" y="91891"/>
                  </a:lnTo>
                  <a:lnTo>
                    <a:pt x="41880" y="111224"/>
                  </a:lnTo>
                  <a:lnTo>
                    <a:pt x="40434" y="131891"/>
                  </a:lnTo>
                  <a:lnTo>
                    <a:pt x="38477" y="153647"/>
                  </a:lnTo>
                  <a:lnTo>
                    <a:pt x="36092" y="176234"/>
                  </a:lnTo>
                  <a:lnTo>
                    <a:pt x="33381" y="199424"/>
                  </a:lnTo>
                  <a:lnTo>
                    <a:pt x="30596" y="222877"/>
                  </a:lnTo>
                  <a:lnTo>
                    <a:pt x="28114" y="246156"/>
                  </a:lnTo>
                  <a:lnTo>
                    <a:pt x="26110" y="269027"/>
                  </a:lnTo>
                  <a:lnTo>
                    <a:pt x="24428" y="291131"/>
                  </a:lnTo>
                  <a:lnTo>
                    <a:pt x="22684" y="311908"/>
                  </a:lnTo>
                  <a:lnTo>
                    <a:pt x="20657" y="331172"/>
                  </a:lnTo>
                  <a:lnTo>
                    <a:pt x="18254" y="348851"/>
                  </a:lnTo>
                  <a:lnTo>
                    <a:pt x="15097" y="366751"/>
                  </a:lnTo>
                  <a:lnTo>
                    <a:pt x="9786" y="38868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698595" y="3152432"/>
              <a:ext cx="236583" cy="423108"/>
            </a:xfrm>
            <a:custGeom>
              <a:avLst/>
              <a:gdLst/>
              <a:ahLst/>
              <a:cxnLst/>
              <a:rect l="0" t="0" r="0" b="0"/>
              <a:pathLst>
                <a:path w="236583" h="423108">
                  <a:moveTo>
                    <a:pt x="207892" y="37702"/>
                  </a:moveTo>
                  <a:lnTo>
                    <a:pt x="196157" y="37568"/>
                  </a:lnTo>
                  <a:lnTo>
                    <a:pt x="185028" y="36288"/>
                  </a:lnTo>
                  <a:lnTo>
                    <a:pt x="173434" y="33699"/>
                  </a:lnTo>
                  <a:lnTo>
                    <a:pt x="161446" y="30153"/>
                  </a:lnTo>
                  <a:lnTo>
                    <a:pt x="149434" y="26168"/>
                  </a:lnTo>
                  <a:lnTo>
                    <a:pt x="137627" y="22088"/>
                  </a:lnTo>
                  <a:lnTo>
                    <a:pt x="125927" y="18067"/>
                  </a:lnTo>
                  <a:lnTo>
                    <a:pt x="114010" y="14149"/>
                  </a:lnTo>
                  <a:lnTo>
                    <a:pt x="101698" y="10339"/>
                  </a:lnTo>
                  <a:lnTo>
                    <a:pt x="88972" y="6782"/>
                  </a:lnTo>
                  <a:lnTo>
                    <a:pt x="75890" y="3766"/>
                  </a:lnTo>
                  <a:lnTo>
                    <a:pt x="62539" y="1412"/>
                  </a:lnTo>
                  <a:lnTo>
                    <a:pt x="49318" y="0"/>
                  </a:lnTo>
                  <a:lnTo>
                    <a:pt x="36901" y="34"/>
                  </a:lnTo>
                  <a:lnTo>
                    <a:pt x="25604" y="1658"/>
                  </a:lnTo>
                  <a:lnTo>
                    <a:pt x="15886" y="4867"/>
                  </a:lnTo>
                  <a:lnTo>
                    <a:pt x="8486" y="9689"/>
                  </a:lnTo>
                  <a:lnTo>
                    <a:pt x="3588" y="15977"/>
                  </a:lnTo>
                  <a:lnTo>
                    <a:pt x="909" y="23792"/>
                  </a:lnTo>
                  <a:lnTo>
                    <a:pt x="0" y="33464"/>
                  </a:lnTo>
                  <a:lnTo>
                    <a:pt x="419" y="45003"/>
                  </a:lnTo>
                  <a:lnTo>
                    <a:pt x="1796" y="57987"/>
                  </a:lnTo>
                  <a:lnTo>
                    <a:pt x="3848" y="71765"/>
                  </a:lnTo>
                  <a:lnTo>
                    <a:pt x="6369" y="85883"/>
                  </a:lnTo>
                  <a:lnTo>
                    <a:pt x="9210" y="100106"/>
                  </a:lnTo>
                  <a:lnTo>
                    <a:pt x="12271" y="114334"/>
                  </a:lnTo>
                  <a:lnTo>
                    <a:pt x="15474" y="128532"/>
                  </a:lnTo>
                  <a:lnTo>
                    <a:pt x="18608" y="142693"/>
                  </a:lnTo>
                  <a:lnTo>
                    <a:pt x="21334" y="156821"/>
                  </a:lnTo>
                  <a:lnTo>
                    <a:pt x="23509" y="170896"/>
                  </a:lnTo>
                  <a:lnTo>
                    <a:pt x="25499" y="183939"/>
                  </a:lnTo>
                  <a:lnTo>
                    <a:pt x="28723" y="193972"/>
                  </a:lnTo>
                  <a:lnTo>
                    <a:pt x="34199" y="198919"/>
                  </a:lnTo>
                  <a:lnTo>
                    <a:pt x="40606" y="198211"/>
                  </a:lnTo>
                  <a:lnTo>
                    <a:pt x="46697" y="194272"/>
                  </a:lnTo>
                  <a:lnTo>
                    <a:pt x="52924" y="189132"/>
                  </a:lnTo>
                  <a:lnTo>
                    <a:pt x="59805" y="183830"/>
                  </a:lnTo>
                  <a:lnTo>
                    <a:pt x="67824" y="178934"/>
                  </a:lnTo>
                  <a:lnTo>
                    <a:pt x="77533" y="174854"/>
                  </a:lnTo>
                  <a:lnTo>
                    <a:pt x="89042" y="171705"/>
                  </a:lnTo>
                  <a:lnTo>
                    <a:pt x="101812" y="169721"/>
                  </a:lnTo>
                  <a:lnTo>
                    <a:pt x="114902" y="169354"/>
                  </a:lnTo>
                  <a:lnTo>
                    <a:pt x="127729" y="170695"/>
                  </a:lnTo>
                  <a:lnTo>
                    <a:pt x="139930" y="173542"/>
                  </a:lnTo>
                  <a:lnTo>
                    <a:pt x="151195" y="177585"/>
                  </a:lnTo>
                  <a:lnTo>
                    <a:pt x="161470" y="182533"/>
                  </a:lnTo>
                  <a:lnTo>
                    <a:pt x="170879" y="188463"/>
                  </a:lnTo>
                  <a:lnTo>
                    <a:pt x="179600" y="195799"/>
                  </a:lnTo>
                  <a:lnTo>
                    <a:pt x="187808" y="204655"/>
                  </a:lnTo>
                  <a:lnTo>
                    <a:pt x="195647" y="214704"/>
                  </a:lnTo>
                  <a:lnTo>
                    <a:pt x="203225" y="225366"/>
                  </a:lnTo>
                  <a:lnTo>
                    <a:pt x="210614" y="236246"/>
                  </a:lnTo>
                  <a:lnTo>
                    <a:pt x="217543" y="247312"/>
                  </a:lnTo>
                  <a:lnTo>
                    <a:pt x="223439" y="258801"/>
                  </a:lnTo>
                  <a:lnTo>
                    <a:pt x="228067" y="270829"/>
                  </a:lnTo>
                  <a:lnTo>
                    <a:pt x="231512" y="283535"/>
                  </a:lnTo>
                  <a:lnTo>
                    <a:pt x="233990" y="297135"/>
                  </a:lnTo>
                  <a:lnTo>
                    <a:pt x="235723" y="311652"/>
                  </a:lnTo>
                  <a:lnTo>
                    <a:pt x="236582" y="326640"/>
                  </a:lnTo>
                  <a:lnTo>
                    <a:pt x="236112" y="341315"/>
                  </a:lnTo>
                  <a:lnTo>
                    <a:pt x="234162" y="355246"/>
                  </a:lnTo>
                  <a:lnTo>
                    <a:pt x="230717" y="368039"/>
                  </a:lnTo>
                  <a:lnTo>
                    <a:pt x="225731" y="379179"/>
                  </a:lnTo>
                  <a:lnTo>
                    <a:pt x="219338" y="388557"/>
                  </a:lnTo>
                  <a:lnTo>
                    <a:pt x="211790" y="396380"/>
                  </a:lnTo>
                  <a:lnTo>
                    <a:pt x="203362" y="402966"/>
                  </a:lnTo>
                  <a:lnTo>
                    <a:pt x="194284" y="408621"/>
                  </a:lnTo>
                  <a:lnTo>
                    <a:pt x="184581" y="413441"/>
                  </a:lnTo>
                  <a:lnTo>
                    <a:pt x="174083" y="417315"/>
                  </a:lnTo>
                  <a:lnTo>
                    <a:pt x="162765" y="420254"/>
                  </a:lnTo>
                  <a:lnTo>
                    <a:pt x="150894" y="422229"/>
                  </a:lnTo>
                  <a:lnTo>
                    <a:pt x="138925" y="423107"/>
                  </a:lnTo>
                  <a:lnTo>
                    <a:pt x="127133" y="422912"/>
                  </a:lnTo>
                  <a:lnTo>
                    <a:pt x="115605" y="421645"/>
                  </a:lnTo>
                  <a:lnTo>
                    <a:pt x="104331" y="419199"/>
                  </a:lnTo>
                  <a:lnTo>
                    <a:pt x="93280" y="415637"/>
                  </a:lnTo>
                  <a:lnTo>
                    <a:pt x="82855" y="411448"/>
                  </a:lnTo>
                  <a:lnTo>
                    <a:pt x="72879" y="407045"/>
                  </a:lnTo>
                  <a:lnTo>
                    <a:pt x="62471" y="402044"/>
                  </a:lnTo>
                  <a:lnTo>
                    <a:pt x="49964" y="3956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211813" y="3295419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10524" y="8669"/>
                  </a:lnTo>
                  <a:lnTo>
                    <a:pt x="10351" y="20844"/>
                  </a:lnTo>
                  <a:lnTo>
                    <a:pt x="9703" y="34374"/>
                  </a:lnTo>
                  <a:lnTo>
                    <a:pt x="8454" y="48384"/>
                  </a:lnTo>
                  <a:lnTo>
                    <a:pt x="6801" y="62544"/>
                  </a:lnTo>
                  <a:lnTo>
                    <a:pt x="5153" y="76729"/>
                  </a:lnTo>
                  <a:lnTo>
                    <a:pt x="3750" y="90878"/>
                  </a:lnTo>
                  <a:lnTo>
                    <a:pt x="2655" y="104376"/>
                  </a:lnTo>
                  <a:lnTo>
                    <a:pt x="1727" y="117362"/>
                  </a:lnTo>
                  <a:lnTo>
                    <a:pt x="889" y="13097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106528" y="3348062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43326" y="67"/>
                  </a:lnTo>
                  <a:lnTo>
                    <a:pt x="130055" y="707"/>
                  </a:lnTo>
                  <a:lnTo>
                    <a:pt x="116854" y="2004"/>
                  </a:lnTo>
                  <a:lnTo>
                    <a:pt x="103512" y="3864"/>
                  </a:lnTo>
                  <a:lnTo>
                    <a:pt x="90003" y="6180"/>
                  </a:lnTo>
                  <a:lnTo>
                    <a:pt x="76358" y="8846"/>
                  </a:lnTo>
                  <a:lnTo>
                    <a:pt x="62832" y="11810"/>
                  </a:lnTo>
                  <a:lnTo>
                    <a:pt x="48348" y="15469"/>
                  </a:lnTo>
                  <a:lnTo>
                    <a:pt x="29399" y="212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643642" y="3084849"/>
              <a:ext cx="20897" cy="494841"/>
            </a:xfrm>
            <a:custGeom>
              <a:avLst/>
              <a:gdLst/>
              <a:ahLst/>
              <a:cxnLst/>
              <a:rect l="0" t="0" r="0" b="0"/>
              <a:pathLst>
                <a:path w="20897" h="494841">
                  <a:moveTo>
                    <a:pt x="20896" y="0"/>
                  </a:moveTo>
                  <a:lnTo>
                    <a:pt x="17963" y="8936"/>
                  </a:lnTo>
                  <a:lnTo>
                    <a:pt x="15181" y="18563"/>
                  </a:lnTo>
                  <a:lnTo>
                    <a:pt x="12285" y="29864"/>
                  </a:lnTo>
                  <a:lnTo>
                    <a:pt x="9417" y="43050"/>
                  </a:lnTo>
                  <a:lnTo>
                    <a:pt x="6902" y="58475"/>
                  </a:lnTo>
                  <a:lnTo>
                    <a:pt x="4890" y="76092"/>
                  </a:lnTo>
                  <a:lnTo>
                    <a:pt x="3377" y="95086"/>
                  </a:lnTo>
                  <a:lnTo>
                    <a:pt x="2284" y="114122"/>
                  </a:lnTo>
                  <a:lnTo>
                    <a:pt x="1511" y="132432"/>
                  </a:lnTo>
                  <a:lnTo>
                    <a:pt x="974" y="149804"/>
                  </a:lnTo>
                  <a:lnTo>
                    <a:pt x="607" y="166310"/>
                  </a:lnTo>
                  <a:lnTo>
                    <a:pt x="357" y="182115"/>
                  </a:lnTo>
                  <a:lnTo>
                    <a:pt x="186" y="197391"/>
                  </a:lnTo>
                  <a:lnTo>
                    <a:pt x="71" y="212284"/>
                  </a:lnTo>
                  <a:lnTo>
                    <a:pt x="0" y="226906"/>
                  </a:lnTo>
                  <a:lnTo>
                    <a:pt x="122" y="241341"/>
                  </a:lnTo>
                  <a:lnTo>
                    <a:pt x="735" y="255647"/>
                  </a:lnTo>
                  <a:lnTo>
                    <a:pt x="1960" y="269866"/>
                  </a:lnTo>
                  <a:lnTo>
                    <a:pt x="3597" y="284025"/>
                  </a:lnTo>
                  <a:lnTo>
                    <a:pt x="5235" y="298144"/>
                  </a:lnTo>
                  <a:lnTo>
                    <a:pt x="6631" y="312236"/>
                  </a:lnTo>
                  <a:lnTo>
                    <a:pt x="7720" y="326311"/>
                  </a:lnTo>
                  <a:lnTo>
                    <a:pt x="8525" y="340373"/>
                  </a:lnTo>
                  <a:lnTo>
                    <a:pt x="9102" y="354431"/>
                  </a:lnTo>
                  <a:lnTo>
                    <a:pt x="9505" y="368653"/>
                  </a:lnTo>
                  <a:lnTo>
                    <a:pt x="9783" y="383347"/>
                  </a:lnTo>
                  <a:lnTo>
                    <a:pt x="9975" y="398634"/>
                  </a:lnTo>
                  <a:lnTo>
                    <a:pt x="10103" y="414299"/>
                  </a:lnTo>
                  <a:lnTo>
                    <a:pt x="10205" y="431732"/>
                  </a:lnTo>
                  <a:lnTo>
                    <a:pt x="10288" y="455821"/>
                  </a:lnTo>
                  <a:lnTo>
                    <a:pt x="10368" y="4948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29101" y="3126963"/>
              <a:ext cx="214382" cy="280709"/>
            </a:xfrm>
            <a:custGeom>
              <a:avLst/>
              <a:gdLst/>
              <a:ahLst/>
              <a:cxnLst/>
              <a:rect l="0" t="0" r="0" b="0"/>
              <a:pathLst>
                <a:path w="214382" h="280709">
                  <a:moveTo>
                    <a:pt x="214381" y="168456"/>
                  </a:moveTo>
                  <a:lnTo>
                    <a:pt x="199912" y="171457"/>
                  </a:lnTo>
                  <a:lnTo>
                    <a:pt x="187922" y="174880"/>
                  </a:lnTo>
                  <a:lnTo>
                    <a:pt x="177310" y="179075"/>
                  </a:lnTo>
                  <a:lnTo>
                    <a:pt x="167514" y="183975"/>
                  </a:lnTo>
                  <a:lnTo>
                    <a:pt x="157991" y="189457"/>
                  </a:lnTo>
                  <a:lnTo>
                    <a:pt x="148417" y="195388"/>
                  </a:lnTo>
                  <a:lnTo>
                    <a:pt x="138673" y="201650"/>
                  </a:lnTo>
                  <a:lnTo>
                    <a:pt x="128741" y="208148"/>
                  </a:lnTo>
                  <a:lnTo>
                    <a:pt x="118652" y="214812"/>
                  </a:lnTo>
                  <a:lnTo>
                    <a:pt x="108603" y="221591"/>
                  </a:lnTo>
                  <a:lnTo>
                    <a:pt x="98938" y="228448"/>
                  </a:lnTo>
                  <a:lnTo>
                    <a:pt x="89805" y="235353"/>
                  </a:lnTo>
                  <a:lnTo>
                    <a:pt x="81030" y="242126"/>
                  </a:lnTo>
                  <a:lnTo>
                    <a:pt x="72218" y="248448"/>
                  </a:lnTo>
                  <a:lnTo>
                    <a:pt x="63143" y="254185"/>
                  </a:lnTo>
                  <a:lnTo>
                    <a:pt x="53911" y="259529"/>
                  </a:lnTo>
                  <a:lnTo>
                    <a:pt x="44860" y="264886"/>
                  </a:lnTo>
                  <a:lnTo>
                    <a:pt x="36176" y="270474"/>
                  </a:lnTo>
                  <a:lnTo>
                    <a:pt x="27887" y="275702"/>
                  </a:lnTo>
                  <a:lnTo>
                    <a:pt x="19941" y="279316"/>
                  </a:lnTo>
                  <a:lnTo>
                    <a:pt x="12284" y="280708"/>
                  </a:lnTo>
                  <a:lnTo>
                    <a:pt x="5601" y="278822"/>
                  </a:lnTo>
                  <a:lnTo>
                    <a:pt x="1368" y="273325"/>
                  </a:lnTo>
                  <a:lnTo>
                    <a:pt x="0" y="266050"/>
                  </a:lnTo>
                  <a:lnTo>
                    <a:pt x="679" y="257827"/>
                  </a:lnTo>
                  <a:lnTo>
                    <a:pt x="2581" y="248947"/>
                  </a:lnTo>
                  <a:lnTo>
                    <a:pt x="5172" y="239416"/>
                  </a:lnTo>
                  <a:lnTo>
                    <a:pt x="8149" y="229056"/>
                  </a:lnTo>
                  <a:lnTo>
                    <a:pt x="11348" y="217842"/>
                  </a:lnTo>
                  <a:lnTo>
                    <a:pt x="14840" y="206046"/>
                  </a:lnTo>
                  <a:lnTo>
                    <a:pt x="18881" y="194131"/>
                  </a:lnTo>
                  <a:lnTo>
                    <a:pt x="23570" y="182367"/>
                  </a:lnTo>
                  <a:lnTo>
                    <a:pt x="28859" y="170519"/>
                  </a:lnTo>
                  <a:lnTo>
                    <a:pt x="34635" y="157965"/>
                  </a:lnTo>
                  <a:lnTo>
                    <a:pt x="40776" y="144410"/>
                  </a:lnTo>
                  <a:lnTo>
                    <a:pt x="47018" y="130034"/>
                  </a:lnTo>
                  <a:lnTo>
                    <a:pt x="52976" y="115305"/>
                  </a:lnTo>
                  <a:lnTo>
                    <a:pt x="58465" y="100543"/>
                  </a:lnTo>
                  <a:lnTo>
                    <a:pt x="63642" y="85884"/>
                  </a:lnTo>
                  <a:lnTo>
                    <a:pt x="68884" y="71362"/>
                  </a:lnTo>
                  <a:lnTo>
                    <a:pt x="74406" y="56986"/>
                  </a:lnTo>
                  <a:lnTo>
                    <a:pt x="79951" y="43335"/>
                  </a:lnTo>
                  <a:lnTo>
                    <a:pt x="85427" y="30229"/>
                  </a:lnTo>
                  <a:lnTo>
                    <a:pt x="91321" y="16516"/>
                  </a:lnTo>
                  <a:lnTo>
                    <a:pt x="9856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948808" y="3232248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6417" y="2867"/>
                  </a:lnTo>
                  <a:lnTo>
                    <a:pt x="87429" y="5009"/>
                  </a:lnTo>
                  <a:lnTo>
                    <a:pt x="77439" y="6617"/>
                  </a:lnTo>
                  <a:lnTo>
                    <a:pt x="66632" y="7970"/>
                  </a:lnTo>
                  <a:lnTo>
                    <a:pt x="55467" y="9467"/>
                  </a:lnTo>
                  <a:lnTo>
                    <a:pt x="44275" y="11313"/>
                  </a:lnTo>
                  <a:lnTo>
                    <a:pt x="33644" y="13389"/>
                  </a:lnTo>
                  <a:lnTo>
                    <a:pt x="23450" y="15546"/>
                  </a:lnTo>
                  <a:lnTo>
                    <a:pt x="12801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885637" y="331647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664" y="2867"/>
                  </a:lnTo>
                  <a:lnTo>
                    <a:pt x="124535" y="5009"/>
                  </a:lnTo>
                  <a:lnTo>
                    <a:pt x="112937" y="6612"/>
                  </a:lnTo>
                  <a:lnTo>
                    <a:pt x="100776" y="7793"/>
                  </a:lnTo>
                  <a:lnTo>
                    <a:pt x="88115" y="8641"/>
                  </a:lnTo>
                  <a:lnTo>
                    <a:pt x="75068" y="9243"/>
                  </a:lnTo>
                  <a:lnTo>
                    <a:pt x="61957" y="9860"/>
                  </a:lnTo>
                  <a:lnTo>
                    <a:pt x="47802" y="11091"/>
                  </a:lnTo>
                  <a:lnTo>
                    <a:pt x="29128" y="14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7275192" y="3010993"/>
            <a:ext cx="302310" cy="589754"/>
            <a:chOff x="7275192" y="3010993"/>
            <a:chExt cx="302310" cy="589754"/>
          </a:xfrm>
        </p:grpSpPr>
        <p:sp>
          <p:nvSpPr>
            <p:cNvPr id="62" name="Freeform 61"/>
            <p:cNvSpPr/>
            <p:nvPr/>
          </p:nvSpPr>
          <p:spPr>
            <a:xfrm>
              <a:off x="7275192" y="3032207"/>
              <a:ext cx="10529" cy="505369"/>
            </a:xfrm>
            <a:custGeom>
              <a:avLst/>
              <a:gdLst/>
              <a:ahLst/>
              <a:cxnLst/>
              <a:rect l="0" t="0" r="0" b="0"/>
              <a:pathLst>
                <a:path w="10529" h="505369">
                  <a:moveTo>
                    <a:pt x="10528" y="0"/>
                  </a:moveTo>
                  <a:lnTo>
                    <a:pt x="7661" y="11869"/>
                  </a:lnTo>
                  <a:lnTo>
                    <a:pt x="5520" y="24278"/>
                  </a:lnTo>
                  <a:lnTo>
                    <a:pt x="3916" y="38474"/>
                  </a:lnTo>
                  <a:lnTo>
                    <a:pt x="2736" y="54528"/>
                  </a:lnTo>
                  <a:lnTo>
                    <a:pt x="1887" y="72469"/>
                  </a:lnTo>
                  <a:lnTo>
                    <a:pt x="1290" y="92098"/>
                  </a:lnTo>
                  <a:lnTo>
                    <a:pt x="875" y="112604"/>
                  </a:lnTo>
                  <a:lnTo>
                    <a:pt x="591" y="132735"/>
                  </a:lnTo>
                  <a:lnTo>
                    <a:pt x="398" y="151817"/>
                  </a:lnTo>
                  <a:lnTo>
                    <a:pt x="268" y="169726"/>
                  </a:lnTo>
                  <a:lnTo>
                    <a:pt x="180" y="186599"/>
                  </a:lnTo>
                  <a:lnTo>
                    <a:pt x="120" y="202668"/>
                  </a:lnTo>
                  <a:lnTo>
                    <a:pt x="80" y="218633"/>
                  </a:lnTo>
                  <a:lnTo>
                    <a:pt x="53" y="235585"/>
                  </a:lnTo>
                  <a:lnTo>
                    <a:pt x="35" y="254044"/>
                  </a:lnTo>
                  <a:lnTo>
                    <a:pt x="23" y="274007"/>
                  </a:lnTo>
                  <a:lnTo>
                    <a:pt x="15" y="295237"/>
                  </a:lnTo>
                  <a:lnTo>
                    <a:pt x="10" y="317442"/>
                  </a:lnTo>
                  <a:lnTo>
                    <a:pt x="6" y="340199"/>
                  </a:lnTo>
                  <a:lnTo>
                    <a:pt x="4" y="362994"/>
                  </a:lnTo>
                  <a:lnTo>
                    <a:pt x="2" y="385529"/>
                  </a:lnTo>
                  <a:lnTo>
                    <a:pt x="1" y="407396"/>
                  </a:lnTo>
                  <a:lnTo>
                    <a:pt x="1" y="430442"/>
                  </a:lnTo>
                  <a:lnTo>
                    <a:pt x="0" y="460041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388323" y="3010993"/>
              <a:ext cx="189179" cy="589754"/>
            </a:xfrm>
            <a:custGeom>
              <a:avLst/>
              <a:gdLst/>
              <a:ahLst/>
              <a:cxnLst/>
              <a:rect l="0" t="0" r="0" b="0"/>
              <a:pathLst>
                <a:path w="189179" h="589754">
                  <a:moveTo>
                    <a:pt x="181666" y="179141"/>
                  </a:moveTo>
                  <a:lnTo>
                    <a:pt x="181734" y="167473"/>
                  </a:lnTo>
                  <a:lnTo>
                    <a:pt x="182373" y="156985"/>
                  </a:lnTo>
                  <a:lnTo>
                    <a:pt x="183665" y="146674"/>
                  </a:lnTo>
                  <a:lnTo>
                    <a:pt x="185352" y="136027"/>
                  </a:lnTo>
                  <a:lnTo>
                    <a:pt x="187021" y="124386"/>
                  </a:lnTo>
                  <a:lnTo>
                    <a:pt x="188425" y="111504"/>
                  </a:lnTo>
                  <a:lnTo>
                    <a:pt x="189178" y="97943"/>
                  </a:lnTo>
                  <a:lnTo>
                    <a:pt x="188692" y="84837"/>
                  </a:lnTo>
                  <a:lnTo>
                    <a:pt x="186764" y="72800"/>
                  </a:lnTo>
                  <a:lnTo>
                    <a:pt x="183518" y="61772"/>
                  </a:lnTo>
                  <a:lnTo>
                    <a:pt x="179206" y="51299"/>
                  </a:lnTo>
                  <a:lnTo>
                    <a:pt x="174081" y="41041"/>
                  </a:lnTo>
                  <a:lnTo>
                    <a:pt x="168201" y="31152"/>
                  </a:lnTo>
                  <a:lnTo>
                    <a:pt x="161431" y="22176"/>
                  </a:lnTo>
                  <a:lnTo>
                    <a:pt x="153769" y="14363"/>
                  </a:lnTo>
                  <a:lnTo>
                    <a:pt x="145336" y="7980"/>
                  </a:lnTo>
                  <a:lnTo>
                    <a:pt x="136298" y="3448"/>
                  </a:lnTo>
                  <a:lnTo>
                    <a:pt x="126814" y="817"/>
                  </a:lnTo>
                  <a:lnTo>
                    <a:pt x="117174" y="0"/>
                  </a:lnTo>
                  <a:lnTo>
                    <a:pt x="107783" y="957"/>
                  </a:lnTo>
                  <a:lnTo>
                    <a:pt x="98839" y="3486"/>
                  </a:lnTo>
                  <a:lnTo>
                    <a:pt x="90360" y="7283"/>
                  </a:lnTo>
                  <a:lnTo>
                    <a:pt x="82278" y="12038"/>
                  </a:lnTo>
                  <a:lnTo>
                    <a:pt x="74505" y="17496"/>
                  </a:lnTo>
                  <a:lnTo>
                    <a:pt x="66963" y="23617"/>
                  </a:lnTo>
                  <a:lnTo>
                    <a:pt x="59585" y="30556"/>
                  </a:lnTo>
                  <a:lnTo>
                    <a:pt x="52325" y="38340"/>
                  </a:lnTo>
                  <a:lnTo>
                    <a:pt x="45313" y="47026"/>
                  </a:lnTo>
                  <a:lnTo>
                    <a:pt x="38830" y="56767"/>
                  </a:lnTo>
                  <a:lnTo>
                    <a:pt x="32989" y="67546"/>
                  </a:lnTo>
                  <a:lnTo>
                    <a:pt x="27746" y="79209"/>
                  </a:lnTo>
                  <a:lnTo>
                    <a:pt x="22989" y="91562"/>
                  </a:lnTo>
                  <a:lnTo>
                    <a:pt x="18603" y="104426"/>
                  </a:lnTo>
                  <a:lnTo>
                    <a:pt x="14487" y="117657"/>
                  </a:lnTo>
                  <a:lnTo>
                    <a:pt x="10563" y="131145"/>
                  </a:lnTo>
                  <a:lnTo>
                    <a:pt x="6780" y="144805"/>
                  </a:lnTo>
                  <a:lnTo>
                    <a:pt x="3426" y="158418"/>
                  </a:lnTo>
                  <a:lnTo>
                    <a:pt x="1085" y="171639"/>
                  </a:lnTo>
                  <a:lnTo>
                    <a:pt x="0" y="184310"/>
                  </a:lnTo>
                  <a:lnTo>
                    <a:pt x="257" y="196447"/>
                  </a:lnTo>
                  <a:lnTo>
                    <a:pt x="1949" y="208138"/>
                  </a:lnTo>
                  <a:lnTo>
                    <a:pt x="4984" y="219477"/>
                  </a:lnTo>
                  <a:lnTo>
                    <a:pt x="9292" y="230228"/>
                  </a:lnTo>
                  <a:lnTo>
                    <a:pt x="14925" y="239850"/>
                  </a:lnTo>
                  <a:lnTo>
                    <a:pt x="21785" y="248128"/>
                  </a:lnTo>
                  <a:lnTo>
                    <a:pt x="29662" y="254839"/>
                  </a:lnTo>
                  <a:lnTo>
                    <a:pt x="38318" y="259599"/>
                  </a:lnTo>
                  <a:lnTo>
                    <a:pt x="47542" y="262385"/>
                  </a:lnTo>
                  <a:lnTo>
                    <a:pt x="57005" y="263308"/>
                  </a:lnTo>
                  <a:lnTo>
                    <a:pt x="66278" y="262423"/>
                  </a:lnTo>
                  <a:lnTo>
                    <a:pt x="75143" y="259937"/>
                  </a:lnTo>
                  <a:lnTo>
                    <a:pt x="83569" y="256000"/>
                  </a:lnTo>
                  <a:lnTo>
                    <a:pt x="91614" y="250618"/>
                  </a:lnTo>
                  <a:lnTo>
                    <a:pt x="99362" y="243926"/>
                  </a:lnTo>
                  <a:lnTo>
                    <a:pt x="106888" y="236163"/>
                  </a:lnTo>
                  <a:lnTo>
                    <a:pt x="114257" y="227583"/>
                  </a:lnTo>
                  <a:lnTo>
                    <a:pt x="121513" y="218399"/>
                  </a:lnTo>
                  <a:lnTo>
                    <a:pt x="128694" y="208624"/>
                  </a:lnTo>
                  <a:lnTo>
                    <a:pt x="135821" y="198077"/>
                  </a:lnTo>
                  <a:lnTo>
                    <a:pt x="142908" y="186721"/>
                  </a:lnTo>
                  <a:lnTo>
                    <a:pt x="149804" y="174654"/>
                  </a:lnTo>
                  <a:lnTo>
                    <a:pt x="156207" y="162022"/>
                  </a:lnTo>
                  <a:lnTo>
                    <a:pt x="161965" y="149086"/>
                  </a:lnTo>
                  <a:lnTo>
                    <a:pt x="166053" y="140158"/>
                  </a:lnTo>
                  <a:lnTo>
                    <a:pt x="167400" y="140049"/>
                  </a:lnTo>
                  <a:lnTo>
                    <a:pt x="166935" y="146312"/>
                  </a:lnTo>
                  <a:lnTo>
                    <a:pt x="165770" y="156175"/>
                  </a:lnTo>
                  <a:lnTo>
                    <a:pt x="164526" y="167967"/>
                  </a:lnTo>
                  <a:lnTo>
                    <a:pt x="163458" y="180781"/>
                  </a:lnTo>
                  <a:lnTo>
                    <a:pt x="162626" y="194139"/>
                  </a:lnTo>
                  <a:lnTo>
                    <a:pt x="162007" y="207792"/>
                  </a:lnTo>
                  <a:lnTo>
                    <a:pt x="161395" y="221606"/>
                  </a:lnTo>
                  <a:lnTo>
                    <a:pt x="160440" y="235511"/>
                  </a:lnTo>
                  <a:lnTo>
                    <a:pt x="158979" y="249469"/>
                  </a:lnTo>
                  <a:lnTo>
                    <a:pt x="157182" y="263457"/>
                  </a:lnTo>
                  <a:lnTo>
                    <a:pt x="155435" y="277464"/>
                  </a:lnTo>
                  <a:lnTo>
                    <a:pt x="153967" y="291482"/>
                  </a:lnTo>
                  <a:lnTo>
                    <a:pt x="152829" y="305507"/>
                  </a:lnTo>
                  <a:lnTo>
                    <a:pt x="151991" y="319537"/>
                  </a:lnTo>
                  <a:lnTo>
                    <a:pt x="151392" y="333574"/>
                  </a:lnTo>
                  <a:lnTo>
                    <a:pt x="150975" y="347782"/>
                  </a:lnTo>
                  <a:lnTo>
                    <a:pt x="150686" y="362466"/>
                  </a:lnTo>
                  <a:lnTo>
                    <a:pt x="150489" y="377751"/>
                  </a:lnTo>
                  <a:lnTo>
                    <a:pt x="150355" y="393440"/>
                  </a:lnTo>
                  <a:lnTo>
                    <a:pt x="150265" y="409126"/>
                  </a:lnTo>
                  <a:lnTo>
                    <a:pt x="150205" y="424575"/>
                  </a:lnTo>
                  <a:lnTo>
                    <a:pt x="150163" y="440051"/>
                  </a:lnTo>
                  <a:lnTo>
                    <a:pt x="150136" y="456194"/>
                  </a:lnTo>
                  <a:lnTo>
                    <a:pt x="150117" y="473307"/>
                  </a:lnTo>
                  <a:lnTo>
                    <a:pt x="150105" y="491055"/>
                  </a:lnTo>
                  <a:lnTo>
                    <a:pt x="150096" y="508669"/>
                  </a:lnTo>
                  <a:lnTo>
                    <a:pt x="150091" y="525686"/>
                  </a:lnTo>
                  <a:lnTo>
                    <a:pt x="150088" y="541402"/>
                  </a:lnTo>
                  <a:lnTo>
                    <a:pt x="150085" y="556259"/>
                  </a:lnTo>
                  <a:lnTo>
                    <a:pt x="150083" y="571557"/>
                  </a:lnTo>
                  <a:lnTo>
                    <a:pt x="150081" y="5897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685595" y="4315702"/>
            <a:ext cx="926509" cy="716920"/>
            <a:chOff x="6685595" y="4315702"/>
            <a:chExt cx="926509" cy="716920"/>
          </a:xfrm>
        </p:grpSpPr>
        <p:sp>
          <p:nvSpPr>
            <p:cNvPr id="65" name="Freeform 64"/>
            <p:cNvSpPr/>
            <p:nvPr/>
          </p:nvSpPr>
          <p:spPr>
            <a:xfrm>
              <a:off x="7085679" y="4337741"/>
              <a:ext cx="10529" cy="494840"/>
            </a:xfrm>
            <a:custGeom>
              <a:avLst/>
              <a:gdLst/>
              <a:ahLst/>
              <a:cxnLst/>
              <a:rect l="0" t="0" r="0" b="0"/>
              <a:pathLst>
                <a:path w="10529" h="494840">
                  <a:moveTo>
                    <a:pt x="10528" y="0"/>
                  </a:moveTo>
                  <a:lnTo>
                    <a:pt x="10527" y="11869"/>
                  </a:lnTo>
                  <a:lnTo>
                    <a:pt x="10528" y="24278"/>
                  </a:lnTo>
                  <a:lnTo>
                    <a:pt x="10528" y="38474"/>
                  </a:lnTo>
                  <a:lnTo>
                    <a:pt x="10528" y="54527"/>
                  </a:lnTo>
                  <a:lnTo>
                    <a:pt x="10528" y="72469"/>
                  </a:lnTo>
                  <a:lnTo>
                    <a:pt x="10528" y="92097"/>
                  </a:lnTo>
                  <a:lnTo>
                    <a:pt x="10528" y="112604"/>
                  </a:lnTo>
                  <a:lnTo>
                    <a:pt x="10528" y="132735"/>
                  </a:lnTo>
                  <a:lnTo>
                    <a:pt x="10528" y="151822"/>
                  </a:lnTo>
                  <a:lnTo>
                    <a:pt x="10528" y="169903"/>
                  </a:lnTo>
                  <a:lnTo>
                    <a:pt x="10528" y="187425"/>
                  </a:lnTo>
                  <a:lnTo>
                    <a:pt x="10528" y="204729"/>
                  </a:lnTo>
                  <a:lnTo>
                    <a:pt x="10528" y="221827"/>
                  </a:lnTo>
                  <a:lnTo>
                    <a:pt x="10528" y="238483"/>
                  </a:lnTo>
                  <a:lnTo>
                    <a:pt x="10524" y="254584"/>
                  </a:lnTo>
                  <a:lnTo>
                    <a:pt x="10351" y="270164"/>
                  </a:lnTo>
                  <a:lnTo>
                    <a:pt x="9701" y="285313"/>
                  </a:lnTo>
                  <a:lnTo>
                    <a:pt x="8453" y="300146"/>
                  </a:lnTo>
                  <a:lnTo>
                    <a:pt x="6800" y="315245"/>
                  </a:lnTo>
                  <a:lnTo>
                    <a:pt x="5152" y="331599"/>
                  </a:lnTo>
                  <a:lnTo>
                    <a:pt x="3749" y="349635"/>
                  </a:lnTo>
                  <a:lnTo>
                    <a:pt x="2657" y="368802"/>
                  </a:lnTo>
                  <a:lnTo>
                    <a:pt x="1850" y="387899"/>
                  </a:lnTo>
                  <a:lnTo>
                    <a:pt x="1272" y="406214"/>
                  </a:lnTo>
                  <a:lnTo>
                    <a:pt x="866" y="423350"/>
                  </a:lnTo>
                  <a:lnTo>
                    <a:pt x="542" y="440877"/>
                  </a:lnTo>
                  <a:lnTo>
                    <a:pt x="269" y="462559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198897" y="4315702"/>
              <a:ext cx="223695" cy="548464"/>
            </a:xfrm>
            <a:custGeom>
              <a:avLst/>
              <a:gdLst/>
              <a:ahLst/>
              <a:cxnLst/>
              <a:rect l="0" t="0" r="0" b="0"/>
              <a:pathLst>
                <a:path w="223695" h="548464">
                  <a:moveTo>
                    <a:pt x="223694" y="158909"/>
                  </a:moveTo>
                  <a:lnTo>
                    <a:pt x="220826" y="147174"/>
                  </a:lnTo>
                  <a:lnTo>
                    <a:pt x="218684" y="136046"/>
                  </a:lnTo>
                  <a:lnTo>
                    <a:pt x="217076" y="124452"/>
                  </a:lnTo>
                  <a:lnTo>
                    <a:pt x="215724" y="112463"/>
                  </a:lnTo>
                  <a:lnTo>
                    <a:pt x="214227" y="100452"/>
                  </a:lnTo>
                  <a:lnTo>
                    <a:pt x="212371" y="88653"/>
                  </a:lnTo>
                  <a:lnTo>
                    <a:pt x="209959" y="77300"/>
                  </a:lnTo>
                  <a:lnTo>
                    <a:pt x="206730" y="66679"/>
                  </a:lnTo>
                  <a:lnTo>
                    <a:pt x="202627" y="56873"/>
                  </a:lnTo>
                  <a:lnTo>
                    <a:pt x="197751" y="47798"/>
                  </a:lnTo>
                  <a:lnTo>
                    <a:pt x="192262" y="39309"/>
                  </a:lnTo>
                  <a:lnTo>
                    <a:pt x="186309" y="31265"/>
                  </a:lnTo>
                  <a:lnTo>
                    <a:pt x="179854" y="23708"/>
                  </a:lnTo>
                  <a:lnTo>
                    <a:pt x="172691" y="16852"/>
                  </a:lnTo>
                  <a:lnTo>
                    <a:pt x="164756" y="10766"/>
                  </a:lnTo>
                  <a:lnTo>
                    <a:pt x="155970" y="5695"/>
                  </a:lnTo>
                  <a:lnTo>
                    <a:pt x="146162" y="2120"/>
                  </a:lnTo>
                  <a:lnTo>
                    <a:pt x="135338" y="171"/>
                  </a:lnTo>
                  <a:lnTo>
                    <a:pt x="123645" y="0"/>
                  </a:lnTo>
                  <a:lnTo>
                    <a:pt x="111272" y="1930"/>
                  </a:lnTo>
                  <a:lnTo>
                    <a:pt x="98403" y="5933"/>
                  </a:lnTo>
                  <a:lnTo>
                    <a:pt x="85509" y="11705"/>
                  </a:lnTo>
                  <a:lnTo>
                    <a:pt x="73313" y="18859"/>
                  </a:lnTo>
                  <a:lnTo>
                    <a:pt x="62155" y="27041"/>
                  </a:lnTo>
                  <a:lnTo>
                    <a:pt x="52189" y="36125"/>
                  </a:lnTo>
                  <a:lnTo>
                    <a:pt x="43560" y="46198"/>
                  </a:lnTo>
                  <a:lnTo>
                    <a:pt x="36200" y="57233"/>
                  </a:lnTo>
                  <a:lnTo>
                    <a:pt x="29898" y="69083"/>
                  </a:lnTo>
                  <a:lnTo>
                    <a:pt x="24417" y="81569"/>
                  </a:lnTo>
                  <a:lnTo>
                    <a:pt x="19536" y="94526"/>
                  </a:lnTo>
                  <a:lnTo>
                    <a:pt x="15086" y="107821"/>
                  </a:lnTo>
                  <a:lnTo>
                    <a:pt x="10935" y="121351"/>
                  </a:lnTo>
                  <a:lnTo>
                    <a:pt x="7001" y="135041"/>
                  </a:lnTo>
                  <a:lnTo>
                    <a:pt x="3544" y="148674"/>
                  </a:lnTo>
                  <a:lnTo>
                    <a:pt x="1134" y="161909"/>
                  </a:lnTo>
                  <a:lnTo>
                    <a:pt x="0" y="174589"/>
                  </a:lnTo>
                  <a:lnTo>
                    <a:pt x="53" y="186731"/>
                  </a:lnTo>
                  <a:lnTo>
                    <a:pt x="1078" y="198425"/>
                  </a:lnTo>
                  <a:lnTo>
                    <a:pt x="2844" y="209772"/>
                  </a:lnTo>
                  <a:lnTo>
                    <a:pt x="5319" y="220698"/>
                  </a:lnTo>
                  <a:lnTo>
                    <a:pt x="8649" y="230969"/>
                  </a:lnTo>
                  <a:lnTo>
                    <a:pt x="12858" y="240497"/>
                  </a:lnTo>
                  <a:lnTo>
                    <a:pt x="18159" y="248861"/>
                  </a:lnTo>
                  <a:lnTo>
                    <a:pt x="25006" y="255269"/>
                  </a:lnTo>
                  <a:lnTo>
                    <a:pt x="33501" y="259459"/>
                  </a:lnTo>
                  <a:lnTo>
                    <a:pt x="43292" y="261474"/>
                  </a:lnTo>
                  <a:lnTo>
                    <a:pt x="53773" y="261397"/>
                  </a:lnTo>
                  <a:lnTo>
                    <a:pt x="64519" y="259490"/>
                  </a:lnTo>
                  <a:lnTo>
                    <a:pt x="75156" y="255958"/>
                  </a:lnTo>
                  <a:lnTo>
                    <a:pt x="85291" y="250855"/>
                  </a:lnTo>
                  <a:lnTo>
                    <a:pt x="94770" y="244350"/>
                  </a:lnTo>
                  <a:lnTo>
                    <a:pt x="103624" y="236544"/>
                  </a:lnTo>
                  <a:lnTo>
                    <a:pt x="111965" y="227403"/>
                  </a:lnTo>
                  <a:lnTo>
                    <a:pt x="119919" y="217034"/>
                  </a:lnTo>
                  <a:lnTo>
                    <a:pt x="127756" y="205818"/>
                  </a:lnTo>
                  <a:lnTo>
                    <a:pt x="135864" y="194298"/>
                  </a:lnTo>
                  <a:lnTo>
                    <a:pt x="144427" y="182811"/>
                  </a:lnTo>
                  <a:lnTo>
                    <a:pt x="153129" y="171488"/>
                  </a:lnTo>
                  <a:lnTo>
                    <a:pt x="161285" y="160353"/>
                  </a:lnTo>
                  <a:lnTo>
                    <a:pt x="168550" y="149437"/>
                  </a:lnTo>
                  <a:lnTo>
                    <a:pt x="175056" y="140697"/>
                  </a:lnTo>
                  <a:lnTo>
                    <a:pt x="180598" y="137294"/>
                  </a:lnTo>
                  <a:lnTo>
                    <a:pt x="184575" y="139743"/>
                  </a:lnTo>
                  <a:lnTo>
                    <a:pt x="187207" y="147249"/>
                  </a:lnTo>
                  <a:lnTo>
                    <a:pt x="188914" y="158696"/>
                  </a:lnTo>
                  <a:lnTo>
                    <a:pt x="190017" y="172728"/>
                  </a:lnTo>
                  <a:lnTo>
                    <a:pt x="190734" y="187897"/>
                  </a:lnTo>
                  <a:lnTo>
                    <a:pt x="191196" y="203315"/>
                  </a:lnTo>
                  <a:lnTo>
                    <a:pt x="191330" y="218429"/>
                  </a:lnTo>
                  <a:lnTo>
                    <a:pt x="190884" y="232816"/>
                  </a:lnTo>
                  <a:lnTo>
                    <a:pt x="189769" y="246352"/>
                  </a:lnTo>
                  <a:lnTo>
                    <a:pt x="188205" y="259274"/>
                  </a:lnTo>
                  <a:lnTo>
                    <a:pt x="186615" y="272042"/>
                  </a:lnTo>
                  <a:lnTo>
                    <a:pt x="185251" y="284954"/>
                  </a:lnTo>
                  <a:lnTo>
                    <a:pt x="184184" y="298596"/>
                  </a:lnTo>
                  <a:lnTo>
                    <a:pt x="183394" y="313894"/>
                  </a:lnTo>
                  <a:lnTo>
                    <a:pt x="182822" y="331177"/>
                  </a:lnTo>
                  <a:lnTo>
                    <a:pt x="182253" y="349651"/>
                  </a:lnTo>
                  <a:lnTo>
                    <a:pt x="181330" y="367743"/>
                  </a:lnTo>
                  <a:lnTo>
                    <a:pt x="179893" y="384584"/>
                  </a:lnTo>
                  <a:lnTo>
                    <a:pt x="178113" y="400480"/>
                  </a:lnTo>
                  <a:lnTo>
                    <a:pt x="176379" y="416514"/>
                  </a:lnTo>
                  <a:lnTo>
                    <a:pt x="174914" y="433325"/>
                  </a:lnTo>
                  <a:lnTo>
                    <a:pt x="173611" y="450583"/>
                  </a:lnTo>
                  <a:lnTo>
                    <a:pt x="172128" y="467276"/>
                  </a:lnTo>
                  <a:lnTo>
                    <a:pt x="170284" y="482837"/>
                  </a:lnTo>
                  <a:lnTo>
                    <a:pt x="168205" y="496938"/>
                  </a:lnTo>
                  <a:lnTo>
                    <a:pt x="166044" y="510742"/>
                  </a:lnTo>
                  <a:lnTo>
                    <a:pt x="163611" y="526572"/>
                  </a:lnTo>
                  <a:lnTo>
                    <a:pt x="160522" y="5484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85595" y="4927461"/>
              <a:ext cx="926509" cy="105161"/>
            </a:xfrm>
            <a:custGeom>
              <a:avLst/>
              <a:gdLst/>
              <a:ahLst/>
              <a:cxnLst/>
              <a:rect l="0" t="0" r="0" b="0"/>
              <a:pathLst>
                <a:path w="926509" h="105161">
                  <a:moveTo>
                    <a:pt x="926508" y="10404"/>
                  </a:moveTo>
                  <a:lnTo>
                    <a:pt x="917830" y="10404"/>
                  </a:lnTo>
                  <a:lnTo>
                    <a:pt x="905310" y="10404"/>
                  </a:lnTo>
                  <a:lnTo>
                    <a:pt x="890483" y="10404"/>
                  </a:lnTo>
                  <a:lnTo>
                    <a:pt x="873976" y="10404"/>
                  </a:lnTo>
                  <a:lnTo>
                    <a:pt x="856511" y="10404"/>
                  </a:lnTo>
                  <a:lnTo>
                    <a:pt x="839030" y="10404"/>
                  </a:lnTo>
                  <a:lnTo>
                    <a:pt x="822056" y="10400"/>
                  </a:lnTo>
                  <a:lnTo>
                    <a:pt x="805730" y="10227"/>
                  </a:lnTo>
                  <a:lnTo>
                    <a:pt x="790001" y="9578"/>
                  </a:lnTo>
                  <a:lnTo>
                    <a:pt x="774748" y="8330"/>
                  </a:lnTo>
                  <a:lnTo>
                    <a:pt x="759690" y="6676"/>
                  </a:lnTo>
                  <a:lnTo>
                    <a:pt x="744419" y="5029"/>
                  </a:lnTo>
                  <a:lnTo>
                    <a:pt x="728732" y="3625"/>
                  </a:lnTo>
                  <a:lnTo>
                    <a:pt x="712768" y="2533"/>
                  </a:lnTo>
                  <a:lnTo>
                    <a:pt x="696899" y="1725"/>
                  </a:lnTo>
                  <a:lnTo>
                    <a:pt x="681326" y="1147"/>
                  </a:lnTo>
                  <a:lnTo>
                    <a:pt x="665767" y="742"/>
                  </a:lnTo>
                  <a:lnTo>
                    <a:pt x="649568" y="462"/>
                  </a:lnTo>
                  <a:lnTo>
                    <a:pt x="632413" y="271"/>
                  </a:lnTo>
                  <a:lnTo>
                    <a:pt x="614467" y="142"/>
                  </a:lnTo>
                  <a:lnTo>
                    <a:pt x="596189" y="54"/>
                  </a:lnTo>
                  <a:lnTo>
                    <a:pt x="577885" y="0"/>
                  </a:lnTo>
                  <a:lnTo>
                    <a:pt x="559525" y="133"/>
                  </a:lnTo>
                  <a:lnTo>
                    <a:pt x="540835" y="755"/>
                  </a:lnTo>
                  <a:lnTo>
                    <a:pt x="521665" y="1990"/>
                  </a:lnTo>
                  <a:lnTo>
                    <a:pt x="501858" y="3804"/>
                  </a:lnTo>
                  <a:lnTo>
                    <a:pt x="481183" y="6092"/>
                  </a:lnTo>
                  <a:lnTo>
                    <a:pt x="459606" y="8739"/>
                  </a:lnTo>
                  <a:lnTo>
                    <a:pt x="437401" y="11480"/>
                  </a:lnTo>
                  <a:lnTo>
                    <a:pt x="415043" y="13934"/>
                  </a:lnTo>
                  <a:lnTo>
                    <a:pt x="392819" y="15923"/>
                  </a:lnTo>
                  <a:lnTo>
                    <a:pt x="370829" y="17765"/>
                  </a:lnTo>
                  <a:lnTo>
                    <a:pt x="349071" y="20149"/>
                  </a:lnTo>
                  <a:lnTo>
                    <a:pt x="327504" y="23419"/>
                  </a:lnTo>
                  <a:lnTo>
                    <a:pt x="305918" y="27431"/>
                  </a:lnTo>
                  <a:lnTo>
                    <a:pt x="283966" y="31744"/>
                  </a:lnTo>
                  <a:lnTo>
                    <a:pt x="261486" y="36057"/>
                  </a:lnTo>
                  <a:lnTo>
                    <a:pt x="238489" y="40410"/>
                  </a:lnTo>
                  <a:lnTo>
                    <a:pt x="215056" y="45085"/>
                  </a:lnTo>
                  <a:lnTo>
                    <a:pt x="191299" y="50227"/>
                  </a:lnTo>
                  <a:lnTo>
                    <a:pt x="167635" y="55832"/>
                  </a:lnTo>
                  <a:lnTo>
                    <a:pt x="144746" y="61826"/>
                  </a:lnTo>
                  <a:lnTo>
                    <a:pt x="122951" y="68117"/>
                  </a:lnTo>
                  <a:lnTo>
                    <a:pt x="102385" y="74461"/>
                  </a:lnTo>
                  <a:lnTo>
                    <a:pt x="83178" y="80487"/>
                  </a:lnTo>
                  <a:lnTo>
                    <a:pt x="65275" y="86013"/>
                  </a:lnTo>
                  <a:lnTo>
                    <a:pt x="49061" y="90890"/>
                  </a:lnTo>
                  <a:lnTo>
                    <a:pt x="33864" y="95389"/>
                  </a:lnTo>
                  <a:lnTo>
                    <a:pt x="18348" y="99901"/>
                  </a:lnTo>
                  <a:lnTo>
                    <a:pt x="0" y="1051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370340" y="4023532"/>
            <a:ext cx="1609701" cy="1797452"/>
            <a:chOff x="6370340" y="4023532"/>
            <a:chExt cx="1609701" cy="1797452"/>
          </a:xfrm>
        </p:grpSpPr>
        <p:sp>
          <p:nvSpPr>
            <p:cNvPr id="69" name="Freeform 68"/>
            <p:cNvSpPr/>
            <p:nvPr/>
          </p:nvSpPr>
          <p:spPr>
            <a:xfrm>
              <a:off x="6980394" y="5086308"/>
              <a:ext cx="299948" cy="588553"/>
            </a:xfrm>
            <a:custGeom>
              <a:avLst/>
              <a:gdLst/>
              <a:ahLst/>
              <a:cxnLst/>
              <a:rect l="0" t="0" r="0" b="0"/>
              <a:pathLst>
                <a:path w="299948" h="588553">
                  <a:moveTo>
                    <a:pt x="263212" y="9484"/>
                  </a:moveTo>
                  <a:lnTo>
                    <a:pt x="251476" y="9418"/>
                  </a:lnTo>
                  <a:lnTo>
                    <a:pt x="240348" y="8777"/>
                  </a:lnTo>
                  <a:lnTo>
                    <a:pt x="228750" y="7485"/>
                  </a:lnTo>
                  <a:lnTo>
                    <a:pt x="216589" y="5798"/>
                  </a:lnTo>
                  <a:lnTo>
                    <a:pt x="203928" y="4130"/>
                  </a:lnTo>
                  <a:lnTo>
                    <a:pt x="190872" y="2717"/>
                  </a:lnTo>
                  <a:lnTo>
                    <a:pt x="177521" y="1619"/>
                  </a:lnTo>
                  <a:lnTo>
                    <a:pt x="163955" y="808"/>
                  </a:lnTo>
                  <a:lnTo>
                    <a:pt x="150240" y="233"/>
                  </a:lnTo>
                  <a:lnTo>
                    <a:pt x="136421" y="0"/>
                  </a:lnTo>
                  <a:lnTo>
                    <a:pt x="122531" y="369"/>
                  </a:lnTo>
                  <a:lnTo>
                    <a:pt x="108597" y="1431"/>
                  </a:lnTo>
                  <a:lnTo>
                    <a:pt x="94798" y="3127"/>
                  </a:lnTo>
                  <a:lnTo>
                    <a:pt x="81453" y="5336"/>
                  </a:lnTo>
                  <a:lnTo>
                    <a:pt x="68712" y="7947"/>
                  </a:lnTo>
                  <a:lnTo>
                    <a:pt x="57039" y="11344"/>
                  </a:lnTo>
                  <a:lnTo>
                    <a:pt x="47255" y="16367"/>
                  </a:lnTo>
                  <a:lnTo>
                    <a:pt x="39642" y="23342"/>
                  </a:lnTo>
                  <a:lnTo>
                    <a:pt x="34004" y="32131"/>
                  </a:lnTo>
                  <a:lnTo>
                    <a:pt x="29964" y="42396"/>
                  </a:lnTo>
                  <a:lnTo>
                    <a:pt x="27137" y="53784"/>
                  </a:lnTo>
                  <a:lnTo>
                    <a:pt x="25351" y="65988"/>
                  </a:lnTo>
                  <a:lnTo>
                    <a:pt x="24660" y="78771"/>
                  </a:lnTo>
                  <a:lnTo>
                    <a:pt x="25003" y="91960"/>
                  </a:lnTo>
                  <a:lnTo>
                    <a:pt x="26214" y="105595"/>
                  </a:lnTo>
                  <a:lnTo>
                    <a:pt x="28098" y="119893"/>
                  </a:lnTo>
                  <a:lnTo>
                    <a:pt x="30476" y="134919"/>
                  </a:lnTo>
                  <a:lnTo>
                    <a:pt x="33208" y="150435"/>
                  </a:lnTo>
                  <a:lnTo>
                    <a:pt x="36187" y="166003"/>
                  </a:lnTo>
                  <a:lnTo>
                    <a:pt x="39337" y="181366"/>
                  </a:lnTo>
                  <a:lnTo>
                    <a:pt x="42606" y="196444"/>
                  </a:lnTo>
                  <a:lnTo>
                    <a:pt x="45952" y="211256"/>
                  </a:lnTo>
                  <a:lnTo>
                    <a:pt x="49352" y="225816"/>
                  </a:lnTo>
                  <a:lnTo>
                    <a:pt x="52803" y="239021"/>
                  </a:lnTo>
                  <a:lnTo>
                    <a:pt x="56758" y="248331"/>
                  </a:lnTo>
                  <a:lnTo>
                    <a:pt x="61322" y="252438"/>
                  </a:lnTo>
                  <a:lnTo>
                    <a:pt x="65672" y="252044"/>
                  </a:lnTo>
                  <a:lnTo>
                    <a:pt x="69678" y="248369"/>
                  </a:lnTo>
                  <a:lnTo>
                    <a:pt x="73621" y="242604"/>
                  </a:lnTo>
                  <a:lnTo>
                    <a:pt x="77910" y="235791"/>
                  </a:lnTo>
                  <a:lnTo>
                    <a:pt x="82742" y="228577"/>
                  </a:lnTo>
                  <a:lnTo>
                    <a:pt x="88282" y="221758"/>
                  </a:lnTo>
                  <a:lnTo>
                    <a:pt x="94751" y="216381"/>
                  </a:lnTo>
                  <a:lnTo>
                    <a:pt x="102177" y="212876"/>
                  </a:lnTo>
                  <a:lnTo>
                    <a:pt x="110434" y="211147"/>
                  </a:lnTo>
                  <a:lnTo>
                    <a:pt x="119347" y="210883"/>
                  </a:lnTo>
                  <a:lnTo>
                    <a:pt x="128746" y="211742"/>
                  </a:lnTo>
                  <a:lnTo>
                    <a:pt x="138497" y="213584"/>
                  </a:lnTo>
                  <a:lnTo>
                    <a:pt x="148495" y="216481"/>
                  </a:lnTo>
                  <a:lnTo>
                    <a:pt x="158664" y="220387"/>
                  </a:lnTo>
                  <a:lnTo>
                    <a:pt x="168949" y="225142"/>
                  </a:lnTo>
                  <a:lnTo>
                    <a:pt x="179315" y="230558"/>
                  </a:lnTo>
                  <a:lnTo>
                    <a:pt x="189729" y="236470"/>
                  </a:lnTo>
                  <a:lnTo>
                    <a:pt x="200011" y="243067"/>
                  </a:lnTo>
                  <a:lnTo>
                    <a:pt x="209843" y="250861"/>
                  </a:lnTo>
                  <a:lnTo>
                    <a:pt x="219085" y="260028"/>
                  </a:lnTo>
                  <a:lnTo>
                    <a:pt x="227766" y="270286"/>
                  </a:lnTo>
                  <a:lnTo>
                    <a:pt x="235984" y="281089"/>
                  </a:lnTo>
                  <a:lnTo>
                    <a:pt x="243841" y="292064"/>
                  </a:lnTo>
                  <a:lnTo>
                    <a:pt x="251272" y="303194"/>
                  </a:lnTo>
                  <a:lnTo>
                    <a:pt x="258044" y="314726"/>
                  </a:lnTo>
                  <a:lnTo>
                    <a:pt x="264087" y="326783"/>
                  </a:lnTo>
                  <a:lnTo>
                    <a:pt x="269637" y="339507"/>
                  </a:lnTo>
                  <a:lnTo>
                    <a:pt x="275132" y="353120"/>
                  </a:lnTo>
                  <a:lnTo>
                    <a:pt x="280823" y="367655"/>
                  </a:lnTo>
                  <a:lnTo>
                    <a:pt x="286459" y="382994"/>
                  </a:lnTo>
                  <a:lnTo>
                    <a:pt x="291411" y="398969"/>
                  </a:lnTo>
                  <a:lnTo>
                    <a:pt x="295366" y="415414"/>
                  </a:lnTo>
                  <a:lnTo>
                    <a:pt x="298173" y="432032"/>
                  </a:lnTo>
                  <a:lnTo>
                    <a:pt x="299682" y="448415"/>
                  </a:lnTo>
                  <a:lnTo>
                    <a:pt x="299947" y="464354"/>
                  </a:lnTo>
                  <a:lnTo>
                    <a:pt x="299007" y="479667"/>
                  </a:lnTo>
                  <a:lnTo>
                    <a:pt x="296788" y="494110"/>
                  </a:lnTo>
                  <a:lnTo>
                    <a:pt x="293368" y="507637"/>
                  </a:lnTo>
                  <a:lnTo>
                    <a:pt x="288786" y="520197"/>
                  </a:lnTo>
                  <a:lnTo>
                    <a:pt x="282961" y="531647"/>
                  </a:lnTo>
                  <a:lnTo>
                    <a:pt x="275970" y="542014"/>
                  </a:lnTo>
                  <a:lnTo>
                    <a:pt x="268004" y="551300"/>
                  </a:lnTo>
                  <a:lnTo>
                    <a:pt x="259287" y="559400"/>
                  </a:lnTo>
                  <a:lnTo>
                    <a:pt x="250008" y="566365"/>
                  </a:lnTo>
                  <a:lnTo>
                    <a:pt x="240000" y="572213"/>
                  </a:lnTo>
                  <a:lnTo>
                    <a:pt x="228762" y="576851"/>
                  </a:lnTo>
                  <a:lnTo>
                    <a:pt x="216131" y="580344"/>
                  </a:lnTo>
                  <a:lnTo>
                    <a:pt x="202392" y="582876"/>
                  </a:lnTo>
                  <a:lnTo>
                    <a:pt x="188100" y="584668"/>
                  </a:lnTo>
                  <a:lnTo>
                    <a:pt x="173629" y="585913"/>
                  </a:lnTo>
                  <a:lnTo>
                    <a:pt x="158997" y="586768"/>
                  </a:lnTo>
                  <a:lnTo>
                    <a:pt x="143962" y="587350"/>
                  </a:lnTo>
                  <a:lnTo>
                    <a:pt x="128409" y="587745"/>
                  </a:lnTo>
                  <a:lnTo>
                    <a:pt x="112524" y="588011"/>
                  </a:lnTo>
                  <a:lnTo>
                    <a:pt x="96699" y="588190"/>
                  </a:lnTo>
                  <a:lnTo>
                    <a:pt x="81172" y="588309"/>
                  </a:lnTo>
                  <a:lnTo>
                    <a:pt x="66212" y="588390"/>
                  </a:lnTo>
                  <a:lnTo>
                    <a:pt x="50529" y="588452"/>
                  </a:lnTo>
                  <a:lnTo>
                    <a:pt x="30512" y="588503"/>
                  </a:lnTo>
                  <a:lnTo>
                    <a:pt x="0" y="5885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70340" y="4023532"/>
              <a:ext cx="1609701" cy="1797452"/>
            </a:xfrm>
            <a:custGeom>
              <a:avLst/>
              <a:gdLst/>
              <a:ahLst/>
              <a:cxnLst/>
              <a:rect l="0" t="0" r="0" b="0"/>
              <a:pathLst>
                <a:path w="1609701" h="1797452">
                  <a:moveTo>
                    <a:pt x="883794" y="229981"/>
                  </a:moveTo>
                  <a:lnTo>
                    <a:pt x="874992" y="224180"/>
                  </a:lnTo>
                  <a:lnTo>
                    <a:pt x="866646" y="219256"/>
                  </a:lnTo>
                  <a:lnTo>
                    <a:pt x="857938" y="214753"/>
                  </a:lnTo>
                  <a:lnTo>
                    <a:pt x="848472" y="210533"/>
                  </a:lnTo>
                  <a:lnTo>
                    <a:pt x="837681" y="206519"/>
                  </a:lnTo>
                  <a:lnTo>
                    <a:pt x="825377" y="202661"/>
                  </a:lnTo>
                  <a:lnTo>
                    <a:pt x="811539" y="199082"/>
                  </a:lnTo>
                  <a:lnTo>
                    <a:pt x="796124" y="196055"/>
                  </a:lnTo>
                  <a:lnTo>
                    <a:pt x="779282" y="193691"/>
                  </a:lnTo>
                  <a:lnTo>
                    <a:pt x="761601" y="192104"/>
                  </a:lnTo>
                  <a:lnTo>
                    <a:pt x="743975" y="191487"/>
                  </a:lnTo>
                  <a:lnTo>
                    <a:pt x="726903" y="191853"/>
                  </a:lnTo>
                  <a:lnTo>
                    <a:pt x="710510" y="193064"/>
                  </a:lnTo>
                  <a:lnTo>
                    <a:pt x="694736" y="194940"/>
                  </a:lnTo>
                  <a:lnTo>
                    <a:pt x="679452" y="197315"/>
                  </a:lnTo>
                  <a:lnTo>
                    <a:pt x="664374" y="200213"/>
                  </a:lnTo>
                  <a:lnTo>
                    <a:pt x="649088" y="203836"/>
                  </a:lnTo>
                  <a:lnTo>
                    <a:pt x="633393" y="208236"/>
                  </a:lnTo>
                  <a:lnTo>
                    <a:pt x="617424" y="213326"/>
                  </a:lnTo>
                  <a:lnTo>
                    <a:pt x="601552" y="218968"/>
                  </a:lnTo>
                  <a:lnTo>
                    <a:pt x="585979" y="225023"/>
                  </a:lnTo>
                  <a:lnTo>
                    <a:pt x="570591" y="231377"/>
                  </a:lnTo>
                  <a:lnTo>
                    <a:pt x="555041" y="237941"/>
                  </a:lnTo>
                  <a:lnTo>
                    <a:pt x="539138" y="244656"/>
                  </a:lnTo>
                  <a:lnTo>
                    <a:pt x="523016" y="251639"/>
                  </a:lnTo>
                  <a:lnTo>
                    <a:pt x="507034" y="259167"/>
                  </a:lnTo>
                  <a:lnTo>
                    <a:pt x="491386" y="267344"/>
                  </a:lnTo>
                  <a:lnTo>
                    <a:pt x="475945" y="276126"/>
                  </a:lnTo>
                  <a:lnTo>
                    <a:pt x="460357" y="285399"/>
                  </a:lnTo>
                  <a:lnTo>
                    <a:pt x="444430" y="295051"/>
                  </a:lnTo>
                  <a:lnTo>
                    <a:pt x="428293" y="305142"/>
                  </a:lnTo>
                  <a:lnTo>
                    <a:pt x="412300" y="315902"/>
                  </a:lnTo>
                  <a:lnTo>
                    <a:pt x="396649" y="327399"/>
                  </a:lnTo>
                  <a:lnTo>
                    <a:pt x="381375" y="339562"/>
                  </a:lnTo>
                  <a:lnTo>
                    <a:pt x="366434" y="352257"/>
                  </a:lnTo>
                  <a:lnTo>
                    <a:pt x="351752" y="365355"/>
                  </a:lnTo>
                  <a:lnTo>
                    <a:pt x="337266" y="378744"/>
                  </a:lnTo>
                  <a:lnTo>
                    <a:pt x="322920" y="392337"/>
                  </a:lnTo>
                  <a:lnTo>
                    <a:pt x="308671" y="406074"/>
                  </a:lnTo>
                  <a:lnTo>
                    <a:pt x="294491" y="419908"/>
                  </a:lnTo>
                  <a:lnTo>
                    <a:pt x="280357" y="433809"/>
                  </a:lnTo>
                  <a:lnTo>
                    <a:pt x="266254" y="447760"/>
                  </a:lnTo>
                  <a:lnTo>
                    <a:pt x="252173" y="461909"/>
                  </a:lnTo>
                  <a:lnTo>
                    <a:pt x="238106" y="476554"/>
                  </a:lnTo>
                  <a:lnTo>
                    <a:pt x="224048" y="491823"/>
                  </a:lnTo>
                  <a:lnTo>
                    <a:pt x="209997" y="507840"/>
                  </a:lnTo>
                  <a:lnTo>
                    <a:pt x="195951" y="524811"/>
                  </a:lnTo>
                  <a:lnTo>
                    <a:pt x="181911" y="542750"/>
                  </a:lnTo>
                  <a:lnTo>
                    <a:pt x="168042" y="561526"/>
                  </a:lnTo>
                  <a:lnTo>
                    <a:pt x="154650" y="580961"/>
                  </a:lnTo>
                  <a:lnTo>
                    <a:pt x="141867" y="600887"/>
                  </a:lnTo>
                  <a:lnTo>
                    <a:pt x="129827" y="621165"/>
                  </a:lnTo>
                  <a:lnTo>
                    <a:pt x="118733" y="641692"/>
                  </a:lnTo>
                  <a:lnTo>
                    <a:pt x="108599" y="662388"/>
                  </a:lnTo>
                  <a:lnTo>
                    <a:pt x="99132" y="683202"/>
                  </a:lnTo>
                  <a:lnTo>
                    <a:pt x="89847" y="704095"/>
                  </a:lnTo>
                  <a:lnTo>
                    <a:pt x="80450" y="725042"/>
                  </a:lnTo>
                  <a:lnTo>
                    <a:pt x="71001" y="746026"/>
                  </a:lnTo>
                  <a:lnTo>
                    <a:pt x="61803" y="767033"/>
                  </a:lnTo>
                  <a:lnTo>
                    <a:pt x="53026" y="788057"/>
                  </a:lnTo>
                  <a:lnTo>
                    <a:pt x="44844" y="809092"/>
                  </a:lnTo>
                  <a:lnTo>
                    <a:pt x="37502" y="830134"/>
                  </a:lnTo>
                  <a:lnTo>
                    <a:pt x="31048" y="851182"/>
                  </a:lnTo>
                  <a:lnTo>
                    <a:pt x="25376" y="872232"/>
                  </a:lnTo>
                  <a:lnTo>
                    <a:pt x="20325" y="893285"/>
                  </a:lnTo>
                  <a:lnTo>
                    <a:pt x="15743" y="914339"/>
                  </a:lnTo>
                  <a:lnTo>
                    <a:pt x="11663" y="935394"/>
                  </a:lnTo>
                  <a:lnTo>
                    <a:pt x="8295" y="956450"/>
                  </a:lnTo>
                  <a:lnTo>
                    <a:pt x="5694" y="977501"/>
                  </a:lnTo>
                  <a:lnTo>
                    <a:pt x="3778" y="998385"/>
                  </a:lnTo>
                  <a:lnTo>
                    <a:pt x="2409" y="1018793"/>
                  </a:lnTo>
                  <a:lnTo>
                    <a:pt x="1451" y="1038601"/>
                  </a:lnTo>
                  <a:lnTo>
                    <a:pt x="789" y="1058005"/>
                  </a:lnTo>
                  <a:lnTo>
                    <a:pt x="337" y="1077414"/>
                  </a:lnTo>
                  <a:lnTo>
                    <a:pt x="35" y="1097063"/>
                  </a:lnTo>
                  <a:lnTo>
                    <a:pt x="0" y="1116855"/>
                  </a:lnTo>
                  <a:lnTo>
                    <a:pt x="509" y="1136455"/>
                  </a:lnTo>
                  <a:lnTo>
                    <a:pt x="1673" y="1155680"/>
                  </a:lnTo>
                  <a:lnTo>
                    <a:pt x="3608" y="1174508"/>
                  </a:lnTo>
                  <a:lnTo>
                    <a:pt x="6511" y="1192988"/>
                  </a:lnTo>
                  <a:lnTo>
                    <a:pt x="10388" y="1211198"/>
                  </a:lnTo>
                  <a:lnTo>
                    <a:pt x="14940" y="1229207"/>
                  </a:lnTo>
                  <a:lnTo>
                    <a:pt x="19681" y="1247072"/>
                  </a:lnTo>
                  <a:lnTo>
                    <a:pt x="24314" y="1264835"/>
                  </a:lnTo>
                  <a:lnTo>
                    <a:pt x="28897" y="1282529"/>
                  </a:lnTo>
                  <a:lnTo>
                    <a:pt x="33734" y="1300177"/>
                  </a:lnTo>
                  <a:lnTo>
                    <a:pt x="38988" y="1317790"/>
                  </a:lnTo>
                  <a:lnTo>
                    <a:pt x="44669" y="1335382"/>
                  </a:lnTo>
                  <a:lnTo>
                    <a:pt x="50716" y="1352960"/>
                  </a:lnTo>
                  <a:lnTo>
                    <a:pt x="57051" y="1370523"/>
                  </a:lnTo>
                  <a:lnTo>
                    <a:pt x="63764" y="1387911"/>
                  </a:lnTo>
                  <a:lnTo>
                    <a:pt x="71103" y="1404819"/>
                  </a:lnTo>
                  <a:lnTo>
                    <a:pt x="79151" y="1421124"/>
                  </a:lnTo>
                  <a:lnTo>
                    <a:pt x="87843" y="1437023"/>
                  </a:lnTo>
                  <a:lnTo>
                    <a:pt x="97057" y="1452925"/>
                  </a:lnTo>
                  <a:lnTo>
                    <a:pt x="106663" y="1469066"/>
                  </a:lnTo>
                  <a:lnTo>
                    <a:pt x="116555" y="1485349"/>
                  </a:lnTo>
                  <a:lnTo>
                    <a:pt x="126647" y="1501442"/>
                  </a:lnTo>
                  <a:lnTo>
                    <a:pt x="136879" y="1517158"/>
                  </a:lnTo>
                  <a:lnTo>
                    <a:pt x="147207" y="1532476"/>
                  </a:lnTo>
                  <a:lnTo>
                    <a:pt x="157601" y="1547448"/>
                  </a:lnTo>
                  <a:lnTo>
                    <a:pt x="168039" y="1562144"/>
                  </a:lnTo>
                  <a:lnTo>
                    <a:pt x="178508" y="1576470"/>
                  </a:lnTo>
                  <a:lnTo>
                    <a:pt x="188996" y="1590178"/>
                  </a:lnTo>
                  <a:lnTo>
                    <a:pt x="199502" y="1603184"/>
                  </a:lnTo>
                  <a:lnTo>
                    <a:pt x="210185" y="1615716"/>
                  </a:lnTo>
                  <a:lnTo>
                    <a:pt x="221349" y="1628204"/>
                  </a:lnTo>
                  <a:lnTo>
                    <a:pt x="233123" y="1640902"/>
                  </a:lnTo>
                  <a:lnTo>
                    <a:pt x="245472" y="1653718"/>
                  </a:lnTo>
                  <a:lnTo>
                    <a:pt x="258293" y="1666330"/>
                  </a:lnTo>
                  <a:lnTo>
                    <a:pt x="271475" y="1678552"/>
                  </a:lnTo>
                  <a:lnTo>
                    <a:pt x="284921" y="1690200"/>
                  </a:lnTo>
                  <a:lnTo>
                    <a:pt x="298552" y="1701022"/>
                  </a:lnTo>
                  <a:lnTo>
                    <a:pt x="312314" y="1710966"/>
                  </a:lnTo>
                  <a:lnTo>
                    <a:pt x="326165" y="1720134"/>
                  </a:lnTo>
                  <a:lnTo>
                    <a:pt x="340077" y="1728686"/>
                  </a:lnTo>
                  <a:lnTo>
                    <a:pt x="354030" y="1736777"/>
                  </a:lnTo>
                  <a:lnTo>
                    <a:pt x="368013" y="1744535"/>
                  </a:lnTo>
                  <a:lnTo>
                    <a:pt x="382013" y="1752058"/>
                  </a:lnTo>
                  <a:lnTo>
                    <a:pt x="396025" y="1759411"/>
                  </a:lnTo>
                  <a:lnTo>
                    <a:pt x="410046" y="1766316"/>
                  </a:lnTo>
                  <a:lnTo>
                    <a:pt x="424073" y="1772193"/>
                  </a:lnTo>
                  <a:lnTo>
                    <a:pt x="438107" y="1776815"/>
                  </a:lnTo>
                  <a:lnTo>
                    <a:pt x="452314" y="1780425"/>
                  </a:lnTo>
                  <a:lnTo>
                    <a:pt x="466996" y="1783546"/>
                  </a:lnTo>
                  <a:lnTo>
                    <a:pt x="482281" y="1786533"/>
                  </a:lnTo>
                  <a:lnTo>
                    <a:pt x="497970" y="1789389"/>
                  </a:lnTo>
                  <a:lnTo>
                    <a:pt x="513656" y="1791862"/>
                  </a:lnTo>
                  <a:lnTo>
                    <a:pt x="529100" y="1793825"/>
                  </a:lnTo>
                  <a:lnTo>
                    <a:pt x="544403" y="1795296"/>
                  </a:lnTo>
                  <a:lnTo>
                    <a:pt x="559897" y="1796360"/>
                  </a:lnTo>
                  <a:lnTo>
                    <a:pt x="575761" y="1797105"/>
                  </a:lnTo>
                  <a:lnTo>
                    <a:pt x="591857" y="1797451"/>
                  </a:lnTo>
                  <a:lnTo>
                    <a:pt x="607823" y="1797159"/>
                  </a:lnTo>
                  <a:lnTo>
                    <a:pt x="623454" y="1796149"/>
                  </a:lnTo>
                  <a:lnTo>
                    <a:pt x="638715" y="1794488"/>
                  </a:lnTo>
                  <a:lnTo>
                    <a:pt x="653649" y="1792302"/>
                  </a:lnTo>
                  <a:lnTo>
                    <a:pt x="668324" y="1789720"/>
                  </a:lnTo>
                  <a:lnTo>
                    <a:pt x="682806" y="1786852"/>
                  </a:lnTo>
                  <a:lnTo>
                    <a:pt x="697149" y="1783780"/>
                  </a:lnTo>
                  <a:lnTo>
                    <a:pt x="711395" y="1780564"/>
                  </a:lnTo>
                  <a:lnTo>
                    <a:pt x="725576" y="1777082"/>
                  </a:lnTo>
                  <a:lnTo>
                    <a:pt x="739710" y="1773059"/>
                  </a:lnTo>
                  <a:lnTo>
                    <a:pt x="753812" y="1768393"/>
                  </a:lnTo>
                  <a:lnTo>
                    <a:pt x="767894" y="1763291"/>
                  </a:lnTo>
                  <a:lnTo>
                    <a:pt x="781961" y="1758175"/>
                  </a:lnTo>
                  <a:lnTo>
                    <a:pt x="796018" y="1753285"/>
                  </a:lnTo>
                  <a:lnTo>
                    <a:pt x="810069" y="1748528"/>
                  </a:lnTo>
                  <a:lnTo>
                    <a:pt x="824116" y="1743574"/>
                  </a:lnTo>
                  <a:lnTo>
                    <a:pt x="838160" y="1738242"/>
                  </a:lnTo>
                  <a:lnTo>
                    <a:pt x="852202" y="1732507"/>
                  </a:lnTo>
                  <a:lnTo>
                    <a:pt x="866242" y="1726425"/>
                  </a:lnTo>
                  <a:lnTo>
                    <a:pt x="880282" y="1720066"/>
                  </a:lnTo>
                  <a:lnTo>
                    <a:pt x="894321" y="1713338"/>
                  </a:lnTo>
                  <a:lnTo>
                    <a:pt x="908360" y="1705988"/>
                  </a:lnTo>
                  <a:lnTo>
                    <a:pt x="922399" y="1697938"/>
                  </a:lnTo>
                  <a:lnTo>
                    <a:pt x="936436" y="1689413"/>
                  </a:lnTo>
                  <a:lnTo>
                    <a:pt x="950475" y="1680846"/>
                  </a:lnTo>
                  <a:lnTo>
                    <a:pt x="964512" y="1672486"/>
                  </a:lnTo>
                  <a:lnTo>
                    <a:pt x="978550" y="1664246"/>
                  </a:lnTo>
                  <a:lnTo>
                    <a:pt x="992588" y="1655801"/>
                  </a:lnTo>
                  <a:lnTo>
                    <a:pt x="1006626" y="1646971"/>
                  </a:lnTo>
                  <a:lnTo>
                    <a:pt x="1020665" y="1637734"/>
                  </a:lnTo>
                  <a:lnTo>
                    <a:pt x="1034703" y="1628148"/>
                  </a:lnTo>
                  <a:lnTo>
                    <a:pt x="1048741" y="1618289"/>
                  </a:lnTo>
                  <a:lnTo>
                    <a:pt x="1062779" y="1608225"/>
                  </a:lnTo>
                  <a:lnTo>
                    <a:pt x="1076817" y="1598017"/>
                  </a:lnTo>
                  <a:lnTo>
                    <a:pt x="1090855" y="1587706"/>
                  </a:lnTo>
                  <a:lnTo>
                    <a:pt x="1104892" y="1577326"/>
                  </a:lnTo>
                  <a:lnTo>
                    <a:pt x="1118930" y="1566897"/>
                  </a:lnTo>
                  <a:lnTo>
                    <a:pt x="1132968" y="1556436"/>
                  </a:lnTo>
                  <a:lnTo>
                    <a:pt x="1147007" y="1545952"/>
                  </a:lnTo>
                  <a:lnTo>
                    <a:pt x="1161046" y="1535454"/>
                  </a:lnTo>
                  <a:lnTo>
                    <a:pt x="1175079" y="1524941"/>
                  </a:lnTo>
                  <a:lnTo>
                    <a:pt x="1188943" y="1514253"/>
                  </a:lnTo>
                  <a:lnTo>
                    <a:pt x="1202334" y="1503085"/>
                  </a:lnTo>
                  <a:lnTo>
                    <a:pt x="1215123" y="1491310"/>
                  </a:lnTo>
                  <a:lnTo>
                    <a:pt x="1227507" y="1478960"/>
                  </a:lnTo>
                  <a:lnTo>
                    <a:pt x="1239897" y="1466137"/>
                  </a:lnTo>
                  <a:lnTo>
                    <a:pt x="1252528" y="1452959"/>
                  </a:lnTo>
                  <a:lnTo>
                    <a:pt x="1265300" y="1439686"/>
                  </a:lnTo>
                  <a:lnTo>
                    <a:pt x="1277882" y="1426703"/>
                  </a:lnTo>
                  <a:lnTo>
                    <a:pt x="1290094" y="1414189"/>
                  </a:lnTo>
                  <a:lnTo>
                    <a:pt x="1302074" y="1401990"/>
                  </a:lnTo>
                  <a:lnTo>
                    <a:pt x="1314183" y="1389726"/>
                  </a:lnTo>
                  <a:lnTo>
                    <a:pt x="1326624" y="1377175"/>
                  </a:lnTo>
                  <a:lnTo>
                    <a:pt x="1339266" y="1364286"/>
                  </a:lnTo>
                  <a:lnTo>
                    <a:pt x="1351761" y="1351094"/>
                  </a:lnTo>
                  <a:lnTo>
                    <a:pt x="1363908" y="1337660"/>
                  </a:lnTo>
                  <a:lnTo>
                    <a:pt x="1375677" y="1324043"/>
                  </a:lnTo>
                  <a:lnTo>
                    <a:pt x="1387112" y="1310297"/>
                  </a:lnTo>
                  <a:lnTo>
                    <a:pt x="1398285" y="1296458"/>
                  </a:lnTo>
                  <a:lnTo>
                    <a:pt x="1409263" y="1282554"/>
                  </a:lnTo>
                  <a:lnTo>
                    <a:pt x="1420101" y="1268607"/>
                  </a:lnTo>
                  <a:lnTo>
                    <a:pt x="1430841" y="1254630"/>
                  </a:lnTo>
                  <a:lnTo>
                    <a:pt x="1441511" y="1240633"/>
                  </a:lnTo>
                  <a:lnTo>
                    <a:pt x="1452136" y="1226623"/>
                  </a:lnTo>
                  <a:lnTo>
                    <a:pt x="1462726" y="1212603"/>
                  </a:lnTo>
                  <a:lnTo>
                    <a:pt x="1473125" y="1198577"/>
                  </a:lnTo>
                  <a:lnTo>
                    <a:pt x="1483034" y="1184548"/>
                  </a:lnTo>
                  <a:lnTo>
                    <a:pt x="1492328" y="1170516"/>
                  </a:lnTo>
                  <a:lnTo>
                    <a:pt x="1501045" y="1156481"/>
                  </a:lnTo>
                  <a:lnTo>
                    <a:pt x="1509286" y="1142446"/>
                  </a:lnTo>
                  <a:lnTo>
                    <a:pt x="1517164" y="1128409"/>
                  </a:lnTo>
                  <a:lnTo>
                    <a:pt x="1524778" y="1114372"/>
                  </a:lnTo>
                  <a:lnTo>
                    <a:pt x="1532205" y="1100335"/>
                  </a:lnTo>
                  <a:lnTo>
                    <a:pt x="1539497" y="1086297"/>
                  </a:lnTo>
                  <a:lnTo>
                    <a:pt x="1546531" y="1072260"/>
                  </a:lnTo>
                  <a:lnTo>
                    <a:pt x="1553027" y="1058222"/>
                  </a:lnTo>
                  <a:lnTo>
                    <a:pt x="1558877" y="1044180"/>
                  </a:lnTo>
                  <a:lnTo>
                    <a:pt x="1564128" y="1029969"/>
                  </a:lnTo>
                  <a:lnTo>
                    <a:pt x="1568888" y="1015282"/>
                  </a:lnTo>
                  <a:lnTo>
                    <a:pt x="1573276" y="999996"/>
                  </a:lnTo>
                  <a:lnTo>
                    <a:pt x="1577395" y="984305"/>
                  </a:lnTo>
                  <a:lnTo>
                    <a:pt x="1581321" y="968619"/>
                  </a:lnTo>
                  <a:lnTo>
                    <a:pt x="1585113" y="953174"/>
                  </a:lnTo>
                  <a:lnTo>
                    <a:pt x="1588814" y="937870"/>
                  </a:lnTo>
                  <a:lnTo>
                    <a:pt x="1592453" y="922376"/>
                  </a:lnTo>
                  <a:lnTo>
                    <a:pt x="1596044" y="906511"/>
                  </a:lnTo>
                  <a:lnTo>
                    <a:pt x="1599438" y="890415"/>
                  </a:lnTo>
                  <a:lnTo>
                    <a:pt x="1602339" y="874450"/>
                  </a:lnTo>
                  <a:lnTo>
                    <a:pt x="1604621" y="858813"/>
                  </a:lnTo>
                  <a:lnTo>
                    <a:pt x="1606322" y="843380"/>
                  </a:lnTo>
                  <a:lnTo>
                    <a:pt x="1607546" y="827798"/>
                  </a:lnTo>
                  <a:lnTo>
                    <a:pt x="1608407" y="811870"/>
                  </a:lnTo>
                  <a:lnTo>
                    <a:pt x="1609003" y="795561"/>
                  </a:lnTo>
                  <a:lnTo>
                    <a:pt x="1609412" y="778921"/>
                  </a:lnTo>
                  <a:lnTo>
                    <a:pt x="1609684" y="762018"/>
                  </a:lnTo>
                  <a:lnTo>
                    <a:pt x="1609700" y="744921"/>
                  </a:lnTo>
                  <a:lnTo>
                    <a:pt x="1609178" y="727683"/>
                  </a:lnTo>
                  <a:lnTo>
                    <a:pt x="1608014" y="710351"/>
                  </a:lnTo>
                  <a:lnTo>
                    <a:pt x="1606419" y="693119"/>
                  </a:lnTo>
                  <a:lnTo>
                    <a:pt x="1604808" y="676316"/>
                  </a:lnTo>
                  <a:lnTo>
                    <a:pt x="1603426" y="660083"/>
                  </a:lnTo>
                  <a:lnTo>
                    <a:pt x="1602178" y="644231"/>
                  </a:lnTo>
                  <a:lnTo>
                    <a:pt x="1600733" y="628361"/>
                  </a:lnTo>
                  <a:lnTo>
                    <a:pt x="1598906" y="612240"/>
                  </a:lnTo>
                  <a:lnTo>
                    <a:pt x="1596508" y="595971"/>
                  </a:lnTo>
                  <a:lnTo>
                    <a:pt x="1593287" y="579889"/>
                  </a:lnTo>
                  <a:lnTo>
                    <a:pt x="1589193" y="564174"/>
                  </a:lnTo>
                  <a:lnTo>
                    <a:pt x="1584493" y="548688"/>
                  </a:lnTo>
                  <a:lnTo>
                    <a:pt x="1579654" y="533071"/>
                  </a:lnTo>
                  <a:lnTo>
                    <a:pt x="1574954" y="517119"/>
                  </a:lnTo>
                  <a:lnTo>
                    <a:pt x="1570327" y="500795"/>
                  </a:lnTo>
                  <a:lnTo>
                    <a:pt x="1565460" y="484144"/>
                  </a:lnTo>
                  <a:lnTo>
                    <a:pt x="1560181" y="467239"/>
                  </a:lnTo>
                  <a:lnTo>
                    <a:pt x="1554313" y="450309"/>
                  </a:lnTo>
                  <a:lnTo>
                    <a:pt x="1547610" y="433716"/>
                  </a:lnTo>
                  <a:lnTo>
                    <a:pt x="1540024" y="417626"/>
                  </a:lnTo>
                  <a:lnTo>
                    <a:pt x="1531827" y="401873"/>
                  </a:lnTo>
                  <a:lnTo>
                    <a:pt x="1523486" y="386070"/>
                  </a:lnTo>
                  <a:lnTo>
                    <a:pt x="1515278" y="369994"/>
                  </a:lnTo>
                  <a:lnTo>
                    <a:pt x="1506970" y="353755"/>
                  </a:lnTo>
                  <a:lnTo>
                    <a:pt x="1497948" y="337693"/>
                  </a:lnTo>
                  <a:lnTo>
                    <a:pt x="1487917" y="321996"/>
                  </a:lnTo>
                  <a:lnTo>
                    <a:pt x="1477062" y="306692"/>
                  </a:lnTo>
                  <a:lnTo>
                    <a:pt x="1465849" y="291729"/>
                  </a:lnTo>
                  <a:lnTo>
                    <a:pt x="1454597" y="277039"/>
                  </a:lnTo>
                  <a:lnTo>
                    <a:pt x="1443277" y="262716"/>
                  </a:lnTo>
                  <a:lnTo>
                    <a:pt x="1431619" y="249012"/>
                  </a:lnTo>
                  <a:lnTo>
                    <a:pt x="1419482" y="236008"/>
                  </a:lnTo>
                  <a:lnTo>
                    <a:pt x="1406874" y="223477"/>
                  </a:lnTo>
                  <a:lnTo>
                    <a:pt x="1393870" y="210989"/>
                  </a:lnTo>
                  <a:lnTo>
                    <a:pt x="1380559" y="198292"/>
                  </a:lnTo>
                  <a:lnTo>
                    <a:pt x="1366856" y="185475"/>
                  </a:lnTo>
                  <a:lnTo>
                    <a:pt x="1352518" y="172864"/>
                  </a:lnTo>
                  <a:lnTo>
                    <a:pt x="1337463" y="160638"/>
                  </a:lnTo>
                  <a:lnTo>
                    <a:pt x="1321759" y="148817"/>
                  </a:lnTo>
                  <a:lnTo>
                    <a:pt x="1305533" y="137347"/>
                  </a:lnTo>
                  <a:lnTo>
                    <a:pt x="1288911" y="126150"/>
                  </a:lnTo>
                  <a:lnTo>
                    <a:pt x="1272005" y="115156"/>
                  </a:lnTo>
                  <a:lnTo>
                    <a:pt x="1254894" y="104307"/>
                  </a:lnTo>
                  <a:lnTo>
                    <a:pt x="1237639" y="93565"/>
                  </a:lnTo>
                  <a:lnTo>
                    <a:pt x="1220119" y="83062"/>
                  </a:lnTo>
                  <a:lnTo>
                    <a:pt x="1202059" y="73082"/>
                  </a:lnTo>
                  <a:lnTo>
                    <a:pt x="1183349" y="63744"/>
                  </a:lnTo>
                  <a:lnTo>
                    <a:pt x="1164037" y="55169"/>
                  </a:lnTo>
                  <a:lnTo>
                    <a:pt x="1144233" y="47555"/>
                  </a:lnTo>
                  <a:lnTo>
                    <a:pt x="1124057" y="40916"/>
                  </a:lnTo>
                  <a:lnTo>
                    <a:pt x="1103610" y="35117"/>
                  </a:lnTo>
                  <a:lnTo>
                    <a:pt x="1082969" y="29981"/>
                  </a:lnTo>
                  <a:lnTo>
                    <a:pt x="1062196" y="25337"/>
                  </a:lnTo>
                  <a:lnTo>
                    <a:pt x="1041330" y="21045"/>
                  </a:lnTo>
                  <a:lnTo>
                    <a:pt x="1020402" y="17003"/>
                  </a:lnTo>
                  <a:lnTo>
                    <a:pt x="999433" y="13137"/>
                  </a:lnTo>
                  <a:lnTo>
                    <a:pt x="978433" y="9557"/>
                  </a:lnTo>
                  <a:lnTo>
                    <a:pt x="957415" y="6531"/>
                  </a:lnTo>
                  <a:lnTo>
                    <a:pt x="936380" y="4165"/>
                  </a:lnTo>
                  <a:lnTo>
                    <a:pt x="915167" y="2407"/>
                  </a:lnTo>
                  <a:lnTo>
                    <a:pt x="893473" y="1145"/>
                  </a:lnTo>
                  <a:lnTo>
                    <a:pt x="871171" y="267"/>
                  </a:lnTo>
                  <a:lnTo>
                    <a:pt x="848294" y="0"/>
                  </a:lnTo>
                  <a:lnTo>
                    <a:pt x="824944" y="877"/>
                  </a:lnTo>
                  <a:lnTo>
                    <a:pt x="801229" y="3098"/>
                  </a:lnTo>
                  <a:lnTo>
                    <a:pt x="777082" y="6556"/>
                  </a:lnTo>
                  <a:lnTo>
                    <a:pt x="752273" y="11019"/>
                  </a:lnTo>
                  <a:lnTo>
                    <a:pt x="726735" y="16244"/>
                  </a:lnTo>
                  <a:lnTo>
                    <a:pt x="700702" y="22022"/>
                  </a:lnTo>
                  <a:lnTo>
                    <a:pt x="674613" y="28192"/>
                  </a:lnTo>
                  <a:lnTo>
                    <a:pt x="648724" y="34643"/>
                  </a:lnTo>
                  <a:lnTo>
                    <a:pt x="622948" y="41618"/>
                  </a:lnTo>
                  <a:lnTo>
                    <a:pt x="596964" y="49671"/>
                  </a:lnTo>
                  <a:lnTo>
                    <a:pt x="570591" y="59020"/>
                  </a:lnTo>
                  <a:lnTo>
                    <a:pt x="543811" y="69572"/>
                  </a:lnTo>
                  <a:lnTo>
                    <a:pt x="516679" y="81105"/>
                  </a:lnTo>
                  <a:lnTo>
                    <a:pt x="489278" y="93392"/>
                  </a:lnTo>
                  <a:lnTo>
                    <a:pt x="461842" y="106558"/>
                  </a:lnTo>
                  <a:lnTo>
                    <a:pt x="434734" y="121059"/>
                  </a:lnTo>
                  <a:lnTo>
                    <a:pt x="408135" y="137027"/>
                  </a:lnTo>
                  <a:lnTo>
                    <a:pt x="382205" y="153988"/>
                  </a:lnTo>
                  <a:lnTo>
                    <a:pt x="357174" y="171064"/>
                  </a:lnTo>
                  <a:lnTo>
                    <a:pt x="333084" y="187735"/>
                  </a:lnTo>
                  <a:lnTo>
                    <a:pt x="310142" y="203843"/>
                  </a:lnTo>
                  <a:lnTo>
                    <a:pt x="288794" y="219419"/>
                  </a:lnTo>
                  <a:lnTo>
                    <a:pt x="269153" y="234542"/>
                  </a:lnTo>
                  <a:lnTo>
                    <a:pt x="251618" y="248714"/>
                  </a:lnTo>
                  <a:lnTo>
                    <a:pt x="235316" y="262235"/>
                  </a:lnTo>
                  <a:lnTo>
                    <a:pt x="218816" y="276295"/>
                  </a:lnTo>
                  <a:lnTo>
                    <a:pt x="199442" y="2931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524575" y="128053"/>
            <a:ext cx="9059217" cy="762527"/>
            <a:chOff x="524575" y="128053"/>
            <a:chExt cx="9059217" cy="762527"/>
          </a:xfrm>
        </p:grpSpPr>
        <p:sp>
          <p:nvSpPr>
            <p:cNvPr id="2" name="Freeform 1"/>
            <p:cNvSpPr/>
            <p:nvPr/>
          </p:nvSpPr>
          <p:spPr>
            <a:xfrm>
              <a:off x="524575" y="128053"/>
              <a:ext cx="263023" cy="542779"/>
            </a:xfrm>
            <a:custGeom>
              <a:avLst/>
              <a:gdLst/>
              <a:ahLst/>
              <a:cxnLst/>
              <a:rect l="0" t="0" r="0" b="0"/>
              <a:pathLst>
                <a:path w="263023" h="542779">
                  <a:moveTo>
                    <a:pt x="220908" y="67645"/>
                  </a:moveTo>
                  <a:lnTo>
                    <a:pt x="215040" y="61710"/>
                  </a:lnTo>
                  <a:lnTo>
                    <a:pt x="209476" y="55506"/>
                  </a:lnTo>
                  <a:lnTo>
                    <a:pt x="203677" y="48415"/>
                  </a:lnTo>
                  <a:lnTo>
                    <a:pt x="197596" y="40647"/>
                  </a:lnTo>
                  <a:lnTo>
                    <a:pt x="191266" y="32649"/>
                  </a:lnTo>
                  <a:lnTo>
                    <a:pt x="184729" y="24717"/>
                  </a:lnTo>
                  <a:lnTo>
                    <a:pt x="177707" y="17288"/>
                  </a:lnTo>
                  <a:lnTo>
                    <a:pt x="169628" y="10992"/>
                  </a:lnTo>
                  <a:lnTo>
                    <a:pt x="160269" y="6066"/>
                  </a:lnTo>
                  <a:lnTo>
                    <a:pt x="149881" y="2575"/>
                  </a:lnTo>
                  <a:lnTo>
                    <a:pt x="138991" y="591"/>
                  </a:lnTo>
                  <a:lnTo>
                    <a:pt x="127968" y="0"/>
                  </a:lnTo>
                  <a:lnTo>
                    <a:pt x="117144" y="720"/>
                  </a:lnTo>
                  <a:lnTo>
                    <a:pt x="106883" y="2789"/>
                  </a:lnTo>
                  <a:lnTo>
                    <a:pt x="97320" y="6113"/>
                  </a:lnTo>
                  <a:lnTo>
                    <a:pt x="88408" y="10800"/>
                  </a:lnTo>
                  <a:lnTo>
                    <a:pt x="80029" y="17227"/>
                  </a:lnTo>
                  <a:lnTo>
                    <a:pt x="72054" y="25437"/>
                  </a:lnTo>
                  <a:lnTo>
                    <a:pt x="64374" y="35035"/>
                  </a:lnTo>
                  <a:lnTo>
                    <a:pt x="56902" y="45387"/>
                  </a:lnTo>
                  <a:lnTo>
                    <a:pt x="49580" y="56055"/>
                  </a:lnTo>
                  <a:lnTo>
                    <a:pt x="42525" y="66979"/>
                  </a:lnTo>
                  <a:lnTo>
                    <a:pt x="36015" y="78371"/>
                  </a:lnTo>
                  <a:lnTo>
                    <a:pt x="30155" y="90325"/>
                  </a:lnTo>
                  <a:lnTo>
                    <a:pt x="24898" y="102641"/>
                  </a:lnTo>
                  <a:lnTo>
                    <a:pt x="20133" y="114915"/>
                  </a:lnTo>
                  <a:lnTo>
                    <a:pt x="15747" y="126925"/>
                  </a:lnTo>
                  <a:lnTo>
                    <a:pt x="11800" y="138940"/>
                  </a:lnTo>
                  <a:lnTo>
                    <a:pt x="8521" y="151606"/>
                  </a:lnTo>
                  <a:lnTo>
                    <a:pt x="5981" y="165237"/>
                  </a:lnTo>
                  <a:lnTo>
                    <a:pt x="4105" y="179664"/>
                  </a:lnTo>
                  <a:lnTo>
                    <a:pt x="2763" y="194427"/>
                  </a:lnTo>
                  <a:lnTo>
                    <a:pt x="1823" y="209212"/>
                  </a:lnTo>
                  <a:lnTo>
                    <a:pt x="1174" y="223886"/>
                  </a:lnTo>
                  <a:lnTo>
                    <a:pt x="730" y="238418"/>
                  </a:lnTo>
                  <a:lnTo>
                    <a:pt x="428" y="252824"/>
                  </a:lnTo>
                  <a:lnTo>
                    <a:pt x="225" y="267294"/>
                  </a:lnTo>
                  <a:lnTo>
                    <a:pt x="87" y="282162"/>
                  </a:lnTo>
                  <a:lnTo>
                    <a:pt x="0" y="297570"/>
                  </a:lnTo>
                  <a:lnTo>
                    <a:pt x="111" y="313173"/>
                  </a:lnTo>
                  <a:lnTo>
                    <a:pt x="718" y="328269"/>
                  </a:lnTo>
                  <a:lnTo>
                    <a:pt x="1944" y="342500"/>
                  </a:lnTo>
                  <a:lnTo>
                    <a:pt x="3751" y="356005"/>
                  </a:lnTo>
                  <a:lnTo>
                    <a:pt x="6035" y="369220"/>
                  </a:lnTo>
                  <a:lnTo>
                    <a:pt x="8687" y="382441"/>
                  </a:lnTo>
                  <a:lnTo>
                    <a:pt x="11773" y="395626"/>
                  </a:lnTo>
                  <a:lnTo>
                    <a:pt x="15522" y="408493"/>
                  </a:lnTo>
                  <a:lnTo>
                    <a:pt x="20007" y="420894"/>
                  </a:lnTo>
                  <a:lnTo>
                    <a:pt x="25154" y="432834"/>
                  </a:lnTo>
                  <a:lnTo>
                    <a:pt x="30834" y="444385"/>
                  </a:lnTo>
                  <a:lnTo>
                    <a:pt x="36914" y="455631"/>
                  </a:lnTo>
                  <a:lnTo>
                    <a:pt x="43285" y="466488"/>
                  </a:lnTo>
                  <a:lnTo>
                    <a:pt x="49861" y="476713"/>
                  </a:lnTo>
                  <a:lnTo>
                    <a:pt x="56579" y="486223"/>
                  </a:lnTo>
                  <a:lnTo>
                    <a:pt x="63395" y="495084"/>
                  </a:lnTo>
                  <a:lnTo>
                    <a:pt x="70277" y="503423"/>
                  </a:lnTo>
                  <a:lnTo>
                    <a:pt x="77213" y="511363"/>
                  </a:lnTo>
                  <a:lnTo>
                    <a:pt x="84516" y="518849"/>
                  </a:lnTo>
                  <a:lnTo>
                    <a:pt x="92791" y="525657"/>
                  </a:lnTo>
                  <a:lnTo>
                    <a:pt x="102284" y="531710"/>
                  </a:lnTo>
                  <a:lnTo>
                    <a:pt x="112763" y="536759"/>
                  </a:lnTo>
                  <a:lnTo>
                    <a:pt x="123714" y="540320"/>
                  </a:lnTo>
                  <a:lnTo>
                    <a:pt x="134784" y="542267"/>
                  </a:lnTo>
                  <a:lnTo>
                    <a:pt x="145809" y="542778"/>
                  </a:lnTo>
                  <a:lnTo>
                    <a:pt x="156736" y="542140"/>
                  </a:lnTo>
                  <a:lnTo>
                    <a:pt x="167561" y="540635"/>
                  </a:lnTo>
                  <a:lnTo>
                    <a:pt x="178133" y="538340"/>
                  </a:lnTo>
                  <a:lnTo>
                    <a:pt x="188166" y="535129"/>
                  </a:lnTo>
                  <a:lnTo>
                    <a:pt x="197548" y="531010"/>
                  </a:lnTo>
                  <a:lnTo>
                    <a:pt x="206324" y="526109"/>
                  </a:lnTo>
                  <a:lnTo>
                    <a:pt x="214605" y="520596"/>
                  </a:lnTo>
                  <a:lnTo>
                    <a:pt x="222507" y="514626"/>
                  </a:lnTo>
                  <a:lnTo>
                    <a:pt x="230021" y="508249"/>
                  </a:lnTo>
                  <a:lnTo>
                    <a:pt x="237860" y="500569"/>
                  </a:lnTo>
                  <a:lnTo>
                    <a:pt x="247833" y="488678"/>
                  </a:lnTo>
                  <a:lnTo>
                    <a:pt x="263022" y="4677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04417" y="489339"/>
              <a:ext cx="164251" cy="149584"/>
            </a:xfrm>
            <a:custGeom>
              <a:avLst/>
              <a:gdLst/>
              <a:ahLst/>
              <a:cxnLst/>
              <a:rect l="0" t="0" r="0" b="0"/>
              <a:pathLst>
                <a:path w="164251" h="149584">
                  <a:moveTo>
                    <a:pt x="120050" y="32742"/>
                  </a:moveTo>
                  <a:lnTo>
                    <a:pt x="116983" y="24075"/>
                  </a:lnTo>
                  <a:lnTo>
                    <a:pt x="112920" y="17009"/>
                  </a:lnTo>
                  <a:lnTo>
                    <a:pt x="107427" y="10912"/>
                  </a:lnTo>
                  <a:lnTo>
                    <a:pt x="100667" y="5857"/>
                  </a:lnTo>
                  <a:lnTo>
                    <a:pt x="92869" y="2291"/>
                  </a:lnTo>
                  <a:lnTo>
                    <a:pt x="84273" y="343"/>
                  </a:lnTo>
                  <a:lnTo>
                    <a:pt x="75087" y="0"/>
                  </a:lnTo>
                  <a:lnTo>
                    <a:pt x="65482" y="1282"/>
                  </a:lnTo>
                  <a:lnTo>
                    <a:pt x="55587" y="4036"/>
                  </a:lnTo>
                  <a:lnTo>
                    <a:pt x="45657" y="8155"/>
                  </a:lnTo>
                  <a:lnTo>
                    <a:pt x="36064" y="13660"/>
                  </a:lnTo>
                  <a:lnTo>
                    <a:pt x="26991" y="20439"/>
                  </a:lnTo>
                  <a:lnTo>
                    <a:pt x="18763" y="28430"/>
                  </a:lnTo>
                  <a:lnTo>
                    <a:pt x="11915" y="37695"/>
                  </a:lnTo>
                  <a:lnTo>
                    <a:pt x="6611" y="48147"/>
                  </a:lnTo>
                  <a:lnTo>
                    <a:pt x="2864" y="59419"/>
                  </a:lnTo>
                  <a:lnTo>
                    <a:pt x="707" y="70977"/>
                  </a:lnTo>
                  <a:lnTo>
                    <a:pt x="0" y="82485"/>
                  </a:lnTo>
                  <a:lnTo>
                    <a:pt x="641" y="93651"/>
                  </a:lnTo>
                  <a:lnTo>
                    <a:pt x="2658" y="104150"/>
                  </a:lnTo>
                  <a:lnTo>
                    <a:pt x="5942" y="113872"/>
                  </a:lnTo>
                  <a:lnTo>
                    <a:pt x="10433" y="122722"/>
                  </a:lnTo>
                  <a:lnTo>
                    <a:pt x="16196" y="130528"/>
                  </a:lnTo>
                  <a:lnTo>
                    <a:pt x="23151" y="137291"/>
                  </a:lnTo>
                  <a:lnTo>
                    <a:pt x="31262" y="142834"/>
                  </a:lnTo>
                  <a:lnTo>
                    <a:pt x="40610" y="146736"/>
                  </a:lnTo>
                  <a:lnTo>
                    <a:pt x="51116" y="148915"/>
                  </a:lnTo>
                  <a:lnTo>
                    <a:pt x="62425" y="149583"/>
                  </a:lnTo>
                  <a:lnTo>
                    <a:pt x="74007" y="149052"/>
                  </a:lnTo>
                  <a:lnTo>
                    <a:pt x="85532" y="147619"/>
                  </a:lnTo>
                  <a:lnTo>
                    <a:pt x="96709" y="145371"/>
                  </a:lnTo>
                  <a:lnTo>
                    <a:pt x="107215" y="142193"/>
                  </a:lnTo>
                  <a:lnTo>
                    <a:pt x="116942" y="138091"/>
                  </a:lnTo>
                  <a:lnTo>
                    <a:pt x="125795" y="133032"/>
                  </a:lnTo>
                  <a:lnTo>
                    <a:pt x="133604" y="126879"/>
                  </a:lnTo>
                  <a:lnTo>
                    <a:pt x="140377" y="119659"/>
                  </a:lnTo>
                  <a:lnTo>
                    <a:pt x="146267" y="111368"/>
                  </a:lnTo>
                  <a:lnTo>
                    <a:pt x="151466" y="101900"/>
                  </a:lnTo>
                  <a:lnTo>
                    <a:pt x="156143" y="91313"/>
                  </a:lnTo>
                  <a:lnTo>
                    <a:pt x="160117" y="79949"/>
                  </a:lnTo>
                  <a:lnTo>
                    <a:pt x="162882" y="68330"/>
                  </a:lnTo>
                  <a:lnTo>
                    <a:pt x="164250" y="56786"/>
                  </a:lnTo>
                  <a:lnTo>
                    <a:pt x="164015" y="45765"/>
                  </a:lnTo>
                  <a:lnTo>
                    <a:pt x="161805" y="35897"/>
                  </a:lnTo>
                  <a:lnTo>
                    <a:pt x="157619" y="27416"/>
                  </a:lnTo>
                  <a:lnTo>
                    <a:pt x="152007" y="20363"/>
                  </a:lnTo>
                  <a:lnTo>
                    <a:pt x="145226" y="14078"/>
                  </a:lnTo>
                  <a:lnTo>
                    <a:pt x="135567" y="8010"/>
                  </a:lnTo>
                  <a:lnTo>
                    <a:pt x="120050" y="11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19224" y="490733"/>
              <a:ext cx="126343" cy="157691"/>
            </a:xfrm>
            <a:custGeom>
              <a:avLst/>
              <a:gdLst/>
              <a:ahLst/>
              <a:cxnLst/>
              <a:rect l="0" t="0" r="0" b="0"/>
              <a:pathLst>
                <a:path w="126343" h="157691">
                  <a:moveTo>
                    <a:pt x="0" y="41877"/>
                  </a:moveTo>
                  <a:lnTo>
                    <a:pt x="2934" y="53545"/>
                  </a:lnTo>
                  <a:lnTo>
                    <a:pt x="5716" y="64034"/>
                  </a:lnTo>
                  <a:lnTo>
                    <a:pt x="8616" y="74335"/>
                  </a:lnTo>
                  <a:lnTo>
                    <a:pt x="11656" y="84637"/>
                  </a:lnTo>
                  <a:lnTo>
                    <a:pt x="14821" y="94980"/>
                  </a:lnTo>
                  <a:lnTo>
                    <a:pt x="18060" y="105292"/>
                  </a:lnTo>
                  <a:lnTo>
                    <a:pt x="20475" y="112807"/>
                  </a:lnTo>
                  <a:lnTo>
                    <a:pt x="21007" y="114091"/>
                  </a:lnTo>
                  <a:lnTo>
                    <a:pt x="20061" y="110204"/>
                  </a:lnTo>
                  <a:lnTo>
                    <a:pt x="18336" y="102808"/>
                  </a:lnTo>
                  <a:lnTo>
                    <a:pt x="16495" y="93116"/>
                  </a:lnTo>
                  <a:lnTo>
                    <a:pt x="14897" y="81936"/>
                  </a:lnTo>
                  <a:lnTo>
                    <a:pt x="13807" y="69950"/>
                  </a:lnTo>
                  <a:lnTo>
                    <a:pt x="13517" y="57801"/>
                  </a:lnTo>
                  <a:lnTo>
                    <a:pt x="14105" y="45848"/>
                  </a:lnTo>
                  <a:lnTo>
                    <a:pt x="15803" y="34526"/>
                  </a:lnTo>
                  <a:lnTo>
                    <a:pt x="19069" y="24443"/>
                  </a:lnTo>
                  <a:lnTo>
                    <a:pt x="24008" y="15817"/>
                  </a:lnTo>
                  <a:lnTo>
                    <a:pt x="30425" y="8854"/>
                  </a:lnTo>
                  <a:lnTo>
                    <a:pt x="38020" y="3917"/>
                  </a:lnTo>
                  <a:lnTo>
                    <a:pt x="46492" y="1007"/>
                  </a:lnTo>
                  <a:lnTo>
                    <a:pt x="55433" y="0"/>
                  </a:lnTo>
                  <a:lnTo>
                    <a:pt x="64346" y="828"/>
                  </a:lnTo>
                  <a:lnTo>
                    <a:pt x="72961" y="3274"/>
                  </a:lnTo>
                  <a:lnTo>
                    <a:pt x="81048" y="7185"/>
                  </a:lnTo>
                  <a:lnTo>
                    <a:pt x="88334" y="12550"/>
                  </a:lnTo>
                  <a:lnTo>
                    <a:pt x="94753" y="19235"/>
                  </a:lnTo>
                  <a:lnTo>
                    <a:pt x="100404" y="27162"/>
                  </a:lnTo>
                  <a:lnTo>
                    <a:pt x="105441" y="36386"/>
                  </a:lnTo>
                  <a:lnTo>
                    <a:pt x="110015" y="46814"/>
                  </a:lnTo>
                  <a:lnTo>
                    <a:pt x="114089" y="58240"/>
                  </a:lnTo>
                  <a:lnTo>
                    <a:pt x="117454" y="70434"/>
                  </a:lnTo>
                  <a:lnTo>
                    <a:pt x="120052" y="83182"/>
                  </a:lnTo>
                  <a:lnTo>
                    <a:pt x="121971" y="96101"/>
                  </a:lnTo>
                  <a:lnTo>
                    <a:pt x="123550" y="110108"/>
                  </a:lnTo>
                  <a:lnTo>
                    <a:pt x="124928" y="128667"/>
                  </a:lnTo>
                  <a:lnTo>
                    <a:pt x="126342" y="15769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87680" y="448382"/>
              <a:ext cx="115814" cy="199736"/>
            </a:xfrm>
            <a:custGeom>
              <a:avLst/>
              <a:gdLst/>
              <a:ahLst/>
              <a:cxnLst/>
              <a:rect l="0" t="0" r="0" b="0"/>
              <a:pathLst>
                <a:path w="115814" h="199736">
                  <a:moveTo>
                    <a:pt x="0" y="52642"/>
                  </a:moveTo>
                  <a:lnTo>
                    <a:pt x="2934" y="64310"/>
                  </a:lnTo>
                  <a:lnTo>
                    <a:pt x="5716" y="74799"/>
                  </a:lnTo>
                  <a:lnTo>
                    <a:pt x="8615" y="85106"/>
                  </a:lnTo>
                  <a:lnTo>
                    <a:pt x="11656" y="95580"/>
                  </a:lnTo>
                  <a:lnTo>
                    <a:pt x="14821" y="106572"/>
                  </a:lnTo>
                  <a:lnTo>
                    <a:pt x="18089" y="118205"/>
                  </a:lnTo>
                  <a:lnTo>
                    <a:pt x="21600" y="130113"/>
                  </a:lnTo>
                  <a:lnTo>
                    <a:pt x="25640" y="141571"/>
                  </a:lnTo>
                  <a:lnTo>
                    <a:pt x="30317" y="152205"/>
                  </a:lnTo>
                  <a:lnTo>
                    <a:pt x="35425" y="162140"/>
                  </a:lnTo>
                  <a:lnTo>
                    <a:pt x="40545" y="171806"/>
                  </a:lnTo>
                  <a:lnTo>
                    <a:pt x="45437" y="181472"/>
                  </a:lnTo>
                  <a:lnTo>
                    <a:pt x="50220" y="190430"/>
                  </a:lnTo>
                  <a:lnTo>
                    <a:pt x="56046" y="196892"/>
                  </a:lnTo>
                  <a:lnTo>
                    <a:pt x="63170" y="199735"/>
                  </a:lnTo>
                  <a:lnTo>
                    <a:pt x="69892" y="199040"/>
                  </a:lnTo>
                  <a:lnTo>
                    <a:pt x="75754" y="195479"/>
                  </a:lnTo>
                  <a:lnTo>
                    <a:pt x="80718" y="189622"/>
                  </a:lnTo>
                  <a:lnTo>
                    <a:pt x="84681" y="181769"/>
                  </a:lnTo>
                  <a:lnTo>
                    <a:pt x="87682" y="172249"/>
                  </a:lnTo>
                  <a:lnTo>
                    <a:pt x="90034" y="161425"/>
                  </a:lnTo>
                  <a:lnTo>
                    <a:pt x="92226" y="149632"/>
                  </a:lnTo>
                  <a:lnTo>
                    <a:pt x="94549" y="137136"/>
                  </a:lnTo>
                  <a:lnTo>
                    <a:pt x="96941" y="123981"/>
                  </a:lnTo>
                  <a:lnTo>
                    <a:pt x="99093" y="110010"/>
                  </a:lnTo>
                  <a:lnTo>
                    <a:pt x="100841" y="95212"/>
                  </a:lnTo>
                  <a:lnTo>
                    <a:pt x="102337" y="80019"/>
                  </a:lnTo>
                  <a:lnTo>
                    <a:pt x="103947" y="65199"/>
                  </a:lnTo>
                  <a:lnTo>
                    <a:pt x="105878" y="51172"/>
                  </a:lnTo>
                  <a:lnTo>
                    <a:pt x="108015" y="38440"/>
                  </a:lnTo>
                  <a:lnTo>
                    <a:pt x="110220" y="26516"/>
                  </a:lnTo>
                  <a:lnTo>
                    <a:pt x="112690" y="1435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53593" y="471877"/>
              <a:ext cx="118357" cy="212770"/>
            </a:xfrm>
            <a:custGeom>
              <a:avLst/>
              <a:gdLst/>
              <a:ahLst/>
              <a:cxnLst/>
              <a:rect l="0" t="0" r="0" b="0"/>
              <a:pathLst>
                <a:path w="118357" h="212770">
                  <a:moveTo>
                    <a:pt x="2543" y="60733"/>
                  </a:moveTo>
                  <a:lnTo>
                    <a:pt x="8477" y="69400"/>
                  </a:lnTo>
                  <a:lnTo>
                    <a:pt x="14682" y="76467"/>
                  </a:lnTo>
                  <a:lnTo>
                    <a:pt x="21778" y="82563"/>
                  </a:lnTo>
                  <a:lnTo>
                    <a:pt x="29718" y="87619"/>
                  </a:lnTo>
                  <a:lnTo>
                    <a:pt x="38365" y="91184"/>
                  </a:lnTo>
                  <a:lnTo>
                    <a:pt x="47555" y="93132"/>
                  </a:lnTo>
                  <a:lnTo>
                    <a:pt x="56981" y="93475"/>
                  </a:lnTo>
                  <a:lnTo>
                    <a:pt x="66223" y="92193"/>
                  </a:lnTo>
                  <a:lnTo>
                    <a:pt x="75058" y="89439"/>
                  </a:lnTo>
                  <a:lnTo>
                    <a:pt x="83293" y="85320"/>
                  </a:lnTo>
                  <a:lnTo>
                    <a:pt x="90677" y="79816"/>
                  </a:lnTo>
                  <a:lnTo>
                    <a:pt x="97154" y="73041"/>
                  </a:lnTo>
                  <a:lnTo>
                    <a:pt x="102503" y="65223"/>
                  </a:lnTo>
                  <a:lnTo>
                    <a:pt x="106274" y="56606"/>
                  </a:lnTo>
                  <a:lnTo>
                    <a:pt x="108361" y="47407"/>
                  </a:lnTo>
                  <a:lnTo>
                    <a:pt x="108797" y="37961"/>
                  </a:lnTo>
                  <a:lnTo>
                    <a:pt x="107577" y="28699"/>
                  </a:lnTo>
                  <a:lnTo>
                    <a:pt x="104865" y="19856"/>
                  </a:lnTo>
                  <a:lnTo>
                    <a:pt x="100774" y="11954"/>
                  </a:lnTo>
                  <a:lnTo>
                    <a:pt x="95288" y="5857"/>
                  </a:lnTo>
                  <a:lnTo>
                    <a:pt x="88526" y="1875"/>
                  </a:lnTo>
                  <a:lnTo>
                    <a:pt x="80716" y="0"/>
                  </a:lnTo>
                  <a:lnTo>
                    <a:pt x="72104" y="171"/>
                  </a:lnTo>
                  <a:lnTo>
                    <a:pt x="62914" y="2140"/>
                  </a:lnTo>
                  <a:lnTo>
                    <a:pt x="53643" y="5714"/>
                  </a:lnTo>
                  <a:lnTo>
                    <a:pt x="45031" y="10844"/>
                  </a:lnTo>
                  <a:lnTo>
                    <a:pt x="37429" y="17364"/>
                  </a:lnTo>
                  <a:lnTo>
                    <a:pt x="30834" y="25010"/>
                  </a:lnTo>
                  <a:lnTo>
                    <a:pt x="25089" y="33511"/>
                  </a:lnTo>
                  <a:lnTo>
                    <a:pt x="20000" y="42636"/>
                  </a:lnTo>
                  <a:lnTo>
                    <a:pt x="15393" y="52203"/>
                  </a:lnTo>
                  <a:lnTo>
                    <a:pt x="11131" y="62077"/>
                  </a:lnTo>
                  <a:lnTo>
                    <a:pt x="7118" y="72164"/>
                  </a:lnTo>
                  <a:lnTo>
                    <a:pt x="3607" y="82394"/>
                  </a:lnTo>
                  <a:lnTo>
                    <a:pt x="1160" y="92723"/>
                  </a:lnTo>
                  <a:lnTo>
                    <a:pt x="0" y="103122"/>
                  </a:lnTo>
                  <a:lnTo>
                    <a:pt x="36" y="113733"/>
                  </a:lnTo>
                  <a:lnTo>
                    <a:pt x="1049" y="124850"/>
                  </a:lnTo>
                  <a:lnTo>
                    <a:pt x="2809" y="136583"/>
                  </a:lnTo>
                  <a:lnTo>
                    <a:pt x="5277" y="148564"/>
                  </a:lnTo>
                  <a:lnTo>
                    <a:pt x="8604" y="160075"/>
                  </a:lnTo>
                  <a:lnTo>
                    <a:pt x="12806" y="170736"/>
                  </a:lnTo>
                  <a:lnTo>
                    <a:pt x="17932" y="180351"/>
                  </a:lnTo>
                  <a:lnTo>
                    <a:pt x="24130" y="188738"/>
                  </a:lnTo>
                  <a:lnTo>
                    <a:pt x="31380" y="195927"/>
                  </a:lnTo>
                  <a:lnTo>
                    <a:pt x="39690" y="201941"/>
                  </a:lnTo>
                  <a:lnTo>
                    <a:pt x="49172" y="206698"/>
                  </a:lnTo>
                  <a:lnTo>
                    <a:pt x="59759" y="210264"/>
                  </a:lnTo>
                  <a:lnTo>
                    <a:pt x="70855" y="212457"/>
                  </a:lnTo>
                  <a:lnTo>
                    <a:pt x="82615" y="212769"/>
                  </a:lnTo>
                  <a:lnTo>
                    <a:pt x="97188" y="208996"/>
                  </a:lnTo>
                  <a:lnTo>
                    <a:pt x="118356" y="19760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03535" y="479967"/>
              <a:ext cx="94757" cy="166544"/>
            </a:xfrm>
            <a:custGeom>
              <a:avLst/>
              <a:gdLst/>
              <a:ahLst/>
              <a:cxnLst/>
              <a:rect l="0" t="0" r="0" b="0"/>
              <a:pathLst>
                <a:path w="94757" h="166544">
                  <a:moveTo>
                    <a:pt x="0" y="115814"/>
                  </a:moveTo>
                  <a:lnTo>
                    <a:pt x="67" y="130349"/>
                  </a:lnTo>
                  <a:lnTo>
                    <a:pt x="707" y="142979"/>
                  </a:lnTo>
                  <a:lnTo>
                    <a:pt x="1984" y="154815"/>
                  </a:lnTo>
                  <a:lnTo>
                    <a:pt x="3131" y="163725"/>
                  </a:lnTo>
                  <a:lnTo>
                    <a:pt x="3307" y="166543"/>
                  </a:lnTo>
                  <a:lnTo>
                    <a:pt x="2878" y="163905"/>
                  </a:lnTo>
                  <a:lnTo>
                    <a:pt x="2266" y="157394"/>
                  </a:lnTo>
                  <a:lnTo>
                    <a:pt x="1686" y="148303"/>
                  </a:lnTo>
                  <a:lnTo>
                    <a:pt x="1210" y="137519"/>
                  </a:lnTo>
                  <a:lnTo>
                    <a:pt x="859" y="125633"/>
                  </a:lnTo>
                  <a:lnTo>
                    <a:pt x="942" y="113187"/>
                  </a:lnTo>
                  <a:lnTo>
                    <a:pt x="2053" y="100738"/>
                  </a:lnTo>
                  <a:lnTo>
                    <a:pt x="4431" y="88582"/>
                  </a:lnTo>
                  <a:lnTo>
                    <a:pt x="7993" y="76957"/>
                  </a:lnTo>
                  <a:lnTo>
                    <a:pt x="12526" y="66139"/>
                  </a:lnTo>
                  <a:lnTo>
                    <a:pt x="17797" y="56194"/>
                  </a:lnTo>
                  <a:lnTo>
                    <a:pt x="23606" y="47022"/>
                  </a:lnTo>
                  <a:lnTo>
                    <a:pt x="29797" y="38466"/>
                  </a:lnTo>
                  <a:lnTo>
                    <a:pt x="36257" y="30382"/>
                  </a:lnTo>
                  <a:lnTo>
                    <a:pt x="43179" y="22941"/>
                  </a:lnTo>
                  <a:lnTo>
                    <a:pt x="52035" y="15904"/>
                  </a:lnTo>
                  <a:lnTo>
                    <a:pt x="66955" y="864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88435" y="279926"/>
              <a:ext cx="15142" cy="379027"/>
            </a:xfrm>
            <a:custGeom>
              <a:avLst/>
              <a:gdLst/>
              <a:ahLst/>
              <a:cxnLst/>
              <a:rect l="0" t="0" r="0" b="0"/>
              <a:pathLst>
                <a:path w="15142" h="379027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71"/>
                  </a:lnTo>
                  <a:lnTo>
                    <a:pt x="507" y="50664"/>
                  </a:lnTo>
                  <a:lnTo>
                    <a:pt x="1326" y="66289"/>
                  </a:lnTo>
                  <a:lnTo>
                    <a:pt x="2142" y="83260"/>
                  </a:lnTo>
                  <a:lnTo>
                    <a:pt x="2826" y="101189"/>
                  </a:lnTo>
                  <a:lnTo>
                    <a:pt x="3352" y="119509"/>
                  </a:lnTo>
                  <a:lnTo>
                    <a:pt x="3738" y="137863"/>
                  </a:lnTo>
                  <a:lnTo>
                    <a:pt x="4013" y="156098"/>
                  </a:lnTo>
                  <a:lnTo>
                    <a:pt x="4205" y="174181"/>
                  </a:lnTo>
                  <a:lnTo>
                    <a:pt x="4337" y="192123"/>
                  </a:lnTo>
                  <a:lnTo>
                    <a:pt x="4427" y="209952"/>
                  </a:lnTo>
                  <a:lnTo>
                    <a:pt x="4488" y="227696"/>
                  </a:lnTo>
                  <a:lnTo>
                    <a:pt x="4533" y="245375"/>
                  </a:lnTo>
                  <a:lnTo>
                    <a:pt x="4734" y="262843"/>
                  </a:lnTo>
                  <a:lnTo>
                    <a:pt x="5401" y="279805"/>
                  </a:lnTo>
                  <a:lnTo>
                    <a:pt x="6658" y="296137"/>
                  </a:lnTo>
                  <a:lnTo>
                    <a:pt x="8146" y="311715"/>
                  </a:lnTo>
                  <a:lnTo>
                    <a:pt x="9151" y="326337"/>
                  </a:lnTo>
                  <a:lnTo>
                    <a:pt x="9314" y="339970"/>
                  </a:lnTo>
                  <a:lnTo>
                    <a:pt x="8952" y="352103"/>
                  </a:lnTo>
                  <a:lnTo>
                    <a:pt x="8957" y="362751"/>
                  </a:lnTo>
                  <a:lnTo>
                    <a:pt x="10441" y="371732"/>
                  </a:lnTo>
                  <a:lnTo>
                    <a:pt x="15141" y="37902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45649" y="416796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51477" y="67"/>
                  </a:lnTo>
                  <a:lnTo>
                    <a:pt x="240348" y="708"/>
                  </a:lnTo>
                  <a:lnTo>
                    <a:pt x="228750" y="2000"/>
                  </a:lnTo>
                  <a:lnTo>
                    <a:pt x="216589" y="3687"/>
                  </a:lnTo>
                  <a:lnTo>
                    <a:pt x="203929" y="5355"/>
                  </a:lnTo>
                  <a:lnTo>
                    <a:pt x="190868" y="6768"/>
                  </a:lnTo>
                  <a:lnTo>
                    <a:pt x="177343" y="7866"/>
                  </a:lnTo>
                  <a:lnTo>
                    <a:pt x="163130" y="8677"/>
                  </a:lnTo>
                  <a:lnTo>
                    <a:pt x="148166" y="9261"/>
                  </a:lnTo>
                  <a:lnTo>
                    <a:pt x="132694" y="9839"/>
                  </a:lnTo>
                  <a:lnTo>
                    <a:pt x="117156" y="10767"/>
                  </a:lnTo>
                  <a:lnTo>
                    <a:pt x="101815" y="12207"/>
                  </a:lnTo>
                  <a:lnTo>
                    <a:pt x="86751" y="13990"/>
                  </a:lnTo>
                  <a:lnTo>
                    <a:pt x="71949" y="15726"/>
                  </a:lnTo>
                  <a:lnTo>
                    <a:pt x="57382" y="17187"/>
                  </a:lnTo>
                  <a:lnTo>
                    <a:pt x="43600" y="18322"/>
                  </a:lnTo>
                  <a:lnTo>
                    <a:pt x="30392" y="19281"/>
                  </a:lnTo>
                  <a:lnTo>
                    <a:pt x="16595" y="201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90518" y="532610"/>
              <a:ext cx="7816" cy="115814"/>
            </a:xfrm>
            <a:custGeom>
              <a:avLst/>
              <a:gdLst/>
              <a:ahLst/>
              <a:cxnLst/>
              <a:rect l="0" t="0" r="0" b="0"/>
              <a:pathLst>
                <a:path w="7816" h="115814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7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13"/>
                  </a:lnTo>
                  <a:lnTo>
                    <a:pt x="1897" y="71846"/>
                  </a:lnTo>
                  <a:lnTo>
                    <a:pt x="3394" y="82943"/>
                  </a:lnTo>
                  <a:lnTo>
                    <a:pt x="5273" y="96389"/>
                  </a:lnTo>
                  <a:lnTo>
                    <a:pt x="7815" y="11581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08861" y="4273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50975" y="473565"/>
              <a:ext cx="147400" cy="174859"/>
            </a:xfrm>
            <a:custGeom>
              <a:avLst/>
              <a:gdLst/>
              <a:ahLst/>
              <a:cxnLst/>
              <a:rect l="0" t="0" r="0" b="0"/>
              <a:pathLst>
                <a:path w="147400" h="174859">
                  <a:moveTo>
                    <a:pt x="0" y="27459"/>
                  </a:moveTo>
                  <a:lnTo>
                    <a:pt x="2934" y="36395"/>
                  </a:lnTo>
                  <a:lnTo>
                    <a:pt x="5716" y="46022"/>
                  </a:lnTo>
                  <a:lnTo>
                    <a:pt x="8616" y="57305"/>
                  </a:lnTo>
                  <a:lnTo>
                    <a:pt x="11656" y="69799"/>
                  </a:lnTo>
                  <a:lnTo>
                    <a:pt x="14821" y="82631"/>
                  </a:lnTo>
                  <a:lnTo>
                    <a:pt x="18085" y="95249"/>
                  </a:lnTo>
                  <a:lnTo>
                    <a:pt x="21423" y="107459"/>
                  </a:lnTo>
                  <a:lnTo>
                    <a:pt x="24814" y="119254"/>
                  </a:lnTo>
                  <a:lnTo>
                    <a:pt x="28205" y="130674"/>
                  </a:lnTo>
                  <a:lnTo>
                    <a:pt x="30257" y="140844"/>
                  </a:lnTo>
                  <a:lnTo>
                    <a:pt x="29813" y="147184"/>
                  </a:lnTo>
                  <a:lnTo>
                    <a:pt x="28240" y="147821"/>
                  </a:lnTo>
                  <a:lnTo>
                    <a:pt x="26517" y="143278"/>
                  </a:lnTo>
                  <a:lnTo>
                    <a:pt x="25030" y="134940"/>
                  </a:lnTo>
                  <a:lnTo>
                    <a:pt x="23870" y="124234"/>
                  </a:lnTo>
                  <a:lnTo>
                    <a:pt x="23018" y="112142"/>
                  </a:lnTo>
                  <a:lnTo>
                    <a:pt x="22578" y="99090"/>
                  </a:lnTo>
                  <a:lnTo>
                    <a:pt x="22798" y="85105"/>
                  </a:lnTo>
                  <a:lnTo>
                    <a:pt x="23761" y="70259"/>
                  </a:lnTo>
                  <a:lnTo>
                    <a:pt x="25557" y="55184"/>
                  </a:lnTo>
                  <a:lnTo>
                    <a:pt x="28365" y="40966"/>
                  </a:lnTo>
                  <a:lnTo>
                    <a:pt x="32186" y="28155"/>
                  </a:lnTo>
                  <a:lnTo>
                    <a:pt x="37041" y="17265"/>
                  </a:lnTo>
                  <a:lnTo>
                    <a:pt x="43048" y="9003"/>
                  </a:lnTo>
                  <a:lnTo>
                    <a:pt x="50159" y="3494"/>
                  </a:lnTo>
                  <a:lnTo>
                    <a:pt x="58035" y="557"/>
                  </a:lnTo>
                  <a:lnTo>
                    <a:pt x="66159" y="0"/>
                  </a:lnTo>
                  <a:lnTo>
                    <a:pt x="74212" y="1473"/>
                  </a:lnTo>
                  <a:lnTo>
                    <a:pt x="82076" y="4711"/>
                  </a:lnTo>
                  <a:lnTo>
                    <a:pt x="89736" y="9616"/>
                  </a:lnTo>
                  <a:lnTo>
                    <a:pt x="97216" y="15983"/>
                  </a:lnTo>
                  <a:lnTo>
                    <a:pt x="104392" y="23527"/>
                  </a:lnTo>
                  <a:lnTo>
                    <a:pt x="110992" y="31960"/>
                  </a:lnTo>
                  <a:lnTo>
                    <a:pt x="116911" y="41044"/>
                  </a:lnTo>
                  <a:lnTo>
                    <a:pt x="122039" y="50753"/>
                  </a:lnTo>
                  <a:lnTo>
                    <a:pt x="126186" y="61256"/>
                  </a:lnTo>
                  <a:lnTo>
                    <a:pt x="129345" y="72582"/>
                  </a:lnTo>
                  <a:lnTo>
                    <a:pt x="131653" y="84629"/>
                  </a:lnTo>
                  <a:lnTo>
                    <a:pt x="133293" y="97248"/>
                  </a:lnTo>
                  <a:lnTo>
                    <a:pt x="134441" y="110281"/>
                  </a:lnTo>
                  <a:lnTo>
                    <a:pt x="135432" y="123193"/>
                  </a:lnTo>
                  <a:lnTo>
                    <a:pt x="136957" y="136452"/>
                  </a:lnTo>
                  <a:lnTo>
                    <a:pt x="140272" y="152338"/>
                  </a:lnTo>
                  <a:lnTo>
                    <a:pt x="147399" y="17485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72032" y="501366"/>
              <a:ext cx="291446" cy="389214"/>
            </a:xfrm>
            <a:custGeom>
              <a:avLst/>
              <a:gdLst/>
              <a:ahLst/>
              <a:cxnLst/>
              <a:rect l="0" t="0" r="0" b="0"/>
              <a:pathLst>
                <a:path w="291446" h="389214">
                  <a:moveTo>
                    <a:pt x="252684" y="126000"/>
                  </a:moveTo>
                  <a:lnTo>
                    <a:pt x="258485" y="120066"/>
                  </a:lnTo>
                  <a:lnTo>
                    <a:pt x="263409" y="113861"/>
                  </a:lnTo>
                  <a:lnTo>
                    <a:pt x="267907" y="106761"/>
                  </a:lnTo>
                  <a:lnTo>
                    <a:pt x="271955" y="98648"/>
                  </a:lnTo>
                  <a:lnTo>
                    <a:pt x="275320" y="89353"/>
                  </a:lnTo>
                  <a:lnTo>
                    <a:pt x="277919" y="78910"/>
                  </a:lnTo>
                  <a:lnTo>
                    <a:pt x="279501" y="67657"/>
                  </a:lnTo>
                  <a:lnTo>
                    <a:pt x="279583" y="56120"/>
                  </a:lnTo>
                  <a:lnTo>
                    <a:pt x="278038" y="44633"/>
                  </a:lnTo>
                  <a:lnTo>
                    <a:pt x="274881" y="33652"/>
                  </a:lnTo>
                  <a:lnTo>
                    <a:pt x="270096" y="23812"/>
                  </a:lnTo>
                  <a:lnTo>
                    <a:pt x="263836" y="15354"/>
                  </a:lnTo>
                  <a:lnTo>
                    <a:pt x="256210" y="8508"/>
                  </a:lnTo>
                  <a:lnTo>
                    <a:pt x="247197" y="3649"/>
                  </a:lnTo>
                  <a:lnTo>
                    <a:pt x="236924" y="798"/>
                  </a:lnTo>
                  <a:lnTo>
                    <a:pt x="225942" y="0"/>
                  </a:lnTo>
                  <a:lnTo>
                    <a:pt x="215112" y="1500"/>
                  </a:lnTo>
                  <a:lnTo>
                    <a:pt x="204911" y="5211"/>
                  </a:lnTo>
                  <a:lnTo>
                    <a:pt x="195606" y="10785"/>
                  </a:lnTo>
                  <a:lnTo>
                    <a:pt x="187429" y="17806"/>
                  </a:lnTo>
                  <a:lnTo>
                    <a:pt x="180379" y="25898"/>
                  </a:lnTo>
                  <a:lnTo>
                    <a:pt x="174458" y="34922"/>
                  </a:lnTo>
                  <a:lnTo>
                    <a:pt x="169764" y="44956"/>
                  </a:lnTo>
                  <a:lnTo>
                    <a:pt x="166240" y="55959"/>
                  </a:lnTo>
                  <a:lnTo>
                    <a:pt x="164023" y="67618"/>
                  </a:lnTo>
                  <a:lnTo>
                    <a:pt x="163507" y="79444"/>
                  </a:lnTo>
                  <a:lnTo>
                    <a:pt x="164764" y="91121"/>
                  </a:lnTo>
                  <a:lnTo>
                    <a:pt x="167895" y="101894"/>
                  </a:lnTo>
                  <a:lnTo>
                    <a:pt x="173196" y="110531"/>
                  </a:lnTo>
                  <a:lnTo>
                    <a:pt x="180611" y="116550"/>
                  </a:lnTo>
                  <a:lnTo>
                    <a:pt x="189657" y="119961"/>
                  </a:lnTo>
                  <a:lnTo>
                    <a:pt x="199629" y="120904"/>
                  </a:lnTo>
                  <a:lnTo>
                    <a:pt x="210026" y="119720"/>
                  </a:lnTo>
                  <a:lnTo>
                    <a:pt x="220257" y="116693"/>
                  </a:lnTo>
                  <a:lnTo>
                    <a:pt x="229587" y="111937"/>
                  </a:lnTo>
                  <a:lnTo>
                    <a:pt x="237707" y="105673"/>
                  </a:lnTo>
                  <a:lnTo>
                    <a:pt x="244665" y="98200"/>
                  </a:lnTo>
                  <a:lnTo>
                    <a:pt x="250663" y="89815"/>
                  </a:lnTo>
                  <a:lnTo>
                    <a:pt x="255928" y="80825"/>
                  </a:lnTo>
                  <a:lnTo>
                    <a:pt x="260736" y="73458"/>
                  </a:lnTo>
                  <a:lnTo>
                    <a:pt x="264918" y="71033"/>
                  </a:lnTo>
                  <a:lnTo>
                    <a:pt x="268117" y="73786"/>
                  </a:lnTo>
                  <a:lnTo>
                    <a:pt x="270781" y="80404"/>
                  </a:lnTo>
                  <a:lnTo>
                    <a:pt x="273346" y="89608"/>
                  </a:lnTo>
                  <a:lnTo>
                    <a:pt x="276023" y="100493"/>
                  </a:lnTo>
                  <a:lnTo>
                    <a:pt x="278874" y="112467"/>
                  </a:lnTo>
                  <a:lnTo>
                    <a:pt x="281888" y="125148"/>
                  </a:lnTo>
                  <a:lnTo>
                    <a:pt x="284872" y="138291"/>
                  </a:lnTo>
                  <a:lnTo>
                    <a:pt x="287486" y="151737"/>
                  </a:lnTo>
                  <a:lnTo>
                    <a:pt x="289566" y="165378"/>
                  </a:lnTo>
                  <a:lnTo>
                    <a:pt x="290960" y="178983"/>
                  </a:lnTo>
                  <a:lnTo>
                    <a:pt x="291445" y="192199"/>
                  </a:lnTo>
                  <a:lnTo>
                    <a:pt x="290987" y="204865"/>
                  </a:lnTo>
                  <a:lnTo>
                    <a:pt x="289543" y="216828"/>
                  </a:lnTo>
                  <a:lnTo>
                    <a:pt x="286979" y="227870"/>
                  </a:lnTo>
                  <a:lnTo>
                    <a:pt x="283324" y="237965"/>
                  </a:lnTo>
                  <a:lnTo>
                    <a:pt x="278583" y="247236"/>
                  </a:lnTo>
                  <a:lnTo>
                    <a:pt x="272651" y="255858"/>
                  </a:lnTo>
                  <a:lnTo>
                    <a:pt x="265583" y="263987"/>
                  </a:lnTo>
                  <a:lnTo>
                    <a:pt x="257396" y="271431"/>
                  </a:lnTo>
                  <a:lnTo>
                    <a:pt x="247999" y="277679"/>
                  </a:lnTo>
                  <a:lnTo>
                    <a:pt x="237454" y="282553"/>
                  </a:lnTo>
                  <a:lnTo>
                    <a:pt x="225950" y="286335"/>
                  </a:lnTo>
                  <a:lnTo>
                    <a:pt x="213703" y="289571"/>
                  </a:lnTo>
                  <a:lnTo>
                    <a:pt x="200911" y="292635"/>
                  </a:lnTo>
                  <a:lnTo>
                    <a:pt x="187729" y="295543"/>
                  </a:lnTo>
                  <a:lnTo>
                    <a:pt x="174273" y="298050"/>
                  </a:lnTo>
                  <a:lnTo>
                    <a:pt x="160635" y="300041"/>
                  </a:lnTo>
                  <a:lnTo>
                    <a:pt x="147036" y="301701"/>
                  </a:lnTo>
                  <a:lnTo>
                    <a:pt x="133825" y="303422"/>
                  </a:lnTo>
                  <a:lnTo>
                    <a:pt x="121160" y="305436"/>
                  </a:lnTo>
                  <a:lnTo>
                    <a:pt x="109028" y="307959"/>
                  </a:lnTo>
                  <a:lnTo>
                    <a:pt x="97340" y="311264"/>
                  </a:lnTo>
                  <a:lnTo>
                    <a:pt x="85994" y="315417"/>
                  </a:lnTo>
                  <a:lnTo>
                    <a:pt x="74898" y="320327"/>
                  </a:lnTo>
                  <a:lnTo>
                    <a:pt x="63981" y="325839"/>
                  </a:lnTo>
                  <a:lnTo>
                    <a:pt x="53197" y="331809"/>
                  </a:lnTo>
                  <a:lnTo>
                    <a:pt x="42835" y="338274"/>
                  </a:lnTo>
                  <a:lnTo>
                    <a:pt x="33482" y="345444"/>
                  </a:lnTo>
                  <a:lnTo>
                    <a:pt x="25384" y="353365"/>
                  </a:lnTo>
                  <a:lnTo>
                    <a:pt x="18618" y="361474"/>
                  </a:lnTo>
                  <a:lnTo>
                    <a:pt x="13053" y="369095"/>
                  </a:lnTo>
                  <a:lnTo>
                    <a:pt x="8076" y="376374"/>
                  </a:lnTo>
                  <a:lnTo>
                    <a:pt x="3702" y="383166"/>
                  </a:lnTo>
                  <a:lnTo>
                    <a:pt x="0" y="38921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77483" y="216755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8190" y="14602"/>
                  </a:lnTo>
                  <a:lnTo>
                    <a:pt x="16048" y="27873"/>
                  </a:lnTo>
                  <a:lnTo>
                    <a:pt x="14445" y="41083"/>
                  </a:lnTo>
                  <a:lnTo>
                    <a:pt x="13265" y="54771"/>
                  </a:lnTo>
                  <a:lnTo>
                    <a:pt x="12416" y="69576"/>
                  </a:lnTo>
                  <a:lnTo>
                    <a:pt x="11819" y="85731"/>
                  </a:lnTo>
                  <a:lnTo>
                    <a:pt x="11404" y="102976"/>
                  </a:lnTo>
                  <a:lnTo>
                    <a:pt x="11120" y="120770"/>
                  </a:lnTo>
                  <a:lnTo>
                    <a:pt x="10927" y="138733"/>
                  </a:lnTo>
                  <a:lnTo>
                    <a:pt x="10796" y="156521"/>
                  </a:lnTo>
                  <a:lnTo>
                    <a:pt x="10708" y="173763"/>
                  </a:lnTo>
                  <a:lnTo>
                    <a:pt x="10644" y="190320"/>
                  </a:lnTo>
                  <a:lnTo>
                    <a:pt x="10431" y="206234"/>
                  </a:lnTo>
                  <a:lnTo>
                    <a:pt x="9757" y="221621"/>
                  </a:lnTo>
                  <a:lnTo>
                    <a:pt x="8490" y="236607"/>
                  </a:lnTo>
                  <a:lnTo>
                    <a:pt x="6825" y="251301"/>
                  </a:lnTo>
                  <a:lnTo>
                    <a:pt x="5169" y="265788"/>
                  </a:lnTo>
                  <a:lnTo>
                    <a:pt x="3761" y="280114"/>
                  </a:lnTo>
                  <a:lnTo>
                    <a:pt x="2662" y="293716"/>
                  </a:lnTo>
                  <a:lnTo>
                    <a:pt x="1732" y="306777"/>
                  </a:lnTo>
                  <a:lnTo>
                    <a:pt x="891" y="32044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77442" y="164112"/>
              <a:ext cx="379027" cy="147400"/>
            </a:xfrm>
            <a:custGeom>
              <a:avLst/>
              <a:gdLst/>
              <a:ahLst/>
              <a:cxnLst/>
              <a:rect l="0" t="0" r="0" b="0"/>
              <a:pathLst>
                <a:path w="379027" h="147400">
                  <a:moveTo>
                    <a:pt x="379026" y="0"/>
                  </a:moveTo>
                  <a:lnTo>
                    <a:pt x="367291" y="3001"/>
                  </a:lnTo>
                  <a:lnTo>
                    <a:pt x="356162" y="6424"/>
                  </a:lnTo>
                  <a:lnTo>
                    <a:pt x="344559" y="10620"/>
                  </a:lnTo>
                  <a:lnTo>
                    <a:pt x="332224" y="15520"/>
                  </a:lnTo>
                  <a:lnTo>
                    <a:pt x="318916" y="21001"/>
                  </a:lnTo>
                  <a:lnTo>
                    <a:pt x="304612" y="26927"/>
                  </a:lnTo>
                  <a:lnTo>
                    <a:pt x="289607" y="33016"/>
                  </a:lnTo>
                  <a:lnTo>
                    <a:pt x="274394" y="38866"/>
                  </a:lnTo>
                  <a:lnTo>
                    <a:pt x="259280" y="44277"/>
                  </a:lnTo>
                  <a:lnTo>
                    <a:pt x="244541" y="49230"/>
                  </a:lnTo>
                  <a:lnTo>
                    <a:pt x="230491" y="53791"/>
                  </a:lnTo>
                  <a:lnTo>
                    <a:pt x="217219" y="58045"/>
                  </a:lnTo>
                  <a:lnTo>
                    <a:pt x="204323" y="62072"/>
                  </a:lnTo>
                  <a:lnTo>
                    <a:pt x="191050" y="65938"/>
                  </a:lnTo>
                  <a:lnTo>
                    <a:pt x="177005" y="69694"/>
                  </a:lnTo>
                  <a:lnTo>
                    <a:pt x="162297" y="73541"/>
                  </a:lnTo>
                  <a:lnTo>
                    <a:pt x="147345" y="77810"/>
                  </a:lnTo>
                  <a:lnTo>
                    <a:pt x="132432" y="82647"/>
                  </a:lnTo>
                  <a:lnTo>
                    <a:pt x="117672" y="88032"/>
                  </a:lnTo>
                  <a:lnTo>
                    <a:pt x="103083" y="93872"/>
                  </a:lnTo>
                  <a:lnTo>
                    <a:pt x="88647" y="100059"/>
                  </a:lnTo>
                  <a:lnTo>
                    <a:pt x="74497" y="106502"/>
                  </a:lnTo>
                  <a:lnTo>
                    <a:pt x="60909" y="113126"/>
                  </a:lnTo>
                  <a:lnTo>
                    <a:pt x="48001" y="119867"/>
                  </a:lnTo>
                  <a:lnTo>
                    <a:pt x="36174" y="126383"/>
                  </a:lnTo>
                  <a:lnTo>
                    <a:pt x="25028" y="132690"/>
                  </a:lnTo>
                  <a:lnTo>
                    <a:pt x="13584" y="13934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19555" y="501024"/>
              <a:ext cx="326385" cy="73701"/>
            </a:xfrm>
            <a:custGeom>
              <a:avLst/>
              <a:gdLst/>
              <a:ahLst/>
              <a:cxnLst/>
              <a:rect l="0" t="0" r="0" b="0"/>
              <a:pathLst>
                <a:path w="326385" h="73701">
                  <a:moveTo>
                    <a:pt x="326384" y="0"/>
                  </a:moveTo>
                  <a:lnTo>
                    <a:pt x="314582" y="134"/>
                  </a:lnTo>
                  <a:lnTo>
                    <a:pt x="302813" y="1415"/>
                  </a:lnTo>
                  <a:lnTo>
                    <a:pt x="289918" y="4003"/>
                  </a:lnTo>
                  <a:lnTo>
                    <a:pt x="275897" y="7550"/>
                  </a:lnTo>
                  <a:lnTo>
                    <a:pt x="260920" y="11535"/>
                  </a:lnTo>
                  <a:lnTo>
                    <a:pt x="245198" y="15614"/>
                  </a:lnTo>
                  <a:lnTo>
                    <a:pt x="228922" y="19636"/>
                  </a:lnTo>
                  <a:lnTo>
                    <a:pt x="212250" y="23554"/>
                  </a:lnTo>
                  <a:lnTo>
                    <a:pt x="195299" y="27373"/>
                  </a:lnTo>
                  <a:lnTo>
                    <a:pt x="178156" y="31276"/>
                  </a:lnTo>
                  <a:lnTo>
                    <a:pt x="160882" y="35588"/>
                  </a:lnTo>
                  <a:lnTo>
                    <a:pt x="143523" y="40453"/>
                  </a:lnTo>
                  <a:lnTo>
                    <a:pt x="126271" y="45689"/>
                  </a:lnTo>
                  <a:lnTo>
                    <a:pt x="109454" y="50897"/>
                  </a:lnTo>
                  <a:lnTo>
                    <a:pt x="93220" y="55838"/>
                  </a:lnTo>
                  <a:lnTo>
                    <a:pt x="77569" y="60305"/>
                  </a:lnTo>
                  <a:lnTo>
                    <a:pt x="60595" y="64476"/>
                  </a:lnTo>
                  <a:lnTo>
                    <a:pt x="37456" y="6871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45939" y="408929"/>
              <a:ext cx="221099" cy="165796"/>
            </a:xfrm>
            <a:custGeom>
              <a:avLst/>
              <a:gdLst/>
              <a:ahLst/>
              <a:cxnLst/>
              <a:rect l="0" t="0" r="0" b="0"/>
              <a:pathLst>
                <a:path w="221099" h="165796">
                  <a:moveTo>
                    <a:pt x="0" y="7867"/>
                  </a:moveTo>
                  <a:lnTo>
                    <a:pt x="0" y="22536"/>
                  </a:lnTo>
                  <a:lnTo>
                    <a:pt x="0" y="36447"/>
                  </a:lnTo>
                  <a:lnTo>
                    <a:pt x="5" y="50941"/>
                  </a:lnTo>
                  <a:lnTo>
                    <a:pt x="178" y="65969"/>
                  </a:lnTo>
                  <a:lnTo>
                    <a:pt x="826" y="81146"/>
                  </a:lnTo>
                  <a:lnTo>
                    <a:pt x="2082" y="96128"/>
                  </a:lnTo>
                  <a:lnTo>
                    <a:pt x="3995" y="107815"/>
                  </a:lnTo>
                  <a:lnTo>
                    <a:pt x="6296" y="111998"/>
                  </a:lnTo>
                  <a:lnTo>
                    <a:pt x="8550" y="109206"/>
                  </a:lnTo>
                  <a:lnTo>
                    <a:pt x="10845" y="101401"/>
                  </a:lnTo>
                  <a:lnTo>
                    <a:pt x="13320" y="90416"/>
                  </a:lnTo>
                  <a:lnTo>
                    <a:pt x="16020" y="77713"/>
                  </a:lnTo>
                  <a:lnTo>
                    <a:pt x="18934" y="64192"/>
                  </a:lnTo>
                  <a:lnTo>
                    <a:pt x="22185" y="50641"/>
                  </a:lnTo>
                  <a:lnTo>
                    <a:pt x="26041" y="37895"/>
                  </a:lnTo>
                  <a:lnTo>
                    <a:pt x="30599" y="26330"/>
                  </a:lnTo>
                  <a:lnTo>
                    <a:pt x="35964" y="16575"/>
                  </a:lnTo>
                  <a:lnTo>
                    <a:pt x="42321" y="9672"/>
                  </a:lnTo>
                  <a:lnTo>
                    <a:pt x="49665" y="5928"/>
                  </a:lnTo>
                  <a:lnTo>
                    <a:pt x="57528" y="5344"/>
                  </a:lnTo>
                  <a:lnTo>
                    <a:pt x="65113" y="7977"/>
                  </a:lnTo>
                  <a:lnTo>
                    <a:pt x="71986" y="13518"/>
                  </a:lnTo>
                  <a:lnTo>
                    <a:pt x="78073" y="21268"/>
                  </a:lnTo>
                  <a:lnTo>
                    <a:pt x="83469" y="30354"/>
                  </a:lnTo>
                  <a:lnTo>
                    <a:pt x="88334" y="40100"/>
                  </a:lnTo>
                  <a:lnTo>
                    <a:pt x="93306" y="48155"/>
                  </a:lnTo>
                  <a:lnTo>
                    <a:pt x="98612" y="51157"/>
                  </a:lnTo>
                  <a:lnTo>
                    <a:pt x="103621" y="48980"/>
                  </a:lnTo>
                  <a:lnTo>
                    <a:pt x="108578" y="43276"/>
                  </a:lnTo>
                  <a:lnTo>
                    <a:pt x="113796" y="35505"/>
                  </a:lnTo>
                  <a:lnTo>
                    <a:pt x="119555" y="26900"/>
                  </a:lnTo>
                  <a:lnTo>
                    <a:pt x="126150" y="18591"/>
                  </a:lnTo>
                  <a:lnTo>
                    <a:pt x="133648" y="11132"/>
                  </a:lnTo>
                  <a:lnTo>
                    <a:pt x="141948" y="5107"/>
                  </a:lnTo>
                  <a:lnTo>
                    <a:pt x="150887" y="1323"/>
                  </a:lnTo>
                  <a:lnTo>
                    <a:pt x="160294" y="0"/>
                  </a:lnTo>
                  <a:lnTo>
                    <a:pt x="169709" y="1041"/>
                  </a:lnTo>
                  <a:lnTo>
                    <a:pt x="178417" y="4312"/>
                  </a:lnTo>
                  <a:lnTo>
                    <a:pt x="186084" y="9512"/>
                  </a:lnTo>
                  <a:lnTo>
                    <a:pt x="192721" y="16406"/>
                  </a:lnTo>
                  <a:lnTo>
                    <a:pt x="198496" y="24919"/>
                  </a:lnTo>
                  <a:lnTo>
                    <a:pt x="203599" y="34862"/>
                  </a:lnTo>
                  <a:lnTo>
                    <a:pt x="208045" y="45960"/>
                  </a:lnTo>
                  <a:lnTo>
                    <a:pt x="211668" y="57932"/>
                  </a:lnTo>
                  <a:lnTo>
                    <a:pt x="214442" y="70541"/>
                  </a:lnTo>
                  <a:lnTo>
                    <a:pt x="216477" y="83600"/>
                  </a:lnTo>
                  <a:lnTo>
                    <a:pt x="217926" y="96972"/>
                  </a:lnTo>
                  <a:lnTo>
                    <a:pt x="218939" y="110542"/>
                  </a:lnTo>
                  <a:lnTo>
                    <a:pt x="219638" y="123634"/>
                  </a:lnTo>
                  <a:lnTo>
                    <a:pt x="220191" y="136297"/>
                  </a:lnTo>
                  <a:lnTo>
                    <a:pt x="220650" y="149641"/>
                  </a:lnTo>
                  <a:lnTo>
                    <a:pt x="221098" y="16579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43466" y="365076"/>
              <a:ext cx="106640" cy="343147"/>
            </a:xfrm>
            <a:custGeom>
              <a:avLst/>
              <a:gdLst/>
              <a:ahLst/>
              <a:cxnLst/>
              <a:rect l="0" t="0" r="0" b="0"/>
              <a:pathLst>
                <a:path w="106640" h="343147">
                  <a:moveTo>
                    <a:pt x="7799" y="104363"/>
                  </a:moveTo>
                  <a:lnTo>
                    <a:pt x="7799" y="116165"/>
                  </a:lnTo>
                  <a:lnTo>
                    <a:pt x="7799" y="127934"/>
                  </a:lnTo>
                  <a:lnTo>
                    <a:pt x="7804" y="140829"/>
                  </a:lnTo>
                  <a:lnTo>
                    <a:pt x="7977" y="154850"/>
                  </a:lnTo>
                  <a:lnTo>
                    <a:pt x="8625" y="169826"/>
                  </a:lnTo>
                  <a:lnTo>
                    <a:pt x="9874" y="185549"/>
                  </a:lnTo>
                  <a:lnTo>
                    <a:pt x="11526" y="201825"/>
                  </a:lnTo>
                  <a:lnTo>
                    <a:pt x="13175" y="218497"/>
                  </a:lnTo>
                  <a:lnTo>
                    <a:pt x="14578" y="235443"/>
                  </a:lnTo>
                  <a:lnTo>
                    <a:pt x="15670" y="252413"/>
                  </a:lnTo>
                  <a:lnTo>
                    <a:pt x="16478" y="269039"/>
                  </a:lnTo>
                  <a:lnTo>
                    <a:pt x="17056" y="285150"/>
                  </a:lnTo>
                  <a:lnTo>
                    <a:pt x="17462" y="300749"/>
                  </a:lnTo>
                  <a:lnTo>
                    <a:pt x="17741" y="315917"/>
                  </a:lnTo>
                  <a:lnTo>
                    <a:pt x="17932" y="330645"/>
                  </a:lnTo>
                  <a:lnTo>
                    <a:pt x="18069" y="341234"/>
                  </a:lnTo>
                  <a:lnTo>
                    <a:pt x="18169" y="343146"/>
                  </a:lnTo>
                  <a:lnTo>
                    <a:pt x="18233" y="338094"/>
                  </a:lnTo>
                  <a:lnTo>
                    <a:pt x="18267" y="328490"/>
                  </a:lnTo>
                  <a:lnTo>
                    <a:pt x="18117" y="316016"/>
                  </a:lnTo>
                  <a:lnTo>
                    <a:pt x="17481" y="301734"/>
                  </a:lnTo>
                  <a:lnTo>
                    <a:pt x="16241" y="286300"/>
                  </a:lnTo>
                  <a:lnTo>
                    <a:pt x="14593" y="269962"/>
                  </a:lnTo>
                  <a:lnTo>
                    <a:pt x="12947" y="252674"/>
                  </a:lnTo>
                  <a:lnTo>
                    <a:pt x="11546" y="234475"/>
                  </a:lnTo>
                  <a:lnTo>
                    <a:pt x="10455" y="215670"/>
                  </a:lnTo>
                  <a:lnTo>
                    <a:pt x="9647" y="196736"/>
                  </a:lnTo>
                  <a:lnTo>
                    <a:pt x="9065" y="177968"/>
                  </a:lnTo>
                  <a:lnTo>
                    <a:pt x="8488" y="159789"/>
                  </a:lnTo>
                  <a:lnTo>
                    <a:pt x="7560" y="142806"/>
                  </a:lnTo>
                  <a:lnTo>
                    <a:pt x="6121" y="127234"/>
                  </a:lnTo>
                  <a:lnTo>
                    <a:pt x="4338" y="112793"/>
                  </a:lnTo>
                  <a:lnTo>
                    <a:pt x="2602" y="98934"/>
                  </a:lnTo>
                  <a:lnTo>
                    <a:pt x="1145" y="85269"/>
                  </a:lnTo>
                  <a:lnTo>
                    <a:pt x="186" y="71613"/>
                  </a:lnTo>
                  <a:lnTo>
                    <a:pt x="0" y="57897"/>
                  </a:lnTo>
                  <a:lnTo>
                    <a:pt x="675" y="44125"/>
                  </a:lnTo>
                  <a:lnTo>
                    <a:pt x="2775" y="30960"/>
                  </a:lnTo>
                  <a:lnTo>
                    <a:pt x="7378" y="19645"/>
                  </a:lnTo>
                  <a:lnTo>
                    <a:pt x="14841" y="10720"/>
                  </a:lnTo>
                  <a:lnTo>
                    <a:pt x="24583" y="4392"/>
                  </a:lnTo>
                  <a:lnTo>
                    <a:pt x="35486" y="879"/>
                  </a:lnTo>
                  <a:lnTo>
                    <a:pt x="46773" y="0"/>
                  </a:lnTo>
                  <a:lnTo>
                    <a:pt x="57906" y="1306"/>
                  </a:lnTo>
                  <a:lnTo>
                    <a:pt x="68439" y="4292"/>
                  </a:lnTo>
                  <a:lnTo>
                    <a:pt x="78207" y="8525"/>
                  </a:lnTo>
                  <a:lnTo>
                    <a:pt x="86933" y="14141"/>
                  </a:lnTo>
                  <a:lnTo>
                    <a:pt x="94131" y="21797"/>
                  </a:lnTo>
                  <a:lnTo>
                    <a:pt x="99676" y="31681"/>
                  </a:lnTo>
                  <a:lnTo>
                    <a:pt x="103588" y="43235"/>
                  </a:lnTo>
                  <a:lnTo>
                    <a:pt x="105857" y="55445"/>
                  </a:lnTo>
                  <a:lnTo>
                    <a:pt x="106639" y="67657"/>
                  </a:lnTo>
                  <a:lnTo>
                    <a:pt x="106049" y="79600"/>
                  </a:lnTo>
                  <a:lnTo>
                    <a:pt x="104066" y="91219"/>
                  </a:lnTo>
                  <a:lnTo>
                    <a:pt x="100809" y="102543"/>
                  </a:lnTo>
                  <a:lnTo>
                    <a:pt x="96506" y="113469"/>
                  </a:lnTo>
                  <a:lnTo>
                    <a:pt x="91402" y="123747"/>
                  </a:lnTo>
                  <a:lnTo>
                    <a:pt x="85702" y="133287"/>
                  </a:lnTo>
                  <a:lnTo>
                    <a:pt x="79248" y="141831"/>
                  </a:lnTo>
                  <a:lnTo>
                    <a:pt x="71552" y="148893"/>
                  </a:lnTo>
                  <a:lnTo>
                    <a:pt x="62460" y="154345"/>
                  </a:lnTo>
                  <a:lnTo>
                    <a:pt x="52521" y="158370"/>
                  </a:lnTo>
                  <a:lnTo>
                    <a:pt x="41737" y="161681"/>
                  </a:lnTo>
                  <a:lnTo>
                    <a:pt x="28042" y="164569"/>
                  </a:lnTo>
                  <a:lnTo>
                    <a:pt x="7799" y="16753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01878" y="393443"/>
              <a:ext cx="133658" cy="164223"/>
            </a:xfrm>
            <a:custGeom>
              <a:avLst/>
              <a:gdLst/>
              <a:ahLst/>
              <a:cxnLst/>
              <a:rect l="0" t="0" r="0" b="0"/>
              <a:pathLst>
                <a:path w="133658" h="164223">
                  <a:moveTo>
                    <a:pt x="7315" y="44410"/>
                  </a:moveTo>
                  <a:lnTo>
                    <a:pt x="4516" y="56078"/>
                  </a:lnTo>
                  <a:lnTo>
                    <a:pt x="3014" y="66567"/>
                  </a:lnTo>
                  <a:lnTo>
                    <a:pt x="2707" y="76874"/>
                  </a:lnTo>
                  <a:lnTo>
                    <a:pt x="3386" y="87348"/>
                  </a:lnTo>
                  <a:lnTo>
                    <a:pt x="4854" y="98340"/>
                  </a:lnTo>
                  <a:lnTo>
                    <a:pt x="6918" y="109982"/>
                  </a:lnTo>
                  <a:lnTo>
                    <a:pt x="9255" y="122236"/>
                  </a:lnTo>
                  <a:lnTo>
                    <a:pt x="11429" y="134991"/>
                  </a:lnTo>
                  <a:lnTo>
                    <a:pt x="13189" y="148060"/>
                  </a:lnTo>
                  <a:lnTo>
                    <a:pt x="13473" y="158986"/>
                  </a:lnTo>
                  <a:lnTo>
                    <a:pt x="11637" y="164222"/>
                  </a:lnTo>
                  <a:lnTo>
                    <a:pt x="8964" y="163930"/>
                  </a:lnTo>
                  <a:lnTo>
                    <a:pt x="6170" y="159449"/>
                  </a:lnTo>
                  <a:lnTo>
                    <a:pt x="3700" y="151597"/>
                  </a:lnTo>
                  <a:lnTo>
                    <a:pt x="1732" y="141061"/>
                  </a:lnTo>
                  <a:lnTo>
                    <a:pt x="423" y="128804"/>
                  </a:lnTo>
                  <a:lnTo>
                    <a:pt x="0" y="115989"/>
                  </a:lnTo>
                  <a:lnTo>
                    <a:pt x="502" y="103308"/>
                  </a:lnTo>
                  <a:lnTo>
                    <a:pt x="1976" y="91019"/>
                  </a:lnTo>
                  <a:lnTo>
                    <a:pt x="4562" y="79153"/>
                  </a:lnTo>
                  <a:lnTo>
                    <a:pt x="8230" y="67661"/>
                  </a:lnTo>
                  <a:lnTo>
                    <a:pt x="12982" y="56789"/>
                  </a:lnTo>
                  <a:lnTo>
                    <a:pt x="18919" y="47078"/>
                  </a:lnTo>
                  <a:lnTo>
                    <a:pt x="25988" y="38727"/>
                  </a:lnTo>
                  <a:lnTo>
                    <a:pt x="34005" y="31625"/>
                  </a:lnTo>
                  <a:lnTo>
                    <a:pt x="42756" y="25538"/>
                  </a:lnTo>
                  <a:lnTo>
                    <a:pt x="52049" y="20219"/>
                  </a:lnTo>
                  <a:lnTo>
                    <a:pt x="61729" y="15458"/>
                  </a:lnTo>
                  <a:lnTo>
                    <a:pt x="71678" y="11092"/>
                  </a:lnTo>
                  <a:lnTo>
                    <a:pt x="81807" y="7010"/>
                  </a:lnTo>
                  <a:lnTo>
                    <a:pt x="91790" y="3469"/>
                  </a:lnTo>
                  <a:lnTo>
                    <a:pt x="102160" y="838"/>
                  </a:lnTo>
                  <a:lnTo>
                    <a:pt x="114942" y="0"/>
                  </a:lnTo>
                  <a:lnTo>
                    <a:pt x="133657" y="229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35288" y="416796"/>
              <a:ext cx="142995" cy="152888"/>
            </a:xfrm>
            <a:custGeom>
              <a:avLst/>
              <a:gdLst/>
              <a:ahLst/>
              <a:cxnLst/>
              <a:rect l="0" t="0" r="0" b="0"/>
              <a:pathLst>
                <a:path w="142995" h="152888">
                  <a:moveTo>
                    <a:pt x="105532" y="10529"/>
                  </a:moveTo>
                  <a:lnTo>
                    <a:pt x="93864" y="10663"/>
                  </a:lnTo>
                  <a:lnTo>
                    <a:pt x="83375" y="11943"/>
                  </a:lnTo>
                  <a:lnTo>
                    <a:pt x="73073" y="14536"/>
                  </a:lnTo>
                  <a:lnTo>
                    <a:pt x="62772" y="18256"/>
                  </a:lnTo>
                  <a:lnTo>
                    <a:pt x="52428" y="22889"/>
                  </a:lnTo>
                  <a:lnTo>
                    <a:pt x="42048" y="28226"/>
                  </a:lnTo>
                  <a:lnTo>
                    <a:pt x="31965" y="34247"/>
                  </a:lnTo>
                  <a:lnTo>
                    <a:pt x="22804" y="41109"/>
                  </a:lnTo>
                  <a:lnTo>
                    <a:pt x="14840" y="48833"/>
                  </a:lnTo>
                  <a:lnTo>
                    <a:pt x="8341" y="57306"/>
                  </a:lnTo>
                  <a:lnTo>
                    <a:pt x="3725" y="66372"/>
                  </a:lnTo>
                  <a:lnTo>
                    <a:pt x="1031" y="75878"/>
                  </a:lnTo>
                  <a:lnTo>
                    <a:pt x="0" y="85703"/>
                  </a:lnTo>
                  <a:lnTo>
                    <a:pt x="281" y="95751"/>
                  </a:lnTo>
                  <a:lnTo>
                    <a:pt x="1546" y="105944"/>
                  </a:lnTo>
                  <a:lnTo>
                    <a:pt x="3850" y="115907"/>
                  </a:lnTo>
                  <a:lnTo>
                    <a:pt x="7597" y="124991"/>
                  </a:lnTo>
                  <a:lnTo>
                    <a:pt x="12899" y="132909"/>
                  </a:lnTo>
                  <a:lnTo>
                    <a:pt x="19748" y="139547"/>
                  </a:lnTo>
                  <a:lnTo>
                    <a:pt x="28173" y="144790"/>
                  </a:lnTo>
                  <a:lnTo>
                    <a:pt x="38024" y="148719"/>
                  </a:lnTo>
                  <a:lnTo>
                    <a:pt x="48876" y="151392"/>
                  </a:lnTo>
                  <a:lnTo>
                    <a:pt x="60146" y="152754"/>
                  </a:lnTo>
                  <a:lnTo>
                    <a:pt x="71456" y="152887"/>
                  </a:lnTo>
                  <a:lnTo>
                    <a:pt x="82488" y="151673"/>
                  </a:lnTo>
                  <a:lnTo>
                    <a:pt x="92896" y="148732"/>
                  </a:lnTo>
                  <a:lnTo>
                    <a:pt x="102557" y="144011"/>
                  </a:lnTo>
                  <a:lnTo>
                    <a:pt x="111366" y="137739"/>
                  </a:lnTo>
                  <a:lnTo>
                    <a:pt x="119144" y="130241"/>
                  </a:lnTo>
                  <a:lnTo>
                    <a:pt x="125894" y="121825"/>
                  </a:lnTo>
                  <a:lnTo>
                    <a:pt x="131598" y="112582"/>
                  </a:lnTo>
                  <a:lnTo>
                    <a:pt x="136140" y="102401"/>
                  </a:lnTo>
                  <a:lnTo>
                    <a:pt x="139562" y="91299"/>
                  </a:lnTo>
                  <a:lnTo>
                    <a:pt x="141879" y="79573"/>
                  </a:lnTo>
                  <a:lnTo>
                    <a:pt x="142994" y="67703"/>
                  </a:lnTo>
                  <a:lnTo>
                    <a:pt x="142962" y="55982"/>
                  </a:lnTo>
                  <a:lnTo>
                    <a:pt x="141806" y="44672"/>
                  </a:lnTo>
                  <a:lnTo>
                    <a:pt x="139435" y="34076"/>
                  </a:lnTo>
                  <a:lnTo>
                    <a:pt x="135915" y="24298"/>
                  </a:lnTo>
                  <a:lnTo>
                    <a:pt x="131356" y="15750"/>
                  </a:lnTo>
                  <a:lnTo>
                    <a:pt x="125176" y="8511"/>
                  </a:lnTo>
                  <a:lnTo>
                    <a:pt x="114600" y="3065"/>
                  </a:lnTo>
                  <a:lnTo>
                    <a:pt x="95003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46105" y="377865"/>
              <a:ext cx="128483" cy="344434"/>
            </a:xfrm>
            <a:custGeom>
              <a:avLst/>
              <a:gdLst/>
              <a:ahLst/>
              <a:cxnLst/>
              <a:rect l="0" t="0" r="0" b="0"/>
              <a:pathLst>
                <a:path w="128483" h="344434">
                  <a:moveTo>
                    <a:pt x="0" y="102102"/>
                  </a:moveTo>
                  <a:lnTo>
                    <a:pt x="67" y="113838"/>
                  </a:lnTo>
                  <a:lnTo>
                    <a:pt x="707" y="124966"/>
                  </a:lnTo>
                  <a:lnTo>
                    <a:pt x="1999" y="136565"/>
                  </a:lnTo>
                  <a:lnTo>
                    <a:pt x="3686" y="148726"/>
                  </a:lnTo>
                  <a:lnTo>
                    <a:pt x="5354" y="161386"/>
                  </a:lnTo>
                  <a:lnTo>
                    <a:pt x="6772" y="174437"/>
                  </a:lnTo>
                  <a:lnTo>
                    <a:pt x="8043" y="187617"/>
                  </a:lnTo>
                  <a:lnTo>
                    <a:pt x="9502" y="200533"/>
                  </a:lnTo>
                  <a:lnTo>
                    <a:pt x="11330" y="213004"/>
                  </a:lnTo>
                  <a:lnTo>
                    <a:pt x="13388" y="225344"/>
                  </a:lnTo>
                  <a:lnTo>
                    <a:pt x="15316" y="238234"/>
                  </a:lnTo>
                  <a:lnTo>
                    <a:pt x="16914" y="252014"/>
                  </a:lnTo>
                  <a:lnTo>
                    <a:pt x="18310" y="266372"/>
                  </a:lnTo>
                  <a:lnTo>
                    <a:pt x="19855" y="280557"/>
                  </a:lnTo>
                  <a:lnTo>
                    <a:pt x="21740" y="294141"/>
                  </a:lnTo>
                  <a:lnTo>
                    <a:pt x="23837" y="307194"/>
                  </a:lnTo>
                  <a:lnTo>
                    <a:pt x="25791" y="320099"/>
                  </a:lnTo>
                  <a:lnTo>
                    <a:pt x="27406" y="333012"/>
                  </a:lnTo>
                  <a:lnTo>
                    <a:pt x="28746" y="342506"/>
                  </a:lnTo>
                  <a:lnTo>
                    <a:pt x="29847" y="344433"/>
                  </a:lnTo>
                  <a:lnTo>
                    <a:pt x="30568" y="340481"/>
                  </a:lnTo>
                  <a:lnTo>
                    <a:pt x="30822" y="332621"/>
                  </a:lnTo>
                  <a:lnTo>
                    <a:pt x="30417" y="321964"/>
                  </a:lnTo>
                  <a:lnTo>
                    <a:pt x="29302" y="309250"/>
                  </a:lnTo>
                  <a:lnTo>
                    <a:pt x="27557" y="294881"/>
                  </a:lnTo>
                  <a:lnTo>
                    <a:pt x="25308" y="278984"/>
                  </a:lnTo>
                  <a:lnTo>
                    <a:pt x="22680" y="261752"/>
                  </a:lnTo>
                  <a:lnTo>
                    <a:pt x="19779" y="243611"/>
                  </a:lnTo>
                  <a:lnTo>
                    <a:pt x="16686" y="225129"/>
                  </a:lnTo>
                  <a:lnTo>
                    <a:pt x="13463" y="206663"/>
                  </a:lnTo>
                  <a:lnTo>
                    <a:pt x="10318" y="188517"/>
                  </a:lnTo>
                  <a:lnTo>
                    <a:pt x="7584" y="171025"/>
                  </a:lnTo>
                  <a:lnTo>
                    <a:pt x="5415" y="154292"/>
                  </a:lnTo>
                  <a:lnTo>
                    <a:pt x="3788" y="138088"/>
                  </a:lnTo>
                  <a:lnTo>
                    <a:pt x="2614" y="121974"/>
                  </a:lnTo>
                  <a:lnTo>
                    <a:pt x="1791" y="105690"/>
                  </a:lnTo>
                  <a:lnTo>
                    <a:pt x="1390" y="89480"/>
                  </a:lnTo>
                  <a:lnTo>
                    <a:pt x="1644" y="73969"/>
                  </a:lnTo>
                  <a:lnTo>
                    <a:pt x="2634" y="59464"/>
                  </a:lnTo>
                  <a:lnTo>
                    <a:pt x="4452" y="46114"/>
                  </a:lnTo>
                  <a:lnTo>
                    <a:pt x="7275" y="34067"/>
                  </a:lnTo>
                  <a:lnTo>
                    <a:pt x="11107" y="23275"/>
                  </a:lnTo>
                  <a:lnTo>
                    <a:pt x="15968" y="14029"/>
                  </a:lnTo>
                  <a:lnTo>
                    <a:pt x="21980" y="7013"/>
                  </a:lnTo>
                  <a:lnTo>
                    <a:pt x="29099" y="2409"/>
                  </a:lnTo>
                  <a:lnTo>
                    <a:pt x="37150" y="112"/>
                  </a:lnTo>
                  <a:lnTo>
                    <a:pt x="45924" y="0"/>
                  </a:lnTo>
                  <a:lnTo>
                    <a:pt x="55228" y="1775"/>
                  </a:lnTo>
                  <a:lnTo>
                    <a:pt x="64744" y="5048"/>
                  </a:lnTo>
                  <a:lnTo>
                    <a:pt x="74053" y="9446"/>
                  </a:lnTo>
                  <a:lnTo>
                    <a:pt x="82936" y="14659"/>
                  </a:lnTo>
                  <a:lnTo>
                    <a:pt x="91206" y="20614"/>
                  </a:lnTo>
                  <a:lnTo>
                    <a:pt x="98613" y="27442"/>
                  </a:lnTo>
                  <a:lnTo>
                    <a:pt x="105115" y="35152"/>
                  </a:lnTo>
                  <a:lnTo>
                    <a:pt x="110821" y="43787"/>
                  </a:lnTo>
                  <a:lnTo>
                    <a:pt x="115896" y="53495"/>
                  </a:lnTo>
                  <a:lnTo>
                    <a:pt x="120489" y="64247"/>
                  </a:lnTo>
                  <a:lnTo>
                    <a:pt x="124407" y="75722"/>
                  </a:lnTo>
                  <a:lnTo>
                    <a:pt x="127134" y="87417"/>
                  </a:lnTo>
                  <a:lnTo>
                    <a:pt x="128482" y="99017"/>
                  </a:lnTo>
                  <a:lnTo>
                    <a:pt x="128404" y="110245"/>
                  </a:lnTo>
                  <a:lnTo>
                    <a:pt x="126831" y="120785"/>
                  </a:lnTo>
                  <a:lnTo>
                    <a:pt x="123876" y="130534"/>
                  </a:lnTo>
                  <a:lnTo>
                    <a:pt x="119622" y="139402"/>
                  </a:lnTo>
                  <a:lnTo>
                    <a:pt x="114026" y="147221"/>
                  </a:lnTo>
                  <a:lnTo>
                    <a:pt x="107190" y="154001"/>
                  </a:lnTo>
                  <a:lnTo>
                    <a:pt x="99331" y="159896"/>
                  </a:lnTo>
                  <a:lnTo>
                    <a:pt x="90685" y="165098"/>
                  </a:lnTo>
                  <a:lnTo>
                    <a:pt x="81478" y="169782"/>
                  </a:lnTo>
                  <a:lnTo>
                    <a:pt x="72329" y="173943"/>
                  </a:lnTo>
                  <a:lnTo>
                    <a:pt x="63364" y="177810"/>
                  </a:lnTo>
                  <a:lnTo>
                    <a:pt x="53797" y="181727"/>
                  </a:lnTo>
                  <a:lnTo>
                    <a:pt x="42114" y="18633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51390" y="409689"/>
              <a:ext cx="178985" cy="152440"/>
            </a:xfrm>
            <a:custGeom>
              <a:avLst/>
              <a:gdLst/>
              <a:ahLst/>
              <a:cxnLst/>
              <a:rect l="0" t="0" r="0" b="0"/>
              <a:pathLst>
                <a:path w="178985" h="152440">
                  <a:moveTo>
                    <a:pt x="0" y="91335"/>
                  </a:moveTo>
                  <a:lnTo>
                    <a:pt x="8868" y="88469"/>
                  </a:lnTo>
                  <a:lnTo>
                    <a:pt x="17855" y="86327"/>
                  </a:lnTo>
                  <a:lnTo>
                    <a:pt x="27846" y="84719"/>
                  </a:lnTo>
                  <a:lnTo>
                    <a:pt x="38653" y="83366"/>
                  </a:lnTo>
                  <a:lnTo>
                    <a:pt x="49816" y="81869"/>
                  </a:lnTo>
                  <a:lnTo>
                    <a:pt x="61021" y="80018"/>
                  </a:lnTo>
                  <a:lnTo>
                    <a:pt x="72134" y="77778"/>
                  </a:lnTo>
                  <a:lnTo>
                    <a:pt x="83118" y="75197"/>
                  </a:lnTo>
                  <a:lnTo>
                    <a:pt x="93984" y="72344"/>
                  </a:lnTo>
                  <a:lnTo>
                    <a:pt x="104754" y="69122"/>
                  </a:lnTo>
                  <a:lnTo>
                    <a:pt x="115451" y="65281"/>
                  </a:lnTo>
                  <a:lnTo>
                    <a:pt x="126078" y="60725"/>
                  </a:lnTo>
                  <a:lnTo>
                    <a:pt x="135996" y="55191"/>
                  </a:lnTo>
                  <a:lnTo>
                    <a:pt x="143985" y="48187"/>
                  </a:lnTo>
                  <a:lnTo>
                    <a:pt x="149528" y="39595"/>
                  </a:lnTo>
                  <a:lnTo>
                    <a:pt x="152433" y="30079"/>
                  </a:lnTo>
                  <a:lnTo>
                    <a:pt x="152495" y="20847"/>
                  </a:lnTo>
                  <a:lnTo>
                    <a:pt x="149909" y="12585"/>
                  </a:lnTo>
                  <a:lnTo>
                    <a:pt x="145294" y="5924"/>
                  </a:lnTo>
                  <a:lnTo>
                    <a:pt x="139464" y="1665"/>
                  </a:lnTo>
                  <a:lnTo>
                    <a:pt x="133001" y="0"/>
                  </a:lnTo>
                  <a:lnTo>
                    <a:pt x="126228" y="799"/>
                  </a:lnTo>
                  <a:lnTo>
                    <a:pt x="119309" y="3904"/>
                  </a:lnTo>
                  <a:lnTo>
                    <a:pt x="112330" y="8990"/>
                  </a:lnTo>
                  <a:lnTo>
                    <a:pt x="105492" y="15806"/>
                  </a:lnTo>
                  <a:lnTo>
                    <a:pt x="99119" y="24266"/>
                  </a:lnTo>
                  <a:lnTo>
                    <a:pt x="93352" y="34174"/>
                  </a:lnTo>
                  <a:lnTo>
                    <a:pt x="88326" y="45248"/>
                  </a:lnTo>
                  <a:lnTo>
                    <a:pt x="84247" y="57204"/>
                  </a:lnTo>
                  <a:lnTo>
                    <a:pt x="81143" y="69793"/>
                  </a:lnTo>
                  <a:lnTo>
                    <a:pt x="79211" y="82499"/>
                  </a:lnTo>
                  <a:lnTo>
                    <a:pt x="78888" y="94571"/>
                  </a:lnTo>
                  <a:lnTo>
                    <a:pt x="80264" y="105649"/>
                  </a:lnTo>
                  <a:lnTo>
                    <a:pt x="83137" y="115731"/>
                  </a:lnTo>
                  <a:lnTo>
                    <a:pt x="87199" y="124971"/>
                  </a:lnTo>
                  <a:lnTo>
                    <a:pt x="92156" y="133546"/>
                  </a:lnTo>
                  <a:lnTo>
                    <a:pt x="97922" y="141137"/>
                  </a:lnTo>
                  <a:lnTo>
                    <a:pt x="104616" y="146960"/>
                  </a:lnTo>
                  <a:lnTo>
                    <a:pt x="112223" y="150724"/>
                  </a:lnTo>
                  <a:lnTo>
                    <a:pt x="120449" y="152439"/>
                  </a:lnTo>
                  <a:lnTo>
                    <a:pt x="128816" y="152152"/>
                  </a:lnTo>
                  <a:lnTo>
                    <a:pt x="137032" y="150107"/>
                  </a:lnTo>
                  <a:lnTo>
                    <a:pt x="144891" y="146575"/>
                  </a:lnTo>
                  <a:lnTo>
                    <a:pt x="153065" y="141212"/>
                  </a:lnTo>
                  <a:lnTo>
                    <a:pt x="163386" y="131318"/>
                  </a:lnTo>
                  <a:lnTo>
                    <a:pt x="178984" y="11239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51431" y="364154"/>
              <a:ext cx="126343" cy="203593"/>
            </a:xfrm>
            <a:custGeom>
              <a:avLst/>
              <a:gdLst/>
              <a:ahLst/>
              <a:cxnLst/>
              <a:rect l="0" t="0" r="0" b="0"/>
              <a:pathLst>
                <a:path w="126343" h="203593">
                  <a:moveTo>
                    <a:pt x="0" y="105285"/>
                  </a:moveTo>
                  <a:lnTo>
                    <a:pt x="67" y="116953"/>
                  </a:lnTo>
                  <a:lnTo>
                    <a:pt x="708" y="127442"/>
                  </a:lnTo>
                  <a:lnTo>
                    <a:pt x="2004" y="137743"/>
                  </a:lnTo>
                  <a:lnTo>
                    <a:pt x="3864" y="148045"/>
                  </a:lnTo>
                  <a:lnTo>
                    <a:pt x="6180" y="158388"/>
                  </a:lnTo>
                  <a:lnTo>
                    <a:pt x="8851" y="168773"/>
                  </a:lnTo>
                  <a:lnTo>
                    <a:pt x="11948" y="179029"/>
                  </a:lnTo>
                  <a:lnTo>
                    <a:pt x="15703" y="188839"/>
                  </a:lnTo>
                  <a:lnTo>
                    <a:pt x="20172" y="197982"/>
                  </a:lnTo>
                  <a:lnTo>
                    <a:pt x="24549" y="203592"/>
                  </a:lnTo>
                  <a:lnTo>
                    <a:pt x="27331" y="202678"/>
                  </a:lnTo>
                  <a:lnTo>
                    <a:pt x="28037" y="197170"/>
                  </a:lnTo>
                  <a:lnTo>
                    <a:pt x="27165" y="188767"/>
                  </a:lnTo>
                  <a:lnTo>
                    <a:pt x="25282" y="178481"/>
                  </a:lnTo>
                  <a:lnTo>
                    <a:pt x="22787" y="166946"/>
                  </a:lnTo>
                  <a:lnTo>
                    <a:pt x="20085" y="154578"/>
                  </a:lnTo>
                  <a:lnTo>
                    <a:pt x="17626" y="141655"/>
                  </a:lnTo>
                  <a:lnTo>
                    <a:pt x="15638" y="128366"/>
                  </a:lnTo>
                  <a:lnTo>
                    <a:pt x="14467" y="114997"/>
                  </a:lnTo>
                  <a:lnTo>
                    <a:pt x="14660" y="101938"/>
                  </a:lnTo>
                  <a:lnTo>
                    <a:pt x="16394" y="89384"/>
                  </a:lnTo>
                  <a:lnTo>
                    <a:pt x="19847" y="77664"/>
                  </a:lnTo>
                  <a:lnTo>
                    <a:pt x="25362" y="67317"/>
                  </a:lnTo>
                  <a:lnTo>
                    <a:pt x="32921" y="58507"/>
                  </a:lnTo>
                  <a:lnTo>
                    <a:pt x="42064" y="51082"/>
                  </a:lnTo>
                  <a:lnTo>
                    <a:pt x="52101" y="44771"/>
                  </a:lnTo>
                  <a:lnTo>
                    <a:pt x="62546" y="39294"/>
                  </a:lnTo>
                  <a:lnTo>
                    <a:pt x="72978" y="34256"/>
                  </a:lnTo>
                  <a:lnTo>
                    <a:pt x="82975" y="29171"/>
                  </a:lnTo>
                  <a:lnTo>
                    <a:pt x="92352" y="23788"/>
                  </a:lnTo>
                  <a:lnTo>
                    <a:pt x="100827" y="18352"/>
                  </a:lnTo>
                  <a:lnTo>
                    <a:pt x="108753" y="12968"/>
                  </a:lnTo>
                  <a:lnTo>
                    <a:pt x="116823" y="715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59190" y="148115"/>
              <a:ext cx="234481" cy="463365"/>
            </a:xfrm>
            <a:custGeom>
              <a:avLst/>
              <a:gdLst/>
              <a:ahLst/>
              <a:cxnLst/>
              <a:rect l="0" t="0" r="0" b="0"/>
              <a:pathLst>
                <a:path w="234481" h="463365">
                  <a:moveTo>
                    <a:pt x="97609" y="458194"/>
                  </a:moveTo>
                  <a:lnTo>
                    <a:pt x="91767" y="463364"/>
                  </a:lnTo>
                  <a:lnTo>
                    <a:pt x="86917" y="462982"/>
                  </a:lnTo>
                  <a:lnTo>
                    <a:pt x="83213" y="458272"/>
                  </a:lnTo>
                  <a:lnTo>
                    <a:pt x="80201" y="450767"/>
                  </a:lnTo>
                  <a:lnTo>
                    <a:pt x="77408" y="441294"/>
                  </a:lnTo>
                  <a:lnTo>
                    <a:pt x="74750" y="430251"/>
                  </a:lnTo>
                  <a:lnTo>
                    <a:pt x="72446" y="417738"/>
                  </a:lnTo>
                  <a:lnTo>
                    <a:pt x="70608" y="403928"/>
                  </a:lnTo>
                  <a:lnTo>
                    <a:pt x="69060" y="389067"/>
                  </a:lnTo>
                  <a:lnTo>
                    <a:pt x="67416" y="373409"/>
                  </a:lnTo>
                  <a:lnTo>
                    <a:pt x="65461" y="357170"/>
                  </a:lnTo>
                  <a:lnTo>
                    <a:pt x="63149" y="340519"/>
                  </a:lnTo>
                  <a:lnTo>
                    <a:pt x="60518" y="323580"/>
                  </a:lnTo>
                  <a:lnTo>
                    <a:pt x="57635" y="306440"/>
                  </a:lnTo>
                  <a:lnTo>
                    <a:pt x="54563" y="288997"/>
                  </a:lnTo>
                  <a:lnTo>
                    <a:pt x="51354" y="270988"/>
                  </a:lnTo>
                  <a:lnTo>
                    <a:pt x="48051" y="252326"/>
                  </a:lnTo>
                  <a:lnTo>
                    <a:pt x="44681" y="233555"/>
                  </a:lnTo>
                  <a:lnTo>
                    <a:pt x="41265" y="215712"/>
                  </a:lnTo>
                  <a:lnTo>
                    <a:pt x="37819" y="199301"/>
                  </a:lnTo>
                  <a:lnTo>
                    <a:pt x="34352" y="184164"/>
                  </a:lnTo>
                  <a:lnTo>
                    <a:pt x="30871" y="169770"/>
                  </a:lnTo>
                  <a:lnTo>
                    <a:pt x="27381" y="155719"/>
                  </a:lnTo>
                  <a:lnTo>
                    <a:pt x="23884" y="141958"/>
                  </a:lnTo>
                  <a:lnTo>
                    <a:pt x="20383" y="128696"/>
                  </a:lnTo>
                  <a:lnTo>
                    <a:pt x="16879" y="116027"/>
                  </a:lnTo>
                  <a:lnTo>
                    <a:pt x="13374" y="103905"/>
                  </a:lnTo>
                  <a:lnTo>
                    <a:pt x="9867" y="92232"/>
                  </a:lnTo>
                  <a:lnTo>
                    <a:pt x="6368" y="80899"/>
                  </a:lnTo>
                  <a:lnTo>
                    <a:pt x="3205" y="69813"/>
                  </a:lnTo>
                  <a:lnTo>
                    <a:pt x="993" y="58903"/>
                  </a:lnTo>
                  <a:lnTo>
                    <a:pt x="0" y="48125"/>
                  </a:lnTo>
                  <a:lnTo>
                    <a:pt x="487" y="37767"/>
                  </a:lnTo>
                  <a:lnTo>
                    <a:pt x="2867" y="28417"/>
                  </a:lnTo>
                  <a:lnTo>
                    <a:pt x="7186" y="20320"/>
                  </a:lnTo>
                  <a:lnTo>
                    <a:pt x="13510" y="13562"/>
                  </a:lnTo>
                  <a:lnTo>
                    <a:pt x="22099" y="8240"/>
                  </a:lnTo>
                  <a:lnTo>
                    <a:pt x="32872" y="4257"/>
                  </a:lnTo>
                  <a:lnTo>
                    <a:pt x="45324" y="1548"/>
                  </a:lnTo>
                  <a:lnTo>
                    <a:pt x="58736" y="163"/>
                  </a:lnTo>
                  <a:lnTo>
                    <a:pt x="72604" y="0"/>
                  </a:lnTo>
                  <a:lnTo>
                    <a:pt x="86658" y="684"/>
                  </a:lnTo>
                  <a:lnTo>
                    <a:pt x="100773" y="1673"/>
                  </a:lnTo>
                  <a:lnTo>
                    <a:pt x="114890" y="2635"/>
                  </a:lnTo>
                  <a:lnTo>
                    <a:pt x="128826" y="3600"/>
                  </a:lnTo>
                  <a:lnTo>
                    <a:pt x="142272" y="4854"/>
                  </a:lnTo>
                  <a:lnTo>
                    <a:pt x="155098" y="6550"/>
                  </a:lnTo>
                  <a:lnTo>
                    <a:pt x="167340" y="8689"/>
                  </a:lnTo>
                  <a:lnTo>
                    <a:pt x="179102" y="11205"/>
                  </a:lnTo>
                  <a:lnTo>
                    <a:pt x="190485" y="14007"/>
                  </a:lnTo>
                  <a:lnTo>
                    <a:pt x="201132" y="16866"/>
                  </a:lnTo>
                  <a:lnTo>
                    <a:pt x="211285" y="19702"/>
                  </a:lnTo>
                  <a:lnTo>
                    <a:pt x="221836" y="22761"/>
                  </a:lnTo>
                  <a:lnTo>
                    <a:pt x="234480" y="2652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14685" y="395739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4674" y="67"/>
                  </a:lnTo>
                  <a:lnTo>
                    <a:pt x="104185" y="708"/>
                  </a:lnTo>
                  <a:lnTo>
                    <a:pt x="93879" y="2000"/>
                  </a:lnTo>
                  <a:lnTo>
                    <a:pt x="83405" y="3687"/>
                  </a:lnTo>
                  <a:lnTo>
                    <a:pt x="72413" y="5355"/>
                  </a:lnTo>
                  <a:lnTo>
                    <a:pt x="60784" y="6768"/>
                  </a:lnTo>
                  <a:lnTo>
                    <a:pt x="48975" y="7869"/>
                  </a:lnTo>
                  <a:lnTo>
                    <a:pt x="36653" y="8800"/>
                  </a:lnTo>
                  <a:lnTo>
                    <a:pt x="21617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41027" y="364154"/>
              <a:ext cx="147400" cy="178192"/>
            </a:xfrm>
            <a:custGeom>
              <a:avLst/>
              <a:gdLst/>
              <a:ahLst/>
              <a:cxnLst/>
              <a:rect l="0" t="0" r="0" b="0"/>
              <a:pathLst>
                <a:path w="147400" h="178192">
                  <a:moveTo>
                    <a:pt x="0" y="73699"/>
                  </a:moveTo>
                  <a:lnTo>
                    <a:pt x="5800" y="82568"/>
                  </a:lnTo>
                  <a:lnTo>
                    <a:pt x="10725" y="91555"/>
                  </a:lnTo>
                  <a:lnTo>
                    <a:pt x="15227" y="101545"/>
                  </a:lnTo>
                  <a:lnTo>
                    <a:pt x="19448" y="112353"/>
                  </a:lnTo>
                  <a:lnTo>
                    <a:pt x="23462" y="123516"/>
                  </a:lnTo>
                  <a:lnTo>
                    <a:pt x="27324" y="134722"/>
                  </a:lnTo>
                  <a:lnTo>
                    <a:pt x="31076" y="145834"/>
                  </a:lnTo>
                  <a:lnTo>
                    <a:pt x="34751" y="156818"/>
                  </a:lnTo>
                  <a:lnTo>
                    <a:pt x="38357" y="167614"/>
                  </a:lnTo>
                  <a:lnTo>
                    <a:pt x="41337" y="175774"/>
                  </a:lnTo>
                  <a:lnTo>
                    <a:pt x="42794" y="178191"/>
                  </a:lnTo>
                  <a:lnTo>
                    <a:pt x="42682" y="175827"/>
                  </a:lnTo>
                  <a:lnTo>
                    <a:pt x="41404" y="170343"/>
                  </a:lnTo>
                  <a:lnTo>
                    <a:pt x="39347" y="162944"/>
                  </a:lnTo>
                  <a:lnTo>
                    <a:pt x="36783" y="154377"/>
                  </a:lnTo>
                  <a:lnTo>
                    <a:pt x="33898" y="145085"/>
                  </a:lnTo>
                  <a:lnTo>
                    <a:pt x="30968" y="135010"/>
                  </a:lnTo>
                  <a:lnTo>
                    <a:pt x="28375" y="123702"/>
                  </a:lnTo>
                  <a:lnTo>
                    <a:pt x="26300" y="111013"/>
                  </a:lnTo>
                  <a:lnTo>
                    <a:pt x="24906" y="97400"/>
                  </a:lnTo>
                  <a:lnTo>
                    <a:pt x="24420" y="83720"/>
                  </a:lnTo>
                  <a:lnTo>
                    <a:pt x="24880" y="70492"/>
                  </a:lnTo>
                  <a:lnTo>
                    <a:pt x="26495" y="58187"/>
                  </a:lnTo>
                  <a:lnTo>
                    <a:pt x="29706" y="47381"/>
                  </a:lnTo>
                  <a:lnTo>
                    <a:pt x="34613" y="38231"/>
                  </a:lnTo>
                  <a:lnTo>
                    <a:pt x="41179" y="30562"/>
                  </a:lnTo>
                  <a:lnTo>
                    <a:pt x="49406" y="24080"/>
                  </a:lnTo>
                  <a:lnTo>
                    <a:pt x="59126" y="18494"/>
                  </a:lnTo>
                  <a:lnTo>
                    <a:pt x="70057" y="13721"/>
                  </a:lnTo>
                  <a:lnTo>
                    <a:pt x="81911" y="9878"/>
                  </a:lnTo>
                  <a:lnTo>
                    <a:pt x="94418" y="6956"/>
                  </a:lnTo>
                  <a:lnTo>
                    <a:pt x="106776" y="4817"/>
                  </a:lnTo>
                  <a:lnTo>
                    <a:pt x="118857" y="3067"/>
                  </a:lnTo>
                  <a:lnTo>
                    <a:pt x="131718" y="154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86355" y="413399"/>
              <a:ext cx="223171" cy="145455"/>
            </a:xfrm>
            <a:custGeom>
              <a:avLst/>
              <a:gdLst/>
              <a:ahLst/>
              <a:cxnLst/>
              <a:rect l="0" t="0" r="0" b="0"/>
              <a:pathLst>
                <a:path w="223171" h="145455">
                  <a:moveTo>
                    <a:pt x="107356" y="45511"/>
                  </a:moveTo>
                  <a:lnTo>
                    <a:pt x="104355" y="36777"/>
                  </a:lnTo>
                  <a:lnTo>
                    <a:pt x="100933" y="29071"/>
                  </a:lnTo>
                  <a:lnTo>
                    <a:pt x="96727" y="21678"/>
                  </a:lnTo>
                  <a:lnTo>
                    <a:pt x="91482" y="14762"/>
                  </a:lnTo>
                  <a:lnTo>
                    <a:pt x="84704" y="8880"/>
                  </a:lnTo>
                  <a:lnTo>
                    <a:pt x="76276" y="4270"/>
                  </a:lnTo>
                  <a:lnTo>
                    <a:pt x="66709" y="1177"/>
                  </a:lnTo>
                  <a:lnTo>
                    <a:pt x="56914" y="0"/>
                  </a:lnTo>
                  <a:lnTo>
                    <a:pt x="47449" y="772"/>
                  </a:lnTo>
                  <a:lnTo>
                    <a:pt x="38657" y="3392"/>
                  </a:lnTo>
                  <a:lnTo>
                    <a:pt x="30833" y="7809"/>
                  </a:lnTo>
                  <a:lnTo>
                    <a:pt x="24020" y="13814"/>
                  </a:lnTo>
                  <a:lnTo>
                    <a:pt x="18090" y="21097"/>
                  </a:lnTo>
                  <a:lnTo>
                    <a:pt x="12857" y="29347"/>
                  </a:lnTo>
                  <a:lnTo>
                    <a:pt x="8154" y="38305"/>
                  </a:lnTo>
                  <a:lnTo>
                    <a:pt x="4161" y="47928"/>
                  </a:lnTo>
                  <a:lnTo>
                    <a:pt x="1383" y="58372"/>
                  </a:lnTo>
                  <a:lnTo>
                    <a:pt x="0" y="69653"/>
                  </a:lnTo>
                  <a:lnTo>
                    <a:pt x="56" y="81501"/>
                  </a:lnTo>
                  <a:lnTo>
                    <a:pt x="1614" y="93454"/>
                  </a:lnTo>
                  <a:lnTo>
                    <a:pt x="4557" y="105226"/>
                  </a:lnTo>
                  <a:lnTo>
                    <a:pt x="8805" y="116401"/>
                  </a:lnTo>
                  <a:lnTo>
                    <a:pt x="14397" y="126373"/>
                  </a:lnTo>
                  <a:lnTo>
                    <a:pt x="21225" y="134910"/>
                  </a:lnTo>
                  <a:lnTo>
                    <a:pt x="28909" y="141471"/>
                  </a:lnTo>
                  <a:lnTo>
                    <a:pt x="36905" y="145073"/>
                  </a:lnTo>
                  <a:lnTo>
                    <a:pt x="44868" y="145454"/>
                  </a:lnTo>
                  <a:lnTo>
                    <a:pt x="52500" y="142965"/>
                  </a:lnTo>
                  <a:lnTo>
                    <a:pt x="59473" y="138180"/>
                  </a:lnTo>
                  <a:lnTo>
                    <a:pt x="65679" y="131667"/>
                  </a:lnTo>
                  <a:lnTo>
                    <a:pt x="71185" y="123739"/>
                  </a:lnTo>
                  <a:lnTo>
                    <a:pt x="76126" y="114458"/>
                  </a:lnTo>
                  <a:lnTo>
                    <a:pt x="80634" y="103964"/>
                  </a:lnTo>
                  <a:lnTo>
                    <a:pt x="84664" y="92479"/>
                  </a:lnTo>
                  <a:lnTo>
                    <a:pt x="87999" y="80238"/>
                  </a:lnTo>
                  <a:lnTo>
                    <a:pt x="90603" y="67513"/>
                  </a:lnTo>
                  <a:lnTo>
                    <a:pt x="93424" y="56807"/>
                  </a:lnTo>
                  <a:lnTo>
                    <a:pt x="97152" y="51706"/>
                  </a:lnTo>
                  <a:lnTo>
                    <a:pt x="100891" y="52084"/>
                  </a:lnTo>
                  <a:lnTo>
                    <a:pt x="104441" y="56284"/>
                  </a:lnTo>
                  <a:lnTo>
                    <a:pt x="108048" y="62718"/>
                  </a:lnTo>
                  <a:lnTo>
                    <a:pt x="112097" y="70146"/>
                  </a:lnTo>
                  <a:lnTo>
                    <a:pt x="116756" y="77870"/>
                  </a:lnTo>
                  <a:lnTo>
                    <a:pt x="122006" y="85581"/>
                  </a:lnTo>
                  <a:lnTo>
                    <a:pt x="127747" y="93173"/>
                  </a:lnTo>
                  <a:lnTo>
                    <a:pt x="133870" y="100624"/>
                  </a:lnTo>
                  <a:lnTo>
                    <a:pt x="140437" y="107789"/>
                  </a:lnTo>
                  <a:lnTo>
                    <a:pt x="147677" y="114385"/>
                  </a:lnTo>
                  <a:lnTo>
                    <a:pt x="155653" y="120294"/>
                  </a:lnTo>
                  <a:lnTo>
                    <a:pt x="164128" y="125077"/>
                  </a:lnTo>
                  <a:lnTo>
                    <a:pt x="172663" y="127928"/>
                  </a:lnTo>
                  <a:lnTo>
                    <a:pt x="180991" y="128586"/>
                  </a:lnTo>
                  <a:lnTo>
                    <a:pt x="188926" y="127375"/>
                  </a:lnTo>
                  <a:lnTo>
                    <a:pt x="197158" y="124715"/>
                  </a:lnTo>
                  <a:lnTo>
                    <a:pt x="207526" y="119251"/>
                  </a:lnTo>
                  <a:lnTo>
                    <a:pt x="223170" y="10868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94400" y="392525"/>
              <a:ext cx="130939" cy="150358"/>
            </a:xfrm>
            <a:custGeom>
              <a:avLst/>
              <a:gdLst/>
              <a:ahLst/>
              <a:cxnLst/>
              <a:rect l="0" t="0" r="0" b="0"/>
              <a:pathLst>
                <a:path w="130939" h="150358">
                  <a:moveTo>
                    <a:pt x="88824" y="24271"/>
                  </a:moveTo>
                  <a:lnTo>
                    <a:pt x="85689" y="15671"/>
                  </a:lnTo>
                  <a:lnTo>
                    <a:pt x="80987" y="9245"/>
                  </a:lnTo>
                  <a:lnTo>
                    <a:pt x="74206" y="4445"/>
                  </a:lnTo>
                  <a:lnTo>
                    <a:pt x="65932" y="1249"/>
                  </a:lnTo>
                  <a:lnTo>
                    <a:pt x="57115" y="0"/>
                  </a:lnTo>
                  <a:lnTo>
                    <a:pt x="48358" y="714"/>
                  </a:lnTo>
                  <a:lnTo>
                    <a:pt x="39900" y="3122"/>
                  </a:lnTo>
                  <a:lnTo>
                    <a:pt x="31780" y="6863"/>
                  </a:lnTo>
                  <a:lnTo>
                    <a:pt x="23966" y="11604"/>
                  </a:lnTo>
                  <a:lnTo>
                    <a:pt x="16722" y="17393"/>
                  </a:lnTo>
                  <a:lnTo>
                    <a:pt x="10602" y="24634"/>
                  </a:lnTo>
                  <a:lnTo>
                    <a:pt x="5820" y="33431"/>
                  </a:lnTo>
                  <a:lnTo>
                    <a:pt x="2439" y="43610"/>
                  </a:lnTo>
                  <a:lnTo>
                    <a:pt x="535" y="54891"/>
                  </a:lnTo>
                  <a:lnTo>
                    <a:pt x="0" y="66995"/>
                  </a:lnTo>
                  <a:lnTo>
                    <a:pt x="759" y="79530"/>
                  </a:lnTo>
                  <a:lnTo>
                    <a:pt x="2855" y="92010"/>
                  </a:lnTo>
                  <a:lnTo>
                    <a:pt x="6193" y="104168"/>
                  </a:lnTo>
                  <a:lnTo>
                    <a:pt x="10720" y="115618"/>
                  </a:lnTo>
                  <a:lnTo>
                    <a:pt x="16507" y="125782"/>
                  </a:lnTo>
                  <a:lnTo>
                    <a:pt x="23473" y="134460"/>
                  </a:lnTo>
                  <a:lnTo>
                    <a:pt x="31423" y="141457"/>
                  </a:lnTo>
                  <a:lnTo>
                    <a:pt x="40129" y="146416"/>
                  </a:lnTo>
                  <a:lnTo>
                    <a:pt x="49387" y="149341"/>
                  </a:lnTo>
                  <a:lnTo>
                    <a:pt x="58873" y="150357"/>
                  </a:lnTo>
                  <a:lnTo>
                    <a:pt x="68161" y="149536"/>
                  </a:lnTo>
                  <a:lnTo>
                    <a:pt x="77036" y="147103"/>
                  </a:lnTo>
                  <a:lnTo>
                    <a:pt x="85554" y="143494"/>
                  </a:lnTo>
                  <a:lnTo>
                    <a:pt x="94993" y="138808"/>
                  </a:lnTo>
                  <a:lnTo>
                    <a:pt x="108417" y="131522"/>
                  </a:lnTo>
                  <a:lnTo>
                    <a:pt x="130938" y="1190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77980" y="164112"/>
              <a:ext cx="52644" cy="400084"/>
            </a:xfrm>
            <a:custGeom>
              <a:avLst/>
              <a:gdLst/>
              <a:ahLst/>
              <a:cxnLst/>
              <a:rect l="0" t="0" r="0" b="0"/>
              <a:pathLst>
                <a:path w="52644" h="400084">
                  <a:moveTo>
                    <a:pt x="0" y="0"/>
                  </a:moveTo>
                  <a:lnTo>
                    <a:pt x="2867" y="14803"/>
                  </a:lnTo>
                  <a:lnTo>
                    <a:pt x="5009" y="29995"/>
                  </a:lnTo>
                  <a:lnTo>
                    <a:pt x="6612" y="47072"/>
                  </a:lnTo>
                  <a:lnTo>
                    <a:pt x="7793" y="65475"/>
                  </a:lnTo>
                  <a:lnTo>
                    <a:pt x="8641" y="83988"/>
                  </a:lnTo>
                  <a:lnTo>
                    <a:pt x="9244" y="101881"/>
                  </a:lnTo>
                  <a:lnTo>
                    <a:pt x="9830" y="118942"/>
                  </a:lnTo>
                  <a:lnTo>
                    <a:pt x="10763" y="135223"/>
                  </a:lnTo>
                  <a:lnTo>
                    <a:pt x="12210" y="150865"/>
                  </a:lnTo>
                  <a:lnTo>
                    <a:pt x="14166" y="165859"/>
                  </a:lnTo>
                  <a:lnTo>
                    <a:pt x="16551" y="180028"/>
                  </a:lnTo>
                  <a:lnTo>
                    <a:pt x="19262" y="193360"/>
                  </a:lnTo>
                  <a:lnTo>
                    <a:pt x="22047" y="206454"/>
                  </a:lnTo>
                  <a:lnTo>
                    <a:pt x="24529" y="220385"/>
                  </a:lnTo>
                  <a:lnTo>
                    <a:pt x="26533" y="235678"/>
                  </a:lnTo>
                  <a:lnTo>
                    <a:pt x="28215" y="251867"/>
                  </a:lnTo>
                  <a:lnTo>
                    <a:pt x="29959" y="267819"/>
                  </a:lnTo>
                  <a:lnTo>
                    <a:pt x="31982" y="282885"/>
                  </a:lnTo>
                  <a:lnTo>
                    <a:pt x="34173" y="297085"/>
                  </a:lnTo>
                  <a:lnTo>
                    <a:pt x="36191" y="310833"/>
                  </a:lnTo>
                  <a:lnTo>
                    <a:pt x="37850" y="324439"/>
                  </a:lnTo>
                  <a:lnTo>
                    <a:pt x="39318" y="337834"/>
                  </a:lnTo>
                  <a:lnTo>
                    <a:pt x="41281" y="352162"/>
                  </a:lnTo>
                  <a:lnTo>
                    <a:pt x="45027" y="370925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72696" y="332568"/>
              <a:ext cx="252684" cy="42115"/>
            </a:xfrm>
            <a:custGeom>
              <a:avLst/>
              <a:gdLst/>
              <a:ahLst/>
              <a:cxnLst/>
              <a:rect l="0" t="0" r="0" b="0"/>
              <a:pathLst>
                <a:path w="252684" h="42115">
                  <a:moveTo>
                    <a:pt x="252683" y="0"/>
                  </a:moveTo>
                  <a:lnTo>
                    <a:pt x="243748" y="2934"/>
                  </a:lnTo>
                  <a:lnTo>
                    <a:pt x="234121" y="5716"/>
                  </a:lnTo>
                  <a:lnTo>
                    <a:pt x="222829" y="8616"/>
                  </a:lnTo>
                  <a:lnTo>
                    <a:pt x="209988" y="11656"/>
                  </a:lnTo>
                  <a:lnTo>
                    <a:pt x="195861" y="14821"/>
                  </a:lnTo>
                  <a:lnTo>
                    <a:pt x="180741" y="18081"/>
                  </a:lnTo>
                  <a:lnTo>
                    <a:pt x="165052" y="21246"/>
                  </a:lnTo>
                  <a:lnTo>
                    <a:pt x="149312" y="23989"/>
                  </a:lnTo>
                  <a:lnTo>
                    <a:pt x="133809" y="26164"/>
                  </a:lnTo>
                  <a:lnTo>
                    <a:pt x="118622" y="27794"/>
                  </a:lnTo>
                  <a:lnTo>
                    <a:pt x="103732" y="28970"/>
                  </a:lnTo>
                  <a:lnTo>
                    <a:pt x="89088" y="29803"/>
                  </a:lnTo>
                  <a:lnTo>
                    <a:pt x="74794" y="30550"/>
                  </a:lnTo>
                  <a:lnTo>
                    <a:pt x="61109" y="31592"/>
                  </a:lnTo>
                  <a:lnTo>
                    <a:pt x="48136" y="33109"/>
                  </a:lnTo>
                  <a:lnTo>
                    <a:pt x="36263" y="34952"/>
                  </a:lnTo>
                  <a:lnTo>
                    <a:pt x="25083" y="36921"/>
                  </a:lnTo>
                  <a:lnTo>
                    <a:pt x="13611" y="3919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14851" y="448382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70"/>
                  </a:lnTo>
                  <a:lnTo>
                    <a:pt x="3864" y="50552"/>
                  </a:lnTo>
                  <a:lnTo>
                    <a:pt x="6180" y="61744"/>
                  </a:lnTo>
                  <a:lnTo>
                    <a:pt x="8846" y="72727"/>
                  </a:lnTo>
                  <a:lnTo>
                    <a:pt x="11810" y="83492"/>
                  </a:lnTo>
                  <a:lnTo>
                    <a:pt x="15470" y="95218"/>
                  </a:lnTo>
                  <a:lnTo>
                    <a:pt x="21262" y="111173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14851" y="36415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87614" y="427325"/>
              <a:ext cx="107366" cy="144563"/>
            </a:xfrm>
            <a:custGeom>
              <a:avLst/>
              <a:gdLst/>
              <a:ahLst/>
              <a:cxnLst/>
              <a:rect l="0" t="0" r="0" b="0"/>
              <a:pathLst>
                <a:path w="107366" h="144563">
                  <a:moveTo>
                    <a:pt x="95693" y="0"/>
                  </a:moveTo>
                  <a:lnTo>
                    <a:pt x="84025" y="3001"/>
                  </a:lnTo>
                  <a:lnTo>
                    <a:pt x="73536" y="6423"/>
                  </a:lnTo>
                  <a:lnTo>
                    <a:pt x="63239" y="10619"/>
                  </a:lnTo>
                  <a:lnTo>
                    <a:pt x="53111" y="15519"/>
                  </a:lnTo>
                  <a:lnTo>
                    <a:pt x="43415" y="21001"/>
                  </a:lnTo>
                  <a:lnTo>
                    <a:pt x="34284" y="26936"/>
                  </a:lnTo>
                  <a:lnTo>
                    <a:pt x="25854" y="33370"/>
                  </a:lnTo>
                  <a:lnTo>
                    <a:pt x="18340" y="40517"/>
                  </a:lnTo>
                  <a:lnTo>
                    <a:pt x="11779" y="48434"/>
                  </a:lnTo>
                  <a:lnTo>
                    <a:pt x="6373" y="57039"/>
                  </a:lnTo>
                  <a:lnTo>
                    <a:pt x="2565" y="66192"/>
                  </a:lnTo>
                  <a:lnTo>
                    <a:pt x="453" y="75758"/>
                  </a:lnTo>
                  <a:lnTo>
                    <a:pt x="0" y="85622"/>
                  </a:lnTo>
                  <a:lnTo>
                    <a:pt x="1209" y="95697"/>
                  </a:lnTo>
                  <a:lnTo>
                    <a:pt x="3914" y="105908"/>
                  </a:lnTo>
                  <a:lnTo>
                    <a:pt x="8000" y="115883"/>
                  </a:lnTo>
                  <a:lnTo>
                    <a:pt x="13483" y="124974"/>
                  </a:lnTo>
                  <a:lnTo>
                    <a:pt x="20243" y="132889"/>
                  </a:lnTo>
                  <a:lnTo>
                    <a:pt x="28051" y="139185"/>
                  </a:lnTo>
                  <a:lnTo>
                    <a:pt x="36662" y="143133"/>
                  </a:lnTo>
                  <a:lnTo>
                    <a:pt x="45856" y="144562"/>
                  </a:lnTo>
                  <a:lnTo>
                    <a:pt x="55300" y="143758"/>
                  </a:lnTo>
                  <a:lnTo>
                    <a:pt x="64559" y="141175"/>
                  </a:lnTo>
                  <a:lnTo>
                    <a:pt x="73410" y="137250"/>
                  </a:lnTo>
                  <a:lnTo>
                    <a:pt x="81657" y="132026"/>
                  </a:lnTo>
                  <a:lnTo>
                    <a:pt x="89051" y="125173"/>
                  </a:lnTo>
                  <a:lnTo>
                    <a:pt x="95534" y="116644"/>
                  </a:lnTo>
                  <a:lnTo>
                    <a:pt x="100887" y="106817"/>
                  </a:lnTo>
                  <a:lnTo>
                    <a:pt x="104661" y="96304"/>
                  </a:lnTo>
                  <a:lnTo>
                    <a:pt x="106754" y="85529"/>
                  </a:lnTo>
                  <a:lnTo>
                    <a:pt x="107365" y="74702"/>
                  </a:lnTo>
                  <a:lnTo>
                    <a:pt x="106795" y="63906"/>
                  </a:lnTo>
                  <a:lnTo>
                    <a:pt x="105345" y="53179"/>
                  </a:lnTo>
                  <a:lnTo>
                    <a:pt x="103417" y="42974"/>
                  </a:lnTo>
                  <a:lnTo>
                    <a:pt x="101316" y="33168"/>
                  </a:lnTo>
                  <a:lnTo>
                    <a:pt x="98865" y="22901"/>
                  </a:lnTo>
                  <a:lnTo>
                    <a:pt x="95693" y="105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25421" y="387367"/>
              <a:ext cx="150828" cy="197886"/>
            </a:xfrm>
            <a:custGeom>
              <a:avLst/>
              <a:gdLst/>
              <a:ahLst/>
              <a:cxnLst/>
              <a:rect l="0" t="0" r="0" b="0"/>
              <a:pathLst>
                <a:path w="150828" h="197886">
                  <a:moveTo>
                    <a:pt x="0" y="50486"/>
                  </a:moveTo>
                  <a:lnTo>
                    <a:pt x="2933" y="59355"/>
                  </a:lnTo>
                  <a:lnTo>
                    <a:pt x="5716" y="68342"/>
                  </a:lnTo>
                  <a:lnTo>
                    <a:pt x="8610" y="78342"/>
                  </a:lnTo>
                  <a:lnTo>
                    <a:pt x="11479" y="89495"/>
                  </a:lnTo>
                  <a:lnTo>
                    <a:pt x="13995" y="101955"/>
                  </a:lnTo>
                  <a:lnTo>
                    <a:pt x="16010" y="115571"/>
                  </a:lnTo>
                  <a:lnTo>
                    <a:pt x="17646" y="126765"/>
                  </a:lnTo>
                  <a:lnTo>
                    <a:pt x="18975" y="130811"/>
                  </a:lnTo>
                  <a:lnTo>
                    <a:pt x="19846" y="128455"/>
                  </a:lnTo>
                  <a:lnTo>
                    <a:pt x="20358" y="121764"/>
                  </a:lnTo>
                  <a:lnTo>
                    <a:pt x="20649" y="112346"/>
                  </a:lnTo>
                  <a:lnTo>
                    <a:pt x="20818" y="101233"/>
                  </a:lnTo>
                  <a:lnTo>
                    <a:pt x="21087" y="88899"/>
                  </a:lnTo>
                  <a:lnTo>
                    <a:pt x="21792" y="75425"/>
                  </a:lnTo>
                  <a:lnTo>
                    <a:pt x="23088" y="60941"/>
                  </a:lnTo>
                  <a:lnTo>
                    <a:pt x="25280" y="46286"/>
                  </a:lnTo>
                  <a:lnTo>
                    <a:pt x="28886" y="32884"/>
                  </a:lnTo>
                  <a:lnTo>
                    <a:pt x="34057" y="21437"/>
                  </a:lnTo>
                  <a:lnTo>
                    <a:pt x="40631" y="12276"/>
                  </a:lnTo>
                  <a:lnTo>
                    <a:pt x="48332" y="5715"/>
                  </a:lnTo>
                  <a:lnTo>
                    <a:pt x="56876" y="1648"/>
                  </a:lnTo>
                  <a:lnTo>
                    <a:pt x="65864" y="0"/>
                  </a:lnTo>
                  <a:lnTo>
                    <a:pt x="74810" y="914"/>
                  </a:lnTo>
                  <a:lnTo>
                    <a:pt x="83451" y="4230"/>
                  </a:lnTo>
                  <a:lnTo>
                    <a:pt x="91726" y="9705"/>
                  </a:lnTo>
                  <a:lnTo>
                    <a:pt x="99669" y="17191"/>
                  </a:lnTo>
                  <a:lnTo>
                    <a:pt x="107344" y="26404"/>
                  </a:lnTo>
                  <a:lnTo>
                    <a:pt x="114651" y="36825"/>
                  </a:lnTo>
                  <a:lnTo>
                    <a:pt x="121340" y="47803"/>
                  </a:lnTo>
                  <a:lnTo>
                    <a:pt x="127318" y="58927"/>
                  </a:lnTo>
                  <a:lnTo>
                    <a:pt x="132486" y="70175"/>
                  </a:lnTo>
                  <a:lnTo>
                    <a:pt x="136660" y="81792"/>
                  </a:lnTo>
                  <a:lnTo>
                    <a:pt x="139841" y="93901"/>
                  </a:lnTo>
                  <a:lnTo>
                    <a:pt x="142334" y="106322"/>
                  </a:lnTo>
                  <a:lnTo>
                    <a:pt x="144631" y="118667"/>
                  </a:lnTo>
                  <a:lnTo>
                    <a:pt x="147024" y="130711"/>
                  </a:lnTo>
                  <a:lnTo>
                    <a:pt x="149276" y="142338"/>
                  </a:lnTo>
                  <a:lnTo>
                    <a:pt x="150827" y="154807"/>
                  </a:lnTo>
                  <a:lnTo>
                    <a:pt x="150703" y="171448"/>
                  </a:lnTo>
                  <a:lnTo>
                    <a:pt x="147399" y="19788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05987" y="349022"/>
              <a:ext cx="192331" cy="241611"/>
            </a:xfrm>
            <a:custGeom>
              <a:avLst/>
              <a:gdLst/>
              <a:ahLst/>
              <a:cxnLst/>
              <a:rect l="0" t="0" r="0" b="0"/>
              <a:pathLst>
                <a:path w="192331" h="241611">
                  <a:moveTo>
                    <a:pt x="114232" y="4603"/>
                  </a:moveTo>
                  <a:lnTo>
                    <a:pt x="105431" y="1804"/>
                  </a:lnTo>
                  <a:lnTo>
                    <a:pt x="97084" y="302"/>
                  </a:lnTo>
                  <a:lnTo>
                    <a:pt x="88385" y="0"/>
                  </a:lnTo>
                  <a:lnTo>
                    <a:pt x="79265" y="852"/>
                  </a:lnTo>
                  <a:lnTo>
                    <a:pt x="69769" y="2968"/>
                  </a:lnTo>
                  <a:lnTo>
                    <a:pt x="59982" y="6290"/>
                  </a:lnTo>
                  <a:lnTo>
                    <a:pt x="50141" y="10625"/>
                  </a:lnTo>
                  <a:lnTo>
                    <a:pt x="40615" y="15745"/>
                  </a:lnTo>
                  <a:lnTo>
                    <a:pt x="31586" y="21447"/>
                  </a:lnTo>
                  <a:lnTo>
                    <a:pt x="23221" y="27731"/>
                  </a:lnTo>
                  <a:lnTo>
                    <a:pt x="15748" y="34780"/>
                  </a:lnTo>
                  <a:lnTo>
                    <a:pt x="9217" y="42629"/>
                  </a:lnTo>
                  <a:lnTo>
                    <a:pt x="4001" y="51019"/>
                  </a:lnTo>
                  <a:lnTo>
                    <a:pt x="852" y="59496"/>
                  </a:lnTo>
                  <a:lnTo>
                    <a:pt x="0" y="67786"/>
                  </a:lnTo>
                  <a:lnTo>
                    <a:pt x="1377" y="75640"/>
                  </a:lnTo>
                  <a:lnTo>
                    <a:pt x="4886" y="82761"/>
                  </a:lnTo>
                  <a:lnTo>
                    <a:pt x="10245" y="89058"/>
                  </a:lnTo>
                  <a:lnTo>
                    <a:pt x="17077" y="94285"/>
                  </a:lnTo>
                  <a:lnTo>
                    <a:pt x="25017" y="97973"/>
                  </a:lnTo>
                  <a:lnTo>
                    <a:pt x="33768" y="100014"/>
                  </a:lnTo>
                  <a:lnTo>
                    <a:pt x="43419" y="100759"/>
                  </a:lnTo>
                  <a:lnTo>
                    <a:pt x="54415" y="100811"/>
                  </a:lnTo>
                  <a:lnTo>
                    <a:pt x="66881" y="100598"/>
                  </a:lnTo>
                  <a:lnTo>
                    <a:pt x="80337" y="100492"/>
                  </a:lnTo>
                  <a:lnTo>
                    <a:pt x="93909" y="100888"/>
                  </a:lnTo>
                  <a:lnTo>
                    <a:pt x="107074" y="101944"/>
                  </a:lnTo>
                  <a:lnTo>
                    <a:pt x="119674" y="103792"/>
                  </a:lnTo>
                  <a:lnTo>
                    <a:pt x="131743" y="106628"/>
                  </a:lnTo>
                  <a:lnTo>
                    <a:pt x="143367" y="110465"/>
                  </a:lnTo>
                  <a:lnTo>
                    <a:pt x="154326" y="115329"/>
                  </a:lnTo>
                  <a:lnTo>
                    <a:pt x="164094" y="121342"/>
                  </a:lnTo>
                  <a:lnTo>
                    <a:pt x="172479" y="128465"/>
                  </a:lnTo>
                  <a:lnTo>
                    <a:pt x="179432" y="136688"/>
                  </a:lnTo>
                  <a:lnTo>
                    <a:pt x="184888" y="146110"/>
                  </a:lnTo>
                  <a:lnTo>
                    <a:pt x="188956" y="156667"/>
                  </a:lnTo>
                  <a:lnTo>
                    <a:pt x="191553" y="168009"/>
                  </a:lnTo>
                  <a:lnTo>
                    <a:pt x="192330" y="179614"/>
                  </a:lnTo>
                  <a:lnTo>
                    <a:pt x="191258" y="191149"/>
                  </a:lnTo>
                  <a:lnTo>
                    <a:pt x="188421" y="202163"/>
                  </a:lnTo>
                  <a:lnTo>
                    <a:pt x="183850" y="212028"/>
                  </a:lnTo>
                  <a:lnTo>
                    <a:pt x="177734" y="220506"/>
                  </a:lnTo>
                  <a:lnTo>
                    <a:pt x="170206" y="227536"/>
                  </a:lnTo>
                  <a:lnTo>
                    <a:pt x="161258" y="233050"/>
                  </a:lnTo>
                  <a:lnTo>
                    <a:pt x="151018" y="237165"/>
                  </a:lnTo>
                  <a:lnTo>
                    <a:pt x="139720" y="239964"/>
                  </a:lnTo>
                  <a:lnTo>
                    <a:pt x="127612" y="241411"/>
                  </a:lnTo>
                  <a:lnTo>
                    <a:pt x="114922" y="241610"/>
                  </a:lnTo>
                  <a:lnTo>
                    <a:pt x="102043" y="240745"/>
                  </a:lnTo>
                  <a:lnTo>
                    <a:pt x="88066" y="238805"/>
                  </a:lnTo>
                  <a:lnTo>
                    <a:pt x="69532" y="234503"/>
                  </a:lnTo>
                  <a:lnTo>
                    <a:pt x="40532" y="22570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04530" y="174641"/>
              <a:ext cx="10529" cy="431669"/>
            </a:xfrm>
            <a:custGeom>
              <a:avLst/>
              <a:gdLst/>
              <a:ahLst/>
              <a:cxnLst/>
              <a:rect l="0" t="0" r="0" b="0"/>
              <a:pathLst>
                <a:path w="10529" h="431669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3"/>
                  </a:lnTo>
                  <a:lnTo>
                    <a:pt x="0" y="61788"/>
                  </a:lnTo>
                  <a:lnTo>
                    <a:pt x="0" y="78633"/>
                  </a:lnTo>
                  <a:lnTo>
                    <a:pt x="0" y="95127"/>
                  </a:lnTo>
                  <a:lnTo>
                    <a:pt x="0" y="111608"/>
                  </a:lnTo>
                  <a:lnTo>
                    <a:pt x="0" y="129023"/>
                  </a:lnTo>
                  <a:lnTo>
                    <a:pt x="5" y="147846"/>
                  </a:lnTo>
                  <a:lnTo>
                    <a:pt x="177" y="167910"/>
                  </a:lnTo>
                  <a:lnTo>
                    <a:pt x="825" y="188690"/>
                  </a:lnTo>
                  <a:lnTo>
                    <a:pt x="2074" y="209780"/>
                  </a:lnTo>
                  <a:lnTo>
                    <a:pt x="3727" y="230808"/>
                  </a:lnTo>
                  <a:lnTo>
                    <a:pt x="5375" y="251371"/>
                  </a:lnTo>
                  <a:lnTo>
                    <a:pt x="6777" y="271304"/>
                  </a:lnTo>
                  <a:lnTo>
                    <a:pt x="7870" y="290466"/>
                  </a:lnTo>
                  <a:lnTo>
                    <a:pt x="8678" y="308654"/>
                  </a:lnTo>
                  <a:lnTo>
                    <a:pt x="9257" y="325857"/>
                  </a:lnTo>
                  <a:lnTo>
                    <a:pt x="9661" y="342208"/>
                  </a:lnTo>
                  <a:lnTo>
                    <a:pt x="9941" y="357890"/>
                  </a:lnTo>
                  <a:lnTo>
                    <a:pt x="10132" y="373057"/>
                  </a:lnTo>
                  <a:lnTo>
                    <a:pt x="10262" y="387243"/>
                  </a:lnTo>
                  <a:lnTo>
                    <a:pt x="10364" y="400768"/>
                  </a:lnTo>
                  <a:lnTo>
                    <a:pt x="10447" y="414824"/>
                  </a:lnTo>
                  <a:lnTo>
                    <a:pt x="10528" y="43166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36074" y="343097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82996" y="2934"/>
                  </a:lnTo>
                  <a:lnTo>
                    <a:pt x="271227" y="5716"/>
                  </a:lnTo>
                  <a:lnTo>
                    <a:pt x="258336" y="8611"/>
                  </a:lnTo>
                  <a:lnTo>
                    <a:pt x="244488" y="11478"/>
                  </a:lnTo>
                  <a:lnTo>
                    <a:pt x="230161" y="13995"/>
                  </a:lnTo>
                  <a:lnTo>
                    <a:pt x="215691" y="16010"/>
                  </a:lnTo>
                  <a:lnTo>
                    <a:pt x="201241" y="17696"/>
                  </a:lnTo>
                  <a:lnTo>
                    <a:pt x="186865" y="19439"/>
                  </a:lnTo>
                  <a:lnTo>
                    <a:pt x="172570" y="21460"/>
                  </a:lnTo>
                  <a:lnTo>
                    <a:pt x="158346" y="23649"/>
                  </a:lnTo>
                  <a:lnTo>
                    <a:pt x="144175" y="25666"/>
                  </a:lnTo>
                  <a:lnTo>
                    <a:pt x="130041" y="27323"/>
                  </a:lnTo>
                  <a:lnTo>
                    <a:pt x="115768" y="28759"/>
                  </a:lnTo>
                  <a:lnTo>
                    <a:pt x="101038" y="30329"/>
                  </a:lnTo>
                  <a:lnTo>
                    <a:pt x="85732" y="32233"/>
                  </a:lnTo>
                  <a:lnTo>
                    <a:pt x="70252" y="34351"/>
                  </a:lnTo>
                  <a:lnTo>
                    <a:pt x="53707" y="36542"/>
                  </a:lnTo>
                  <a:lnTo>
                    <a:pt x="32406" y="390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49372" y="468424"/>
              <a:ext cx="166804" cy="164284"/>
            </a:xfrm>
            <a:custGeom>
              <a:avLst/>
              <a:gdLst/>
              <a:ahLst/>
              <a:cxnLst/>
              <a:rect l="0" t="0" r="0" b="0"/>
              <a:pathLst>
                <a:path w="166804" h="164284">
                  <a:moveTo>
                    <a:pt x="102557" y="11543"/>
                  </a:moveTo>
                  <a:lnTo>
                    <a:pt x="96622" y="5877"/>
                  </a:lnTo>
                  <a:lnTo>
                    <a:pt x="90418" y="2233"/>
                  </a:lnTo>
                  <a:lnTo>
                    <a:pt x="83322" y="328"/>
                  </a:lnTo>
                  <a:lnTo>
                    <a:pt x="75382" y="0"/>
                  </a:lnTo>
                  <a:lnTo>
                    <a:pt x="66735" y="1267"/>
                  </a:lnTo>
                  <a:lnTo>
                    <a:pt x="57545" y="3992"/>
                  </a:lnTo>
                  <a:lnTo>
                    <a:pt x="48118" y="7912"/>
                  </a:lnTo>
                  <a:lnTo>
                    <a:pt x="38877" y="12748"/>
                  </a:lnTo>
                  <a:lnTo>
                    <a:pt x="30046" y="18262"/>
                  </a:lnTo>
                  <a:lnTo>
                    <a:pt x="21984" y="24588"/>
                  </a:lnTo>
                  <a:lnTo>
                    <a:pt x="15248" y="32197"/>
                  </a:lnTo>
                  <a:lnTo>
                    <a:pt x="10016" y="41244"/>
                  </a:lnTo>
                  <a:lnTo>
                    <a:pt x="6146" y="51592"/>
                  </a:lnTo>
                  <a:lnTo>
                    <a:pt x="3375" y="62988"/>
                  </a:lnTo>
                  <a:lnTo>
                    <a:pt x="1438" y="75169"/>
                  </a:lnTo>
                  <a:lnTo>
                    <a:pt x="269" y="87755"/>
                  </a:lnTo>
                  <a:lnTo>
                    <a:pt x="0" y="100269"/>
                  </a:lnTo>
                  <a:lnTo>
                    <a:pt x="640" y="112451"/>
                  </a:lnTo>
                  <a:lnTo>
                    <a:pt x="2390" y="123916"/>
                  </a:lnTo>
                  <a:lnTo>
                    <a:pt x="5699" y="134091"/>
                  </a:lnTo>
                  <a:lnTo>
                    <a:pt x="10675" y="142780"/>
                  </a:lnTo>
                  <a:lnTo>
                    <a:pt x="17290" y="149954"/>
                  </a:lnTo>
                  <a:lnTo>
                    <a:pt x="25551" y="155565"/>
                  </a:lnTo>
                  <a:lnTo>
                    <a:pt x="35289" y="159745"/>
                  </a:lnTo>
                  <a:lnTo>
                    <a:pt x="46063" y="162588"/>
                  </a:lnTo>
                  <a:lnTo>
                    <a:pt x="57279" y="164064"/>
                  </a:lnTo>
                  <a:lnTo>
                    <a:pt x="68558" y="164283"/>
                  </a:lnTo>
                  <a:lnTo>
                    <a:pt x="79739" y="163467"/>
                  </a:lnTo>
                  <a:lnTo>
                    <a:pt x="90779" y="161857"/>
                  </a:lnTo>
                  <a:lnTo>
                    <a:pt x="101682" y="159661"/>
                  </a:lnTo>
                  <a:lnTo>
                    <a:pt x="112309" y="156883"/>
                  </a:lnTo>
                  <a:lnTo>
                    <a:pt x="122380" y="153340"/>
                  </a:lnTo>
                  <a:lnTo>
                    <a:pt x="131782" y="148989"/>
                  </a:lnTo>
                  <a:lnTo>
                    <a:pt x="140403" y="143762"/>
                  </a:lnTo>
                  <a:lnTo>
                    <a:pt x="148047" y="137496"/>
                  </a:lnTo>
                  <a:lnTo>
                    <a:pt x="154699" y="130204"/>
                  </a:lnTo>
                  <a:lnTo>
                    <a:pt x="160165" y="122035"/>
                  </a:lnTo>
                  <a:lnTo>
                    <a:pt x="164016" y="113181"/>
                  </a:lnTo>
                  <a:lnTo>
                    <a:pt x="166159" y="103820"/>
                  </a:lnTo>
                  <a:lnTo>
                    <a:pt x="166803" y="94094"/>
                  </a:lnTo>
                  <a:lnTo>
                    <a:pt x="166256" y="84113"/>
                  </a:lnTo>
                  <a:lnTo>
                    <a:pt x="164808" y="73960"/>
                  </a:lnTo>
                  <a:lnTo>
                    <a:pt x="162380" y="63854"/>
                  </a:lnTo>
                  <a:lnTo>
                    <a:pt x="158549" y="54142"/>
                  </a:lnTo>
                  <a:lnTo>
                    <a:pt x="153190" y="44994"/>
                  </a:lnTo>
                  <a:lnTo>
                    <a:pt x="146304" y="36885"/>
                  </a:lnTo>
                  <a:lnTo>
                    <a:pt x="137853" y="30648"/>
                  </a:lnTo>
                  <a:lnTo>
                    <a:pt x="127994" y="26565"/>
                  </a:lnTo>
                  <a:lnTo>
                    <a:pt x="117404" y="24281"/>
                  </a:lnTo>
                  <a:lnTo>
                    <a:pt x="106047" y="22859"/>
                  </a:lnTo>
                  <a:lnTo>
                    <a:pt x="91810" y="22176"/>
                  </a:lnTo>
                  <a:lnTo>
                    <a:pt x="70971" y="2207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88841" y="240282"/>
              <a:ext cx="305328" cy="429199"/>
            </a:xfrm>
            <a:custGeom>
              <a:avLst/>
              <a:gdLst/>
              <a:ahLst/>
              <a:cxnLst/>
              <a:rect l="0" t="0" r="0" b="0"/>
              <a:pathLst>
                <a:path w="305328" h="429199">
                  <a:moveTo>
                    <a:pt x="0" y="429198"/>
                  </a:moveTo>
                  <a:lnTo>
                    <a:pt x="67" y="417463"/>
                  </a:lnTo>
                  <a:lnTo>
                    <a:pt x="707" y="406334"/>
                  </a:lnTo>
                  <a:lnTo>
                    <a:pt x="2004" y="394731"/>
                  </a:lnTo>
                  <a:lnTo>
                    <a:pt x="3863" y="382398"/>
                  </a:lnTo>
                  <a:lnTo>
                    <a:pt x="6180" y="369089"/>
                  </a:lnTo>
                  <a:lnTo>
                    <a:pt x="8847" y="354780"/>
                  </a:lnTo>
                  <a:lnTo>
                    <a:pt x="11771" y="339602"/>
                  </a:lnTo>
                  <a:lnTo>
                    <a:pt x="14877" y="323741"/>
                  </a:lnTo>
                  <a:lnTo>
                    <a:pt x="18107" y="307365"/>
                  </a:lnTo>
                  <a:lnTo>
                    <a:pt x="21259" y="290455"/>
                  </a:lnTo>
                  <a:lnTo>
                    <a:pt x="23995" y="272812"/>
                  </a:lnTo>
                  <a:lnTo>
                    <a:pt x="26172" y="254391"/>
                  </a:lnTo>
                  <a:lnTo>
                    <a:pt x="27972" y="235443"/>
                  </a:lnTo>
                  <a:lnTo>
                    <a:pt x="29796" y="216418"/>
                  </a:lnTo>
                  <a:lnTo>
                    <a:pt x="31877" y="197591"/>
                  </a:lnTo>
                  <a:lnTo>
                    <a:pt x="34277" y="179373"/>
                  </a:lnTo>
                  <a:lnTo>
                    <a:pt x="36967" y="162365"/>
                  </a:lnTo>
                  <a:lnTo>
                    <a:pt x="39891" y="146780"/>
                  </a:lnTo>
                  <a:lnTo>
                    <a:pt x="42991" y="132502"/>
                  </a:lnTo>
                  <a:lnTo>
                    <a:pt x="46217" y="119283"/>
                  </a:lnTo>
                  <a:lnTo>
                    <a:pt x="49547" y="106910"/>
                  </a:lnTo>
                  <a:lnTo>
                    <a:pt x="53417" y="96698"/>
                  </a:lnTo>
                  <a:lnTo>
                    <a:pt x="57920" y="91224"/>
                  </a:lnTo>
                  <a:lnTo>
                    <a:pt x="62230" y="90902"/>
                  </a:lnTo>
                  <a:lnTo>
                    <a:pt x="66208" y="94435"/>
                  </a:lnTo>
                  <a:lnTo>
                    <a:pt x="69962" y="100498"/>
                  </a:lnTo>
                  <a:lnTo>
                    <a:pt x="73592" y="108165"/>
                  </a:lnTo>
                  <a:lnTo>
                    <a:pt x="77160" y="116848"/>
                  </a:lnTo>
                  <a:lnTo>
                    <a:pt x="80702" y="126173"/>
                  </a:lnTo>
                  <a:lnTo>
                    <a:pt x="84396" y="135745"/>
                  </a:lnTo>
                  <a:lnTo>
                    <a:pt x="88560" y="145110"/>
                  </a:lnTo>
                  <a:lnTo>
                    <a:pt x="93330" y="154042"/>
                  </a:lnTo>
                  <a:lnTo>
                    <a:pt x="98839" y="162347"/>
                  </a:lnTo>
                  <a:lnTo>
                    <a:pt x="105294" y="169782"/>
                  </a:lnTo>
                  <a:lnTo>
                    <a:pt x="112712" y="176294"/>
                  </a:lnTo>
                  <a:lnTo>
                    <a:pt x="120966" y="181667"/>
                  </a:lnTo>
                  <a:lnTo>
                    <a:pt x="129876" y="185455"/>
                  </a:lnTo>
                  <a:lnTo>
                    <a:pt x="139270" y="187548"/>
                  </a:lnTo>
                  <a:lnTo>
                    <a:pt x="148848" y="187819"/>
                  </a:lnTo>
                  <a:lnTo>
                    <a:pt x="158198" y="185957"/>
                  </a:lnTo>
                  <a:lnTo>
                    <a:pt x="167109" y="181994"/>
                  </a:lnTo>
                  <a:lnTo>
                    <a:pt x="175397" y="176080"/>
                  </a:lnTo>
                  <a:lnTo>
                    <a:pt x="182818" y="168299"/>
                  </a:lnTo>
                  <a:lnTo>
                    <a:pt x="189326" y="158882"/>
                  </a:lnTo>
                  <a:lnTo>
                    <a:pt x="195038" y="148154"/>
                  </a:lnTo>
                  <a:lnTo>
                    <a:pt x="200116" y="136438"/>
                  </a:lnTo>
                  <a:lnTo>
                    <a:pt x="204722" y="124010"/>
                  </a:lnTo>
                  <a:lnTo>
                    <a:pt x="208987" y="111243"/>
                  </a:lnTo>
                  <a:lnTo>
                    <a:pt x="213012" y="98599"/>
                  </a:lnTo>
                  <a:lnTo>
                    <a:pt x="216872" y="86314"/>
                  </a:lnTo>
                  <a:lnTo>
                    <a:pt x="220617" y="74268"/>
                  </a:lnTo>
                  <a:lnTo>
                    <a:pt x="224285" y="62106"/>
                  </a:lnTo>
                  <a:lnTo>
                    <a:pt x="227902" y="49628"/>
                  </a:lnTo>
                  <a:lnTo>
                    <a:pt x="231483" y="36958"/>
                  </a:lnTo>
                  <a:lnTo>
                    <a:pt x="235040" y="24445"/>
                  </a:lnTo>
                  <a:lnTo>
                    <a:pt x="238587" y="12352"/>
                  </a:lnTo>
                  <a:lnTo>
                    <a:pt x="242311" y="3120"/>
                  </a:lnTo>
                  <a:lnTo>
                    <a:pt x="245870" y="0"/>
                  </a:lnTo>
                  <a:lnTo>
                    <a:pt x="248425" y="2426"/>
                  </a:lnTo>
                  <a:lnTo>
                    <a:pt x="250042" y="8813"/>
                  </a:lnTo>
                  <a:lnTo>
                    <a:pt x="251034" y="18169"/>
                  </a:lnTo>
                  <a:lnTo>
                    <a:pt x="251642" y="30200"/>
                  </a:lnTo>
                  <a:lnTo>
                    <a:pt x="252017" y="44568"/>
                  </a:lnTo>
                  <a:lnTo>
                    <a:pt x="252254" y="60819"/>
                  </a:lnTo>
                  <a:lnTo>
                    <a:pt x="252405" y="78498"/>
                  </a:lnTo>
                  <a:lnTo>
                    <a:pt x="252501" y="97212"/>
                  </a:lnTo>
                  <a:lnTo>
                    <a:pt x="252564" y="116494"/>
                  </a:lnTo>
                  <a:lnTo>
                    <a:pt x="252605" y="135814"/>
                  </a:lnTo>
                  <a:lnTo>
                    <a:pt x="252637" y="154886"/>
                  </a:lnTo>
                  <a:lnTo>
                    <a:pt x="252826" y="173794"/>
                  </a:lnTo>
                  <a:lnTo>
                    <a:pt x="253487" y="192870"/>
                  </a:lnTo>
                  <a:lnTo>
                    <a:pt x="254743" y="212296"/>
                  </a:lnTo>
                  <a:lnTo>
                    <a:pt x="256401" y="231938"/>
                  </a:lnTo>
                  <a:lnTo>
                    <a:pt x="258052" y="251439"/>
                  </a:lnTo>
                  <a:lnTo>
                    <a:pt x="259462" y="270593"/>
                  </a:lnTo>
                  <a:lnTo>
                    <a:pt x="260728" y="289202"/>
                  </a:lnTo>
                  <a:lnTo>
                    <a:pt x="262187" y="307005"/>
                  </a:lnTo>
                  <a:lnTo>
                    <a:pt x="264018" y="323937"/>
                  </a:lnTo>
                  <a:lnTo>
                    <a:pt x="266250" y="339934"/>
                  </a:lnTo>
                  <a:lnTo>
                    <a:pt x="268825" y="354846"/>
                  </a:lnTo>
                  <a:lnTo>
                    <a:pt x="271678" y="368685"/>
                  </a:lnTo>
                  <a:lnTo>
                    <a:pt x="274968" y="381356"/>
                  </a:lnTo>
                  <a:lnTo>
                    <a:pt x="279628" y="393913"/>
                  </a:lnTo>
                  <a:lnTo>
                    <a:pt x="288302" y="408578"/>
                  </a:lnTo>
                  <a:lnTo>
                    <a:pt x="305327" y="42919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67867" y="532610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7662" y="8868"/>
                  </a:lnTo>
                  <a:lnTo>
                    <a:pt x="5519" y="17855"/>
                  </a:lnTo>
                  <a:lnTo>
                    <a:pt x="3916" y="27850"/>
                  </a:lnTo>
                  <a:lnTo>
                    <a:pt x="2735" y="38831"/>
                  </a:lnTo>
                  <a:lnTo>
                    <a:pt x="1887" y="50642"/>
                  </a:lnTo>
                  <a:lnTo>
                    <a:pt x="1289" y="63092"/>
                  </a:lnTo>
                  <a:lnTo>
                    <a:pt x="875" y="75788"/>
                  </a:lnTo>
                  <a:lnTo>
                    <a:pt x="545" y="89613"/>
                  </a:lnTo>
                  <a:lnTo>
                    <a:pt x="269" y="10801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36281" y="39573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52095" y="448382"/>
              <a:ext cx="136871" cy="178985"/>
            </a:xfrm>
            <a:custGeom>
              <a:avLst/>
              <a:gdLst/>
              <a:ahLst/>
              <a:cxnLst/>
              <a:rect l="0" t="0" r="0" b="0"/>
              <a:pathLst>
                <a:path w="136871" h="178985">
                  <a:moveTo>
                    <a:pt x="136870" y="0"/>
                  </a:moveTo>
                  <a:lnTo>
                    <a:pt x="128136" y="6002"/>
                  </a:lnTo>
                  <a:lnTo>
                    <a:pt x="120430" y="12846"/>
                  </a:lnTo>
                  <a:lnTo>
                    <a:pt x="113022" y="21234"/>
                  </a:lnTo>
                  <a:lnTo>
                    <a:pt x="105588" y="30861"/>
                  </a:lnTo>
                  <a:lnTo>
                    <a:pt x="97761" y="41176"/>
                  </a:lnTo>
                  <a:lnTo>
                    <a:pt x="89387" y="51788"/>
                  </a:lnTo>
                  <a:lnTo>
                    <a:pt x="80645" y="62659"/>
                  </a:lnTo>
                  <a:lnTo>
                    <a:pt x="71930" y="74007"/>
                  </a:lnTo>
                  <a:lnTo>
                    <a:pt x="63477" y="85929"/>
                  </a:lnTo>
                  <a:lnTo>
                    <a:pt x="55342" y="98220"/>
                  </a:lnTo>
                  <a:lnTo>
                    <a:pt x="47502" y="110478"/>
                  </a:lnTo>
                  <a:lnTo>
                    <a:pt x="39900" y="122457"/>
                  </a:lnTo>
                  <a:lnTo>
                    <a:pt x="32589" y="133841"/>
                  </a:lnTo>
                  <a:lnTo>
                    <a:pt x="24908" y="145377"/>
                  </a:lnTo>
                  <a:lnTo>
                    <a:pt x="15064" y="15919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52095" y="406268"/>
              <a:ext cx="157928" cy="263213"/>
            </a:xfrm>
            <a:custGeom>
              <a:avLst/>
              <a:gdLst/>
              <a:ahLst/>
              <a:cxnLst/>
              <a:rect l="0" t="0" r="0" b="0"/>
              <a:pathLst>
                <a:path w="157928" h="263213">
                  <a:moveTo>
                    <a:pt x="0" y="0"/>
                  </a:moveTo>
                  <a:lnTo>
                    <a:pt x="3067" y="8868"/>
                  </a:lnTo>
                  <a:lnTo>
                    <a:pt x="7130" y="17855"/>
                  </a:lnTo>
                  <a:lnTo>
                    <a:pt x="12618" y="27855"/>
                  </a:lnTo>
                  <a:lnTo>
                    <a:pt x="19205" y="39008"/>
                  </a:lnTo>
                  <a:lnTo>
                    <a:pt x="26354" y="51468"/>
                  </a:lnTo>
                  <a:lnTo>
                    <a:pt x="33698" y="65166"/>
                  </a:lnTo>
                  <a:lnTo>
                    <a:pt x="41058" y="79411"/>
                  </a:lnTo>
                  <a:lnTo>
                    <a:pt x="48367" y="93044"/>
                  </a:lnTo>
                  <a:lnTo>
                    <a:pt x="55607" y="105466"/>
                  </a:lnTo>
                  <a:lnTo>
                    <a:pt x="62618" y="116769"/>
                  </a:lnTo>
                  <a:lnTo>
                    <a:pt x="69106" y="127434"/>
                  </a:lnTo>
                  <a:lnTo>
                    <a:pt x="74959" y="137828"/>
                  </a:lnTo>
                  <a:lnTo>
                    <a:pt x="80381" y="147981"/>
                  </a:lnTo>
                  <a:lnTo>
                    <a:pt x="85791" y="157666"/>
                  </a:lnTo>
                  <a:lnTo>
                    <a:pt x="91434" y="166787"/>
                  </a:lnTo>
                  <a:lnTo>
                    <a:pt x="97378" y="175542"/>
                  </a:lnTo>
                  <a:lnTo>
                    <a:pt x="103600" y="184334"/>
                  </a:lnTo>
                  <a:lnTo>
                    <a:pt x="110050" y="193398"/>
                  </a:lnTo>
                  <a:lnTo>
                    <a:pt x="116669" y="202790"/>
                  </a:lnTo>
                  <a:lnTo>
                    <a:pt x="123412" y="212481"/>
                  </a:lnTo>
                  <a:lnTo>
                    <a:pt x="130233" y="222398"/>
                  </a:lnTo>
                  <a:lnTo>
                    <a:pt x="136802" y="232025"/>
                  </a:lnTo>
                  <a:lnTo>
                    <a:pt x="143152" y="241365"/>
                  </a:lnTo>
                  <a:lnTo>
                    <a:pt x="149838" y="251237"/>
                  </a:lnTo>
                  <a:lnTo>
                    <a:pt x="157927" y="26321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10022" y="440208"/>
              <a:ext cx="126343" cy="175324"/>
            </a:xfrm>
            <a:custGeom>
              <a:avLst/>
              <a:gdLst/>
              <a:ahLst/>
              <a:cxnLst/>
              <a:rect l="0" t="0" r="0" b="0"/>
              <a:pathLst>
                <a:path w="126343" h="175324">
                  <a:moveTo>
                    <a:pt x="0" y="92402"/>
                  </a:moveTo>
                  <a:lnTo>
                    <a:pt x="8936" y="89535"/>
                  </a:lnTo>
                  <a:lnTo>
                    <a:pt x="18563" y="87393"/>
                  </a:lnTo>
                  <a:lnTo>
                    <a:pt x="29845" y="85786"/>
                  </a:lnTo>
                  <a:lnTo>
                    <a:pt x="42340" y="84432"/>
                  </a:lnTo>
                  <a:lnTo>
                    <a:pt x="55171" y="82935"/>
                  </a:lnTo>
                  <a:lnTo>
                    <a:pt x="67785" y="81075"/>
                  </a:lnTo>
                  <a:lnTo>
                    <a:pt x="79822" y="78490"/>
                  </a:lnTo>
                  <a:lnTo>
                    <a:pt x="90969" y="74612"/>
                  </a:lnTo>
                  <a:lnTo>
                    <a:pt x="101148" y="69257"/>
                  </a:lnTo>
                  <a:lnTo>
                    <a:pt x="109979" y="62556"/>
                  </a:lnTo>
                  <a:lnTo>
                    <a:pt x="116714" y="54771"/>
                  </a:lnTo>
                  <a:lnTo>
                    <a:pt x="121132" y="46170"/>
                  </a:lnTo>
                  <a:lnTo>
                    <a:pt x="123301" y="37143"/>
                  </a:lnTo>
                  <a:lnTo>
                    <a:pt x="123329" y="28172"/>
                  </a:lnTo>
                  <a:lnTo>
                    <a:pt x="121489" y="19528"/>
                  </a:lnTo>
                  <a:lnTo>
                    <a:pt x="117833" y="11760"/>
                  </a:lnTo>
                  <a:lnTo>
                    <a:pt x="112113" y="5754"/>
                  </a:lnTo>
                  <a:lnTo>
                    <a:pt x="104385" y="1834"/>
                  </a:lnTo>
                  <a:lnTo>
                    <a:pt x="95113" y="0"/>
                  </a:lnTo>
                  <a:lnTo>
                    <a:pt x="84982" y="198"/>
                  </a:lnTo>
                  <a:lnTo>
                    <a:pt x="74471" y="2186"/>
                  </a:lnTo>
                  <a:lnTo>
                    <a:pt x="63992" y="5772"/>
                  </a:lnTo>
                  <a:lnTo>
                    <a:pt x="53963" y="10911"/>
                  </a:lnTo>
                  <a:lnTo>
                    <a:pt x="44560" y="17436"/>
                  </a:lnTo>
                  <a:lnTo>
                    <a:pt x="35925" y="25086"/>
                  </a:lnTo>
                  <a:lnTo>
                    <a:pt x="28263" y="33589"/>
                  </a:lnTo>
                  <a:lnTo>
                    <a:pt x="21598" y="42716"/>
                  </a:lnTo>
                  <a:lnTo>
                    <a:pt x="16118" y="52284"/>
                  </a:lnTo>
                  <a:lnTo>
                    <a:pt x="12261" y="62159"/>
                  </a:lnTo>
                  <a:lnTo>
                    <a:pt x="10111" y="72246"/>
                  </a:lnTo>
                  <a:lnTo>
                    <a:pt x="9462" y="82477"/>
                  </a:lnTo>
                  <a:lnTo>
                    <a:pt x="10007" y="92806"/>
                  </a:lnTo>
                  <a:lnTo>
                    <a:pt x="11448" y="103196"/>
                  </a:lnTo>
                  <a:lnTo>
                    <a:pt x="13701" y="113462"/>
                  </a:lnTo>
                  <a:lnTo>
                    <a:pt x="16884" y="123282"/>
                  </a:lnTo>
                  <a:lnTo>
                    <a:pt x="20984" y="132517"/>
                  </a:lnTo>
                  <a:lnTo>
                    <a:pt x="25872" y="141194"/>
                  </a:lnTo>
                  <a:lnTo>
                    <a:pt x="31377" y="149408"/>
                  </a:lnTo>
                  <a:lnTo>
                    <a:pt x="37345" y="157254"/>
                  </a:lnTo>
                  <a:lnTo>
                    <a:pt x="43811" y="164338"/>
                  </a:lnTo>
                  <a:lnTo>
                    <a:pt x="50982" y="169812"/>
                  </a:lnTo>
                  <a:lnTo>
                    <a:pt x="58919" y="173343"/>
                  </a:lnTo>
                  <a:lnTo>
                    <a:pt x="67537" y="175069"/>
                  </a:lnTo>
                  <a:lnTo>
                    <a:pt x="76700" y="175323"/>
                  </a:lnTo>
                  <a:lnTo>
                    <a:pt x="86259" y="174462"/>
                  </a:lnTo>
                  <a:lnTo>
                    <a:pt x="95645" y="172945"/>
                  </a:lnTo>
                  <a:lnTo>
                    <a:pt x="104795" y="171174"/>
                  </a:lnTo>
                  <a:lnTo>
                    <a:pt x="114514" y="169000"/>
                  </a:lnTo>
                  <a:lnTo>
                    <a:pt x="126342" y="16610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51706" y="234106"/>
              <a:ext cx="174172" cy="411806"/>
            </a:xfrm>
            <a:custGeom>
              <a:avLst/>
              <a:gdLst/>
              <a:ahLst/>
              <a:cxnLst/>
              <a:rect l="0" t="0" r="0" b="0"/>
              <a:pathLst>
                <a:path w="174172" h="411806">
                  <a:moveTo>
                    <a:pt x="79415" y="330089"/>
                  </a:moveTo>
                  <a:lnTo>
                    <a:pt x="85148" y="324088"/>
                  </a:lnTo>
                  <a:lnTo>
                    <a:pt x="89432" y="317243"/>
                  </a:lnTo>
                  <a:lnTo>
                    <a:pt x="92629" y="308860"/>
                  </a:lnTo>
                  <a:lnTo>
                    <a:pt x="94644" y="299405"/>
                  </a:lnTo>
                  <a:lnTo>
                    <a:pt x="95045" y="289739"/>
                  </a:lnTo>
                  <a:lnTo>
                    <a:pt x="93728" y="280389"/>
                  </a:lnTo>
                  <a:lnTo>
                    <a:pt x="90734" y="271690"/>
                  </a:lnTo>
                  <a:lnTo>
                    <a:pt x="86061" y="263934"/>
                  </a:lnTo>
                  <a:lnTo>
                    <a:pt x="79882" y="257185"/>
                  </a:lnTo>
                  <a:lnTo>
                    <a:pt x="72482" y="251808"/>
                  </a:lnTo>
                  <a:lnTo>
                    <a:pt x="64153" y="248545"/>
                  </a:lnTo>
                  <a:lnTo>
                    <a:pt x="55156" y="247613"/>
                  </a:lnTo>
                  <a:lnTo>
                    <a:pt x="46017" y="248936"/>
                  </a:lnTo>
                  <a:lnTo>
                    <a:pt x="37493" y="252406"/>
                  </a:lnTo>
                  <a:lnTo>
                    <a:pt x="29950" y="257744"/>
                  </a:lnTo>
                  <a:lnTo>
                    <a:pt x="23396" y="264732"/>
                  </a:lnTo>
                  <a:lnTo>
                    <a:pt x="17678" y="273309"/>
                  </a:lnTo>
                  <a:lnTo>
                    <a:pt x="12612" y="283301"/>
                  </a:lnTo>
                  <a:lnTo>
                    <a:pt x="8190" y="294600"/>
                  </a:lnTo>
                  <a:lnTo>
                    <a:pt x="4584" y="307241"/>
                  </a:lnTo>
                  <a:lnTo>
                    <a:pt x="1829" y="321102"/>
                  </a:lnTo>
                  <a:lnTo>
                    <a:pt x="147" y="335477"/>
                  </a:lnTo>
                  <a:lnTo>
                    <a:pt x="0" y="349207"/>
                  </a:lnTo>
                  <a:lnTo>
                    <a:pt x="1498" y="361695"/>
                  </a:lnTo>
                  <a:lnTo>
                    <a:pt x="4452" y="372875"/>
                  </a:lnTo>
                  <a:lnTo>
                    <a:pt x="8570" y="382926"/>
                  </a:lnTo>
                  <a:lnTo>
                    <a:pt x="13564" y="392081"/>
                  </a:lnTo>
                  <a:lnTo>
                    <a:pt x="19357" y="400078"/>
                  </a:lnTo>
                  <a:lnTo>
                    <a:pt x="26068" y="406182"/>
                  </a:lnTo>
                  <a:lnTo>
                    <a:pt x="33686" y="410133"/>
                  </a:lnTo>
                  <a:lnTo>
                    <a:pt x="41920" y="411805"/>
                  </a:lnTo>
                  <a:lnTo>
                    <a:pt x="50293" y="410958"/>
                  </a:lnTo>
                  <a:lnTo>
                    <a:pt x="58516" y="407714"/>
                  </a:lnTo>
                  <a:lnTo>
                    <a:pt x="66496" y="402299"/>
                  </a:lnTo>
                  <a:lnTo>
                    <a:pt x="74233" y="394860"/>
                  </a:lnTo>
                  <a:lnTo>
                    <a:pt x="81768" y="385676"/>
                  </a:lnTo>
                  <a:lnTo>
                    <a:pt x="88979" y="375106"/>
                  </a:lnTo>
                  <a:lnTo>
                    <a:pt x="95603" y="363497"/>
                  </a:lnTo>
                  <a:lnTo>
                    <a:pt x="101542" y="351131"/>
                  </a:lnTo>
                  <a:lnTo>
                    <a:pt x="106852" y="338066"/>
                  </a:lnTo>
                  <a:lnTo>
                    <a:pt x="111655" y="324157"/>
                  </a:lnTo>
                  <a:lnTo>
                    <a:pt x="116067" y="309392"/>
                  </a:lnTo>
                  <a:lnTo>
                    <a:pt x="120031" y="293882"/>
                  </a:lnTo>
                  <a:lnTo>
                    <a:pt x="123322" y="277785"/>
                  </a:lnTo>
                  <a:lnTo>
                    <a:pt x="125870" y="261255"/>
                  </a:lnTo>
                  <a:lnTo>
                    <a:pt x="127750" y="244578"/>
                  </a:lnTo>
                  <a:lnTo>
                    <a:pt x="129096" y="228155"/>
                  </a:lnTo>
                  <a:lnTo>
                    <a:pt x="130039" y="212179"/>
                  </a:lnTo>
                  <a:lnTo>
                    <a:pt x="130690" y="196502"/>
                  </a:lnTo>
                  <a:lnTo>
                    <a:pt x="131134" y="180750"/>
                  </a:lnTo>
                  <a:lnTo>
                    <a:pt x="131437" y="164699"/>
                  </a:lnTo>
                  <a:lnTo>
                    <a:pt x="131642" y="148137"/>
                  </a:lnTo>
                  <a:lnTo>
                    <a:pt x="131779" y="130793"/>
                  </a:lnTo>
                  <a:lnTo>
                    <a:pt x="131866" y="112609"/>
                  </a:lnTo>
                  <a:lnTo>
                    <a:pt x="131755" y="94007"/>
                  </a:lnTo>
                  <a:lnTo>
                    <a:pt x="131149" y="75752"/>
                  </a:lnTo>
                  <a:lnTo>
                    <a:pt x="129918" y="58264"/>
                  </a:lnTo>
                  <a:lnTo>
                    <a:pt x="127938" y="41930"/>
                  </a:lnTo>
                  <a:lnTo>
                    <a:pt x="125006" y="27260"/>
                  </a:lnTo>
                  <a:lnTo>
                    <a:pt x="121092" y="14399"/>
                  </a:lnTo>
                  <a:lnTo>
                    <a:pt x="115896" y="4607"/>
                  </a:lnTo>
                  <a:lnTo>
                    <a:pt x="109810" y="0"/>
                  </a:lnTo>
                  <a:lnTo>
                    <a:pt x="104379" y="811"/>
                  </a:lnTo>
                  <a:lnTo>
                    <a:pt x="100132" y="6228"/>
                  </a:lnTo>
                  <a:lnTo>
                    <a:pt x="97009" y="15210"/>
                  </a:lnTo>
                  <a:lnTo>
                    <a:pt x="94787" y="26812"/>
                  </a:lnTo>
                  <a:lnTo>
                    <a:pt x="93238" y="40279"/>
                  </a:lnTo>
                  <a:lnTo>
                    <a:pt x="92176" y="55054"/>
                  </a:lnTo>
                  <a:lnTo>
                    <a:pt x="91622" y="70895"/>
                  </a:lnTo>
                  <a:lnTo>
                    <a:pt x="91777" y="87824"/>
                  </a:lnTo>
                  <a:lnTo>
                    <a:pt x="92694" y="105773"/>
                  </a:lnTo>
                  <a:lnTo>
                    <a:pt x="94123" y="124575"/>
                  </a:lnTo>
                  <a:lnTo>
                    <a:pt x="95621" y="144037"/>
                  </a:lnTo>
                  <a:lnTo>
                    <a:pt x="96932" y="163976"/>
                  </a:lnTo>
                  <a:lnTo>
                    <a:pt x="98303" y="183925"/>
                  </a:lnTo>
                  <a:lnTo>
                    <a:pt x="100364" y="203167"/>
                  </a:lnTo>
                  <a:lnTo>
                    <a:pt x="103414" y="221361"/>
                  </a:lnTo>
                  <a:lnTo>
                    <a:pt x="107277" y="238357"/>
                  </a:lnTo>
                  <a:lnTo>
                    <a:pt x="111488" y="254013"/>
                  </a:lnTo>
                  <a:lnTo>
                    <a:pt x="115733" y="268394"/>
                  </a:lnTo>
                  <a:lnTo>
                    <a:pt x="120041" y="281544"/>
                  </a:lnTo>
                  <a:lnTo>
                    <a:pt x="124685" y="293399"/>
                  </a:lnTo>
                  <a:lnTo>
                    <a:pt x="129808" y="304033"/>
                  </a:lnTo>
                  <a:lnTo>
                    <a:pt x="135478" y="313161"/>
                  </a:lnTo>
                  <a:lnTo>
                    <a:pt x="142540" y="320852"/>
                  </a:lnTo>
                  <a:lnTo>
                    <a:pt x="153852" y="326669"/>
                  </a:lnTo>
                  <a:lnTo>
                    <a:pt x="174171" y="33008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00018" y="203287"/>
              <a:ext cx="318132" cy="403023"/>
            </a:xfrm>
            <a:custGeom>
              <a:avLst/>
              <a:gdLst/>
              <a:ahLst/>
              <a:cxnLst/>
              <a:rect l="0" t="0" r="0" b="0"/>
              <a:pathLst>
                <a:path w="318132" h="403023">
                  <a:moveTo>
                    <a:pt x="10128" y="403022"/>
                  </a:moveTo>
                  <a:lnTo>
                    <a:pt x="10128" y="391153"/>
                  </a:lnTo>
                  <a:lnTo>
                    <a:pt x="10128" y="378744"/>
                  </a:lnTo>
                  <a:lnTo>
                    <a:pt x="10128" y="364557"/>
                  </a:lnTo>
                  <a:lnTo>
                    <a:pt x="10128" y="348849"/>
                  </a:lnTo>
                  <a:lnTo>
                    <a:pt x="10128" y="332205"/>
                  </a:lnTo>
                  <a:lnTo>
                    <a:pt x="10128" y="315064"/>
                  </a:lnTo>
                  <a:lnTo>
                    <a:pt x="10128" y="297518"/>
                  </a:lnTo>
                  <a:lnTo>
                    <a:pt x="10128" y="279386"/>
                  </a:lnTo>
                  <a:lnTo>
                    <a:pt x="10124" y="260603"/>
                  </a:lnTo>
                  <a:lnTo>
                    <a:pt x="9950" y="241229"/>
                  </a:lnTo>
                  <a:lnTo>
                    <a:pt x="9302" y="221378"/>
                  </a:lnTo>
                  <a:lnTo>
                    <a:pt x="8054" y="201172"/>
                  </a:lnTo>
                  <a:lnTo>
                    <a:pt x="6401" y="180872"/>
                  </a:lnTo>
                  <a:lnTo>
                    <a:pt x="4753" y="160863"/>
                  </a:lnTo>
                  <a:lnTo>
                    <a:pt x="3350" y="141331"/>
                  </a:lnTo>
                  <a:lnTo>
                    <a:pt x="2257" y="122283"/>
                  </a:lnTo>
                  <a:lnTo>
                    <a:pt x="1449" y="103646"/>
                  </a:lnTo>
                  <a:lnTo>
                    <a:pt x="871" y="85328"/>
                  </a:lnTo>
                  <a:lnTo>
                    <a:pt x="467" y="67245"/>
                  </a:lnTo>
                  <a:lnTo>
                    <a:pt x="187" y="49330"/>
                  </a:lnTo>
                  <a:lnTo>
                    <a:pt x="0" y="31573"/>
                  </a:lnTo>
                  <a:lnTo>
                    <a:pt x="53" y="15429"/>
                  </a:lnTo>
                  <a:lnTo>
                    <a:pt x="966" y="4277"/>
                  </a:lnTo>
                  <a:lnTo>
                    <a:pt x="3146" y="0"/>
                  </a:lnTo>
                  <a:lnTo>
                    <a:pt x="6326" y="1896"/>
                  </a:lnTo>
                  <a:lnTo>
                    <a:pt x="10381" y="8530"/>
                  </a:lnTo>
                  <a:lnTo>
                    <a:pt x="15032" y="18748"/>
                  </a:lnTo>
                  <a:lnTo>
                    <a:pt x="19824" y="31835"/>
                  </a:lnTo>
                  <a:lnTo>
                    <a:pt x="24479" y="47165"/>
                  </a:lnTo>
                  <a:lnTo>
                    <a:pt x="28903" y="63689"/>
                  </a:lnTo>
                  <a:lnTo>
                    <a:pt x="33099" y="80022"/>
                  </a:lnTo>
                  <a:lnTo>
                    <a:pt x="37108" y="95415"/>
                  </a:lnTo>
                  <a:lnTo>
                    <a:pt x="41139" y="109701"/>
                  </a:lnTo>
                  <a:lnTo>
                    <a:pt x="45539" y="122993"/>
                  </a:lnTo>
                  <a:lnTo>
                    <a:pt x="50463" y="135493"/>
                  </a:lnTo>
                  <a:lnTo>
                    <a:pt x="55738" y="147399"/>
                  </a:lnTo>
                  <a:lnTo>
                    <a:pt x="60972" y="158877"/>
                  </a:lnTo>
                  <a:lnTo>
                    <a:pt x="65935" y="170054"/>
                  </a:lnTo>
                  <a:lnTo>
                    <a:pt x="70572" y="181022"/>
                  </a:lnTo>
                  <a:lnTo>
                    <a:pt x="74913" y="191848"/>
                  </a:lnTo>
                  <a:lnTo>
                    <a:pt x="79015" y="202576"/>
                  </a:lnTo>
                  <a:lnTo>
                    <a:pt x="82941" y="213239"/>
                  </a:lnTo>
                  <a:lnTo>
                    <a:pt x="86738" y="223857"/>
                  </a:lnTo>
                  <a:lnTo>
                    <a:pt x="90442" y="234446"/>
                  </a:lnTo>
                  <a:lnTo>
                    <a:pt x="94084" y="245014"/>
                  </a:lnTo>
                  <a:lnTo>
                    <a:pt x="97684" y="255570"/>
                  </a:lnTo>
                  <a:lnTo>
                    <a:pt x="101258" y="266111"/>
                  </a:lnTo>
                  <a:lnTo>
                    <a:pt x="104981" y="276479"/>
                  </a:lnTo>
                  <a:lnTo>
                    <a:pt x="109166" y="286367"/>
                  </a:lnTo>
                  <a:lnTo>
                    <a:pt x="113945" y="295648"/>
                  </a:lnTo>
                  <a:lnTo>
                    <a:pt x="119293" y="304354"/>
                  </a:lnTo>
                  <a:lnTo>
                    <a:pt x="125107" y="312589"/>
                  </a:lnTo>
                  <a:lnTo>
                    <a:pt x="131283" y="320463"/>
                  </a:lnTo>
                  <a:lnTo>
                    <a:pt x="137888" y="328074"/>
                  </a:lnTo>
                  <a:lnTo>
                    <a:pt x="145153" y="335499"/>
                  </a:lnTo>
                  <a:lnTo>
                    <a:pt x="153151" y="342794"/>
                  </a:lnTo>
                  <a:lnTo>
                    <a:pt x="161810" y="349999"/>
                  </a:lnTo>
                  <a:lnTo>
                    <a:pt x="171001" y="357144"/>
                  </a:lnTo>
                  <a:lnTo>
                    <a:pt x="180591" y="364229"/>
                  </a:lnTo>
                  <a:lnTo>
                    <a:pt x="190472" y="370613"/>
                  </a:lnTo>
                  <a:lnTo>
                    <a:pt x="200558" y="375077"/>
                  </a:lnTo>
                  <a:lnTo>
                    <a:pt x="210783" y="377108"/>
                  </a:lnTo>
                  <a:lnTo>
                    <a:pt x="220935" y="376842"/>
                  </a:lnTo>
                  <a:lnTo>
                    <a:pt x="230679" y="374686"/>
                  </a:lnTo>
                  <a:lnTo>
                    <a:pt x="239862" y="371084"/>
                  </a:lnTo>
                  <a:lnTo>
                    <a:pt x="248504" y="366262"/>
                  </a:lnTo>
                  <a:lnTo>
                    <a:pt x="256695" y="360218"/>
                  </a:lnTo>
                  <a:lnTo>
                    <a:pt x="264534" y="353050"/>
                  </a:lnTo>
                  <a:lnTo>
                    <a:pt x="271953" y="344952"/>
                  </a:lnTo>
                  <a:lnTo>
                    <a:pt x="278717" y="336139"/>
                  </a:lnTo>
                  <a:lnTo>
                    <a:pt x="284749" y="326793"/>
                  </a:lnTo>
                  <a:lnTo>
                    <a:pt x="290124" y="316736"/>
                  </a:lnTo>
                  <a:lnTo>
                    <a:pt x="294969" y="305468"/>
                  </a:lnTo>
                  <a:lnTo>
                    <a:pt x="299414" y="292809"/>
                  </a:lnTo>
                  <a:lnTo>
                    <a:pt x="303569" y="278884"/>
                  </a:lnTo>
                  <a:lnTo>
                    <a:pt x="307520" y="263933"/>
                  </a:lnTo>
                  <a:lnTo>
                    <a:pt x="311321" y="248207"/>
                  </a:lnTo>
                  <a:lnTo>
                    <a:pt x="314687" y="231918"/>
                  </a:lnTo>
                  <a:lnTo>
                    <a:pt x="317037" y="215232"/>
                  </a:lnTo>
                  <a:lnTo>
                    <a:pt x="318131" y="198270"/>
                  </a:lnTo>
                  <a:lnTo>
                    <a:pt x="318051" y="181118"/>
                  </a:lnTo>
                  <a:lnTo>
                    <a:pt x="317009" y="163836"/>
                  </a:lnTo>
                  <a:lnTo>
                    <a:pt x="315232" y="146477"/>
                  </a:lnTo>
                  <a:lnTo>
                    <a:pt x="312924" y="129395"/>
                  </a:lnTo>
                  <a:lnTo>
                    <a:pt x="310236" y="113224"/>
                  </a:lnTo>
                  <a:lnTo>
                    <a:pt x="307287" y="98241"/>
                  </a:lnTo>
                  <a:lnTo>
                    <a:pt x="304115" y="84452"/>
                  </a:lnTo>
                  <a:lnTo>
                    <a:pt x="300284" y="70206"/>
                  </a:lnTo>
                  <a:lnTo>
                    <a:pt x="294343" y="52018"/>
                  </a:lnTo>
                  <a:lnTo>
                    <a:pt x="283870" y="2399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360300" y="448382"/>
              <a:ext cx="113101" cy="163851"/>
            </a:xfrm>
            <a:custGeom>
              <a:avLst/>
              <a:gdLst/>
              <a:ahLst/>
              <a:cxnLst/>
              <a:rect l="0" t="0" r="0" b="0"/>
              <a:pathLst>
                <a:path w="113101" h="163851">
                  <a:moveTo>
                    <a:pt x="7815" y="10528"/>
                  </a:moveTo>
                  <a:lnTo>
                    <a:pt x="4949" y="19397"/>
                  </a:lnTo>
                  <a:lnTo>
                    <a:pt x="2806" y="28384"/>
                  </a:lnTo>
                  <a:lnTo>
                    <a:pt x="1208" y="38374"/>
                  </a:lnTo>
                  <a:lnTo>
                    <a:pt x="200" y="49182"/>
                  </a:lnTo>
                  <a:lnTo>
                    <a:pt x="0" y="60345"/>
                  </a:lnTo>
                  <a:lnTo>
                    <a:pt x="656" y="71551"/>
                  </a:lnTo>
                  <a:lnTo>
                    <a:pt x="2067" y="82663"/>
                  </a:lnTo>
                  <a:lnTo>
                    <a:pt x="4079" y="93647"/>
                  </a:lnTo>
                  <a:lnTo>
                    <a:pt x="6546" y="104513"/>
                  </a:lnTo>
                  <a:lnTo>
                    <a:pt x="9506" y="115283"/>
                  </a:lnTo>
                  <a:lnTo>
                    <a:pt x="13171" y="125980"/>
                  </a:lnTo>
                  <a:lnTo>
                    <a:pt x="17604" y="136607"/>
                  </a:lnTo>
                  <a:lnTo>
                    <a:pt x="22885" y="146524"/>
                  </a:lnTo>
                  <a:lnTo>
                    <a:pt x="29187" y="154513"/>
                  </a:lnTo>
                  <a:lnTo>
                    <a:pt x="36500" y="160061"/>
                  </a:lnTo>
                  <a:lnTo>
                    <a:pt x="44512" y="163139"/>
                  </a:lnTo>
                  <a:lnTo>
                    <a:pt x="52728" y="163850"/>
                  </a:lnTo>
                  <a:lnTo>
                    <a:pt x="60840" y="162508"/>
                  </a:lnTo>
                  <a:lnTo>
                    <a:pt x="68573" y="159372"/>
                  </a:lnTo>
                  <a:lnTo>
                    <a:pt x="75612" y="154542"/>
                  </a:lnTo>
                  <a:lnTo>
                    <a:pt x="81863" y="148229"/>
                  </a:lnTo>
                  <a:lnTo>
                    <a:pt x="87399" y="140722"/>
                  </a:lnTo>
                  <a:lnTo>
                    <a:pt x="92360" y="132315"/>
                  </a:lnTo>
                  <a:lnTo>
                    <a:pt x="96881" y="123249"/>
                  </a:lnTo>
                  <a:lnTo>
                    <a:pt x="100919" y="113552"/>
                  </a:lnTo>
                  <a:lnTo>
                    <a:pt x="104260" y="103057"/>
                  </a:lnTo>
                  <a:lnTo>
                    <a:pt x="106842" y="91737"/>
                  </a:lnTo>
                  <a:lnTo>
                    <a:pt x="108746" y="79693"/>
                  </a:lnTo>
                  <a:lnTo>
                    <a:pt x="110108" y="67077"/>
                  </a:lnTo>
                  <a:lnTo>
                    <a:pt x="111061" y="54050"/>
                  </a:lnTo>
                  <a:lnTo>
                    <a:pt x="111720" y="41341"/>
                  </a:lnTo>
                  <a:lnTo>
                    <a:pt x="112242" y="28984"/>
                  </a:lnTo>
                  <a:lnTo>
                    <a:pt x="112676" y="15898"/>
                  </a:lnTo>
                  <a:lnTo>
                    <a:pt x="11310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504986" y="461587"/>
              <a:ext cx="305327" cy="155252"/>
            </a:xfrm>
            <a:custGeom>
              <a:avLst/>
              <a:gdLst/>
              <a:ahLst/>
              <a:cxnLst/>
              <a:rect l="0" t="0" r="0" b="0"/>
              <a:pathLst>
                <a:path w="305327" h="155252">
                  <a:moveTo>
                    <a:pt x="0" y="39437"/>
                  </a:moveTo>
                  <a:lnTo>
                    <a:pt x="5868" y="51172"/>
                  </a:lnTo>
                  <a:lnTo>
                    <a:pt x="11431" y="62301"/>
                  </a:lnTo>
                  <a:lnTo>
                    <a:pt x="17227" y="73895"/>
                  </a:lnTo>
                  <a:lnTo>
                    <a:pt x="23134" y="85884"/>
                  </a:lnTo>
                  <a:lnTo>
                    <a:pt x="28816" y="97895"/>
                  </a:lnTo>
                  <a:lnTo>
                    <a:pt x="34092" y="109698"/>
                  </a:lnTo>
                  <a:lnTo>
                    <a:pt x="38941" y="121224"/>
                  </a:lnTo>
                  <a:lnTo>
                    <a:pt x="43427" y="132493"/>
                  </a:lnTo>
                  <a:lnTo>
                    <a:pt x="47609" y="143475"/>
                  </a:lnTo>
                  <a:lnTo>
                    <a:pt x="50896" y="151496"/>
                  </a:lnTo>
                  <a:lnTo>
                    <a:pt x="52611" y="153172"/>
                  </a:lnTo>
                  <a:lnTo>
                    <a:pt x="53256" y="149531"/>
                  </a:lnTo>
                  <a:lnTo>
                    <a:pt x="53382" y="142108"/>
                  </a:lnTo>
                  <a:lnTo>
                    <a:pt x="53301" y="131851"/>
                  </a:lnTo>
                  <a:lnTo>
                    <a:pt x="53169" y="119464"/>
                  </a:lnTo>
                  <a:lnTo>
                    <a:pt x="53209" y="105679"/>
                  </a:lnTo>
                  <a:lnTo>
                    <a:pt x="53748" y="91250"/>
                  </a:lnTo>
                  <a:lnTo>
                    <a:pt x="54927" y="76663"/>
                  </a:lnTo>
                  <a:lnTo>
                    <a:pt x="57037" y="62947"/>
                  </a:lnTo>
                  <a:lnTo>
                    <a:pt x="60587" y="51708"/>
                  </a:lnTo>
                  <a:lnTo>
                    <a:pt x="65715" y="43606"/>
                  </a:lnTo>
                  <a:lnTo>
                    <a:pt x="72091" y="38625"/>
                  </a:lnTo>
                  <a:lnTo>
                    <a:pt x="79127" y="36546"/>
                  </a:lnTo>
                  <a:lnTo>
                    <a:pt x="86411" y="36926"/>
                  </a:lnTo>
                  <a:lnTo>
                    <a:pt x="93739" y="39396"/>
                  </a:lnTo>
                  <a:lnTo>
                    <a:pt x="101031" y="43769"/>
                  </a:lnTo>
                  <a:lnTo>
                    <a:pt x="108261" y="49773"/>
                  </a:lnTo>
                  <a:lnTo>
                    <a:pt x="115267" y="57070"/>
                  </a:lnTo>
                  <a:lnTo>
                    <a:pt x="121753" y="65336"/>
                  </a:lnTo>
                  <a:lnTo>
                    <a:pt x="127615" y="74270"/>
                  </a:lnTo>
                  <a:lnTo>
                    <a:pt x="133437" y="82453"/>
                  </a:lnTo>
                  <a:lnTo>
                    <a:pt x="139764" y="86399"/>
                  </a:lnTo>
                  <a:lnTo>
                    <a:pt x="145566" y="84483"/>
                  </a:lnTo>
                  <a:lnTo>
                    <a:pt x="149816" y="78561"/>
                  </a:lnTo>
                  <a:lnTo>
                    <a:pt x="152818" y="70208"/>
                  </a:lnTo>
                  <a:lnTo>
                    <a:pt x="155303" y="60569"/>
                  </a:lnTo>
                  <a:lnTo>
                    <a:pt x="157753" y="50333"/>
                  </a:lnTo>
                  <a:lnTo>
                    <a:pt x="160525" y="40012"/>
                  </a:lnTo>
                  <a:lnTo>
                    <a:pt x="163975" y="30077"/>
                  </a:lnTo>
                  <a:lnTo>
                    <a:pt x="168221" y="20739"/>
                  </a:lnTo>
                  <a:lnTo>
                    <a:pt x="173355" y="12485"/>
                  </a:lnTo>
                  <a:lnTo>
                    <a:pt x="179549" y="6142"/>
                  </a:lnTo>
                  <a:lnTo>
                    <a:pt x="186783" y="1991"/>
                  </a:lnTo>
                  <a:lnTo>
                    <a:pt x="194741" y="0"/>
                  </a:lnTo>
                  <a:lnTo>
                    <a:pt x="202920" y="93"/>
                  </a:lnTo>
                  <a:lnTo>
                    <a:pt x="211011" y="2009"/>
                  </a:lnTo>
                  <a:lnTo>
                    <a:pt x="218898" y="5547"/>
                  </a:lnTo>
                  <a:lnTo>
                    <a:pt x="226575" y="10654"/>
                  </a:lnTo>
                  <a:lnTo>
                    <a:pt x="234066" y="17162"/>
                  </a:lnTo>
                  <a:lnTo>
                    <a:pt x="241249" y="24970"/>
                  </a:lnTo>
                  <a:lnTo>
                    <a:pt x="247854" y="34112"/>
                  </a:lnTo>
                  <a:lnTo>
                    <a:pt x="253784" y="44481"/>
                  </a:lnTo>
                  <a:lnTo>
                    <a:pt x="259259" y="55698"/>
                  </a:lnTo>
                  <a:lnTo>
                    <a:pt x="264705" y="67218"/>
                  </a:lnTo>
                  <a:lnTo>
                    <a:pt x="270366" y="78711"/>
                  </a:lnTo>
                  <a:lnTo>
                    <a:pt x="276153" y="90206"/>
                  </a:lnTo>
                  <a:lnTo>
                    <a:pt x="281738" y="101990"/>
                  </a:lnTo>
                  <a:lnTo>
                    <a:pt x="286937" y="114193"/>
                  </a:lnTo>
                  <a:lnTo>
                    <a:pt x="291577" y="126014"/>
                  </a:lnTo>
                  <a:lnTo>
                    <a:pt x="295884" y="136868"/>
                  </a:lnTo>
                  <a:lnTo>
                    <a:pt x="300233" y="146592"/>
                  </a:lnTo>
                  <a:lnTo>
                    <a:pt x="305326" y="15525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820841" y="185169"/>
              <a:ext cx="222287" cy="462929"/>
            </a:xfrm>
            <a:custGeom>
              <a:avLst/>
              <a:gdLst/>
              <a:ahLst/>
              <a:cxnLst/>
              <a:rect l="0" t="0" r="0" b="0"/>
              <a:pathLst>
                <a:path w="222287" h="462929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69"/>
                  </a:lnTo>
                  <a:lnTo>
                    <a:pt x="3863" y="57925"/>
                  </a:lnTo>
                  <a:lnTo>
                    <a:pt x="6179" y="72453"/>
                  </a:lnTo>
                  <a:lnTo>
                    <a:pt x="8846" y="86276"/>
                  </a:lnTo>
                  <a:lnTo>
                    <a:pt x="11770" y="99661"/>
                  </a:lnTo>
                  <a:lnTo>
                    <a:pt x="14877" y="113321"/>
                  </a:lnTo>
                  <a:lnTo>
                    <a:pt x="18112" y="127664"/>
                  </a:lnTo>
                  <a:lnTo>
                    <a:pt x="21437" y="142925"/>
                  </a:lnTo>
                  <a:lnTo>
                    <a:pt x="24821" y="159320"/>
                  </a:lnTo>
                  <a:lnTo>
                    <a:pt x="28246" y="176835"/>
                  </a:lnTo>
                  <a:lnTo>
                    <a:pt x="31700" y="195142"/>
                  </a:lnTo>
                  <a:lnTo>
                    <a:pt x="35171" y="213723"/>
                  </a:lnTo>
                  <a:lnTo>
                    <a:pt x="38655" y="232254"/>
                  </a:lnTo>
                  <a:lnTo>
                    <a:pt x="42149" y="250609"/>
                  </a:lnTo>
                  <a:lnTo>
                    <a:pt x="45646" y="268773"/>
                  </a:lnTo>
                  <a:lnTo>
                    <a:pt x="49143" y="286765"/>
                  </a:lnTo>
                  <a:lnTo>
                    <a:pt x="52474" y="304458"/>
                  </a:lnTo>
                  <a:lnTo>
                    <a:pt x="55331" y="321578"/>
                  </a:lnTo>
                  <a:lnTo>
                    <a:pt x="57591" y="338020"/>
                  </a:lnTo>
                  <a:lnTo>
                    <a:pt x="59447" y="353673"/>
                  </a:lnTo>
                  <a:lnTo>
                    <a:pt x="61307" y="368346"/>
                  </a:lnTo>
                  <a:lnTo>
                    <a:pt x="63395" y="381944"/>
                  </a:lnTo>
                  <a:lnTo>
                    <a:pt x="65130" y="391492"/>
                  </a:lnTo>
                  <a:lnTo>
                    <a:pt x="65751" y="393300"/>
                  </a:lnTo>
                  <a:lnTo>
                    <a:pt x="65611" y="388721"/>
                  </a:lnTo>
                  <a:lnTo>
                    <a:pt x="65178" y="379758"/>
                  </a:lnTo>
                  <a:lnTo>
                    <a:pt x="64873" y="368052"/>
                  </a:lnTo>
                  <a:lnTo>
                    <a:pt x="65108" y="354902"/>
                  </a:lnTo>
                  <a:lnTo>
                    <a:pt x="66037" y="341095"/>
                  </a:lnTo>
                  <a:lnTo>
                    <a:pt x="67623" y="327194"/>
                  </a:lnTo>
                  <a:lnTo>
                    <a:pt x="69748" y="313686"/>
                  </a:lnTo>
                  <a:lnTo>
                    <a:pt x="72292" y="300784"/>
                  </a:lnTo>
                  <a:lnTo>
                    <a:pt x="75474" y="288811"/>
                  </a:lnTo>
                  <a:lnTo>
                    <a:pt x="79818" y="278283"/>
                  </a:lnTo>
                  <a:lnTo>
                    <a:pt x="85521" y="269356"/>
                  </a:lnTo>
                  <a:lnTo>
                    <a:pt x="92470" y="262190"/>
                  </a:lnTo>
                  <a:lnTo>
                    <a:pt x="100430" y="257116"/>
                  </a:lnTo>
                  <a:lnTo>
                    <a:pt x="109155" y="254114"/>
                  </a:lnTo>
                  <a:lnTo>
                    <a:pt x="118437" y="253046"/>
                  </a:lnTo>
                  <a:lnTo>
                    <a:pt x="128111" y="253832"/>
                  </a:lnTo>
                  <a:lnTo>
                    <a:pt x="138056" y="256251"/>
                  </a:lnTo>
                  <a:lnTo>
                    <a:pt x="148020" y="260143"/>
                  </a:lnTo>
                  <a:lnTo>
                    <a:pt x="157636" y="265496"/>
                  </a:lnTo>
                  <a:lnTo>
                    <a:pt x="166735" y="272172"/>
                  </a:lnTo>
                  <a:lnTo>
                    <a:pt x="175319" y="280095"/>
                  </a:lnTo>
                  <a:lnTo>
                    <a:pt x="183472" y="289315"/>
                  </a:lnTo>
                  <a:lnTo>
                    <a:pt x="191287" y="299736"/>
                  </a:lnTo>
                  <a:lnTo>
                    <a:pt x="198689" y="310988"/>
                  </a:lnTo>
                  <a:lnTo>
                    <a:pt x="205440" y="322532"/>
                  </a:lnTo>
                  <a:lnTo>
                    <a:pt x="211456" y="334045"/>
                  </a:lnTo>
                  <a:lnTo>
                    <a:pt x="216479" y="345723"/>
                  </a:lnTo>
                  <a:lnTo>
                    <a:pt x="220024" y="358163"/>
                  </a:lnTo>
                  <a:lnTo>
                    <a:pt x="221956" y="371637"/>
                  </a:lnTo>
                  <a:lnTo>
                    <a:pt x="222286" y="385789"/>
                  </a:lnTo>
                  <a:lnTo>
                    <a:pt x="220996" y="399835"/>
                  </a:lnTo>
                  <a:lnTo>
                    <a:pt x="218233" y="413312"/>
                  </a:lnTo>
                  <a:lnTo>
                    <a:pt x="214110" y="425785"/>
                  </a:lnTo>
                  <a:lnTo>
                    <a:pt x="208603" y="436703"/>
                  </a:lnTo>
                  <a:lnTo>
                    <a:pt x="201821" y="445919"/>
                  </a:lnTo>
                  <a:lnTo>
                    <a:pt x="193829" y="453293"/>
                  </a:lnTo>
                  <a:lnTo>
                    <a:pt x="184562" y="458512"/>
                  </a:lnTo>
                  <a:lnTo>
                    <a:pt x="174109" y="461619"/>
                  </a:lnTo>
                  <a:lnTo>
                    <a:pt x="162837" y="462928"/>
                  </a:lnTo>
                  <a:lnTo>
                    <a:pt x="151279" y="462837"/>
                  </a:lnTo>
                  <a:lnTo>
                    <a:pt x="139770" y="461703"/>
                  </a:lnTo>
                  <a:lnTo>
                    <a:pt x="128604" y="459657"/>
                  </a:lnTo>
                  <a:lnTo>
                    <a:pt x="118106" y="456615"/>
                  </a:lnTo>
                  <a:lnTo>
                    <a:pt x="108389" y="452613"/>
                  </a:lnTo>
                  <a:lnTo>
                    <a:pt x="99683" y="447912"/>
                  </a:lnTo>
                  <a:lnTo>
                    <a:pt x="91577" y="442358"/>
                  </a:lnTo>
                  <a:lnTo>
                    <a:pt x="83359" y="434347"/>
                  </a:lnTo>
                  <a:lnTo>
                    <a:pt x="73699" y="42114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062996" y="461530"/>
              <a:ext cx="147400" cy="175108"/>
            </a:xfrm>
            <a:custGeom>
              <a:avLst/>
              <a:gdLst/>
              <a:ahLst/>
              <a:cxnLst/>
              <a:rect l="0" t="0" r="0" b="0"/>
              <a:pathLst>
                <a:path w="147400" h="175108">
                  <a:moveTo>
                    <a:pt x="0" y="81608"/>
                  </a:moveTo>
                  <a:lnTo>
                    <a:pt x="8801" y="84542"/>
                  </a:lnTo>
                  <a:lnTo>
                    <a:pt x="17148" y="87324"/>
                  </a:lnTo>
                  <a:lnTo>
                    <a:pt x="25851" y="90215"/>
                  </a:lnTo>
                  <a:lnTo>
                    <a:pt x="35144" y="92909"/>
                  </a:lnTo>
                  <a:lnTo>
                    <a:pt x="45288" y="94778"/>
                  </a:lnTo>
                  <a:lnTo>
                    <a:pt x="56324" y="95531"/>
                  </a:lnTo>
                  <a:lnTo>
                    <a:pt x="67818" y="95045"/>
                  </a:lnTo>
                  <a:lnTo>
                    <a:pt x="78993" y="93195"/>
                  </a:lnTo>
                  <a:lnTo>
                    <a:pt x="89423" y="90054"/>
                  </a:lnTo>
                  <a:lnTo>
                    <a:pt x="98881" y="85674"/>
                  </a:lnTo>
                  <a:lnTo>
                    <a:pt x="107162" y="79992"/>
                  </a:lnTo>
                  <a:lnTo>
                    <a:pt x="114272" y="73100"/>
                  </a:lnTo>
                  <a:lnTo>
                    <a:pt x="119893" y="65202"/>
                  </a:lnTo>
                  <a:lnTo>
                    <a:pt x="123322" y="56531"/>
                  </a:lnTo>
                  <a:lnTo>
                    <a:pt x="124369" y="47297"/>
                  </a:lnTo>
                  <a:lnTo>
                    <a:pt x="123293" y="37827"/>
                  </a:lnTo>
                  <a:lnTo>
                    <a:pt x="120521" y="28550"/>
                  </a:lnTo>
                  <a:lnTo>
                    <a:pt x="116461" y="19696"/>
                  </a:lnTo>
                  <a:lnTo>
                    <a:pt x="110975" y="11787"/>
                  </a:lnTo>
                  <a:lnTo>
                    <a:pt x="103413" y="5684"/>
                  </a:lnTo>
                  <a:lnTo>
                    <a:pt x="93595" y="1705"/>
                  </a:lnTo>
                  <a:lnTo>
                    <a:pt x="82089" y="0"/>
                  </a:lnTo>
                  <a:lnTo>
                    <a:pt x="69909" y="818"/>
                  </a:lnTo>
                  <a:lnTo>
                    <a:pt x="57728" y="4035"/>
                  </a:lnTo>
                  <a:lnTo>
                    <a:pt x="46145" y="9260"/>
                  </a:lnTo>
                  <a:lnTo>
                    <a:pt x="35833" y="16039"/>
                  </a:lnTo>
                  <a:lnTo>
                    <a:pt x="27022" y="23966"/>
                  </a:lnTo>
                  <a:lnTo>
                    <a:pt x="19751" y="32877"/>
                  </a:lnTo>
                  <a:lnTo>
                    <a:pt x="14070" y="42834"/>
                  </a:lnTo>
                  <a:lnTo>
                    <a:pt x="9838" y="53786"/>
                  </a:lnTo>
                  <a:lnTo>
                    <a:pt x="6958" y="65410"/>
                  </a:lnTo>
                  <a:lnTo>
                    <a:pt x="5458" y="77213"/>
                  </a:lnTo>
                  <a:lnTo>
                    <a:pt x="5228" y="88888"/>
                  </a:lnTo>
                  <a:lnTo>
                    <a:pt x="6205" y="100169"/>
                  </a:lnTo>
                  <a:lnTo>
                    <a:pt x="8455" y="110744"/>
                  </a:lnTo>
                  <a:lnTo>
                    <a:pt x="11895" y="120523"/>
                  </a:lnTo>
                  <a:lnTo>
                    <a:pt x="16322" y="129580"/>
                  </a:lnTo>
                  <a:lnTo>
                    <a:pt x="21511" y="138058"/>
                  </a:lnTo>
                  <a:lnTo>
                    <a:pt x="27263" y="146095"/>
                  </a:lnTo>
                  <a:lnTo>
                    <a:pt x="33582" y="153647"/>
                  </a:lnTo>
                  <a:lnTo>
                    <a:pt x="40656" y="160501"/>
                  </a:lnTo>
                  <a:lnTo>
                    <a:pt x="48525" y="166580"/>
                  </a:lnTo>
                  <a:lnTo>
                    <a:pt x="57098" y="171477"/>
                  </a:lnTo>
                  <a:lnTo>
                    <a:pt x="66232" y="174403"/>
                  </a:lnTo>
                  <a:lnTo>
                    <a:pt x="75780" y="175107"/>
                  </a:lnTo>
                  <a:lnTo>
                    <a:pt x="85463" y="173798"/>
                  </a:lnTo>
                  <a:lnTo>
                    <a:pt x="94882" y="170868"/>
                  </a:lnTo>
                  <a:lnTo>
                    <a:pt x="103841" y="166715"/>
                  </a:lnTo>
                  <a:lnTo>
                    <a:pt x="112218" y="161597"/>
                  </a:lnTo>
                  <a:lnTo>
                    <a:pt x="120801" y="154916"/>
                  </a:lnTo>
                  <a:lnTo>
                    <a:pt x="131465" y="143857"/>
                  </a:lnTo>
                  <a:lnTo>
                    <a:pt x="147399" y="12372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220923" y="412993"/>
              <a:ext cx="147401" cy="194766"/>
            </a:xfrm>
            <a:custGeom>
              <a:avLst/>
              <a:gdLst/>
              <a:ahLst/>
              <a:cxnLst/>
              <a:rect l="0" t="0" r="0" b="0"/>
              <a:pathLst>
                <a:path w="147401" h="194766">
                  <a:moveTo>
                    <a:pt x="0" y="66974"/>
                  </a:moveTo>
                  <a:lnTo>
                    <a:pt x="68" y="78710"/>
                  </a:lnTo>
                  <a:lnTo>
                    <a:pt x="707" y="89838"/>
                  </a:lnTo>
                  <a:lnTo>
                    <a:pt x="2004" y="101432"/>
                  </a:lnTo>
                  <a:lnTo>
                    <a:pt x="3864" y="113421"/>
                  </a:lnTo>
                  <a:lnTo>
                    <a:pt x="6180" y="125432"/>
                  </a:lnTo>
                  <a:lnTo>
                    <a:pt x="8851" y="137240"/>
                  </a:lnTo>
                  <a:lnTo>
                    <a:pt x="11949" y="148939"/>
                  </a:lnTo>
                  <a:lnTo>
                    <a:pt x="15703" y="160856"/>
                  </a:lnTo>
                  <a:lnTo>
                    <a:pt x="20187" y="173136"/>
                  </a:lnTo>
                  <a:lnTo>
                    <a:pt x="25180" y="184639"/>
                  </a:lnTo>
                  <a:lnTo>
                    <a:pt x="30786" y="192651"/>
                  </a:lnTo>
                  <a:lnTo>
                    <a:pt x="36078" y="194765"/>
                  </a:lnTo>
                  <a:lnTo>
                    <a:pt x="38756" y="191286"/>
                  </a:lnTo>
                  <a:lnTo>
                    <a:pt x="38762" y="184788"/>
                  </a:lnTo>
                  <a:lnTo>
                    <a:pt x="37050" y="176342"/>
                  </a:lnTo>
                  <a:lnTo>
                    <a:pt x="34411" y="166398"/>
                  </a:lnTo>
                  <a:lnTo>
                    <a:pt x="31307" y="155456"/>
                  </a:lnTo>
                  <a:lnTo>
                    <a:pt x="27978" y="144117"/>
                  </a:lnTo>
                  <a:lnTo>
                    <a:pt x="24545" y="132749"/>
                  </a:lnTo>
                  <a:lnTo>
                    <a:pt x="21065" y="121507"/>
                  </a:lnTo>
                  <a:lnTo>
                    <a:pt x="17563" y="110425"/>
                  </a:lnTo>
                  <a:lnTo>
                    <a:pt x="14063" y="99484"/>
                  </a:lnTo>
                  <a:lnTo>
                    <a:pt x="10897" y="88492"/>
                  </a:lnTo>
                  <a:lnTo>
                    <a:pt x="8681" y="77112"/>
                  </a:lnTo>
                  <a:lnTo>
                    <a:pt x="7689" y="65199"/>
                  </a:lnTo>
                  <a:lnTo>
                    <a:pt x="8346" y="53094"/>
                  </a:lnTo>
                  <a:lnTo>
                    <a:pt x="11373" y="41501"/>
                  </a:lnTo>
                  <a:lnTo>
                    <a:pt x="16940" y="30788"/>
                  </a:lnTo>
                  <a:lnTo>
                    <a:pt x="24914" y="21309"/>
                  </a:lnTo>
                  <a:lnTo>
                    <a:pt x="35153" y="13546"/>
                  </a:lnTo>
                  <a:lnTo>
                    <a:pt x="47322" y="7593"/>
                  </a:lnTo>
                  <a:lnTo>
                    <a:pt x="60694" y="3393"/>
                  </a:lnTo>
                  <a:lnTo>
                    <a:pt x="74266" y="925"/>
                  </a:lnTo>
                  <a:lnTo>
                    <a:pt x="87450" y="0"/>
                  </a:lnTo>
                  <a:lnTo>
                    <a:pt x="99808" y="360"/>
                  </a:lnTo>
                  <a:lnTo>
                    <a:pt x="112184" y="1898"/>
                  </a:lnTo>
                  <a:lnTo>
                    <a:pt x="126775" y="5863"/>
                  </a:lnTo>
                  <a:lnTo>
                    <a:pt x="147400" y="1433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401547" y="410869"/>
              <a:ext cx="182245" cy="300726"/>
            </a:xfrm>
            <a:custGeom>
              <a:avLst/>
              <a:gdLst/>
              <a:ahLst/>
              <a:cxnLst/>
              <a:rect l="0" t="0" r="0" b="0"/>
              <a:pathLst>
                <a:path w="182245" h="300726">
                  <a:moveTo>
                    <a:pt x="145760" y="16456"/>
                  </a:moveTo>
                  <a:lnTo>
                    <a:pt x="139759" y="10722"/>
                  </a:lnTo>
                  <a:lnTo>
                    <a:pt x="132914" y="6438"/>
                  </a:lnTo>
                  <a:lnTo>
                    <a:pt x="124526" y="3237"/>
                  </a:lnTo>
                  <a:lnTo>
                    <a:pt x="114899" y="1049"/>
                  </a:lnTo>
                  <a:lnTo>
                    <a:pt x="104584" y="0"/>
                  </a:lnTo>
                  <a:lnTo>
                    <a:pt x="93976" y="63"/>
                  </a:lnTo>
                  <a:lnTo>
                    <a:pt x="83278" y="1232"/>
                  </a:lnTo>
                  <a:lnTo>
                    <a:pt x="72578" y="3609"/>
                  </a:lnTo>
                  <a:lnTo>
                    <a:pt x="61911" y="7131"/>
                  </a:lnTo>
                  <a:lnTo>
                    <a:pt x="51444" y="11613"/>
                  </a:lnTo>
                  <a:lnTo>
                    <a:pt x="41483" y="16838"/>
                  </a:lnTo>
                  <a:lnTo>
                    <a:pt x="32155" y="22614"/>
                  </a:lnTo>
                  <a:lnTo>
                    <a:pt x="23584" y="28949"/>
                  </a:lnTo>
                  <a:lnTo>
                    <a:pt x="15974" y="36033"/>
                  </a:lnTo>
                  <a:lnTo>
                    <a:pt x="9349" y="43910"/>
                  </a:lnTo>
                  <a:lnTo>
                    <a:pt x="4071" y="52488"/>
                  </a:lnTo>
                  <a:lnTo>
                    <a:pt x="879" y="61624"/>
                  </a:lnTo>
                  <a:lnTo>
                    <a:pt x="0" y="71170"/>
                  </a:lnTo>
                  <a:lnTo>
                    <a:pt x="1358" y="80681"/>
                  </a:lnTo>
                  <a:lnTo>
                    <a:pt x="4854" y="89454"/>
                  </a:lnTo>
                  <a:lnTo>
                    <a:pt x="10209" y="97155"/>
                  </a:lnTo>
                  <a:lnTo>
                    <a:pt x="17208" y="103477"/>
                  </a:lnTo>
                  <a:lnTo>
                    <a:pt x="25793" y="107974"/>
                  </a:lnTo>
                  <a:lnTo>
                    <a:pt x="35780" y="110598"/>
                  </a:lnTo>
                  <a:lnTo>
                    <a:pt x="46738" y="111921"/>
                  </a:lnTo>
                  <a:lnTo>
                    <a:pt x="58084" y="112902"/>
                  </a:lnTo>
                  <a:lnTo>
                    <a:pt x="69458" y="114128"/>
                  </a:lnTo>
                  <a:lnTo>
                    <a:pt x="80875" y="115805"/>
                  </a:lnTo>
                  <a:lnTo>
                    <a:pt x="92606" y="117937"/>
                  </a:lnTo>
                  <a:lnTo>
                    <a:pt x="104787" y="120455"/>
                  </a:lnTo>
                  <a:lnTo>
                    <a:pt x="117087" y="123435"/>
                  </a:lnTo>
                  <a:lnTo>
                    <a:pt x="128819" y="127106"/>
                  </a:lnTo>
                  <a:lnTo>
                    <a:pt x="139631" y="131539"/>
                  </a:lnTo>
                  <a:lnTo>
                    <a:pt x="149351" y="136819"/>
                  </a:lnTo>
                  <a:lnTo>
                    <a:pt x="157808" y="143120"/>
                  </a:lnTo>
                  <a:lnTo>
                    <a:pt x="165044" y="150439"/>
                  </a:lnTo>
                  <a:lnTo>
                    <a:pt x="171090" y="158796"/>
                  </a:lnTo>
                  <a:lnTo>
                    <a:pt x="175869" y="168308"/>
                  </a:lnTo>
                  <a:lnTo>
                    <a:pt x="179449" y="178925"/>
                  </a:lnTo>
                  <a:lnTo>
                    <a:pt x="181704" y="190308"/>
                  </a:lnTo>
                  <a:lnTo>
                    <a:pt x="182244" y="201940"/>
                  </a:lnTo>
                  <a:lnTo>
                    <a:pt x="181015" y="213498"/>
                  </a:lnTo>
                  <a:lnTo>
                    <a:pt x="178239" y="224697"/>
                  </a:lnTo>
                  <a:lnTo>
                    <a:pt x="174243" y="235218"/>
                  </a:lnTo>
                  <a:lnTo>
                    <a:pt x="169330" y="244955"/>
                  </a:lnTo>
                  <a:lnTo>
                    <a:pt x="163593" y="253814"/>
                  </a:lnTo>
                  <a:lnTo>
                    <a:pt x="156919" y="261627"/>
                  </a:lnTo>
                  <a:lnTo>
                    <a:pt x="149321" y="268404"/>
                  </a:lnTo>
                  <a:lnTo>
                    <a:pt x="140931" y="274296"/>
                  </a:lnTo>
                  <a:lnTo>
                    <a:pt x="131921" y="279496"/>
                  </a:lnTo>
                  <a:lnTo>
                    <a:pt x="122447" y="284179"/>
                  </a:lnTo>
                  <a:lnTo>
                    <a:pt x="112475" y="288326"/>
                  </a:lnTo>
                  <a:lnTo>
                    <a:pt x="101794" y="291740"/>
                  </a:lnTo>
                  <a:lnTo>
                    <a:pt x="90368" y="294370"/>
                  </a:lnTo>
                  <a:lnTo>
                    <a:pt x="78887" y="296311"/>
                  </a:lnTo>
                  <a:lnTo>
                    <a:pt x="67564" y="297907"/>
                  </a:lnTo>
                  <a:lnTo>
                    <a:pt x="55402" y="299298"/>
                  </a:lnTo>
                  <a:lnTo>
                    <a:pt x="40475" y="30072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419100" y="753708"/>
            <a:ext cx="9180851" cy="196294"/>
          </a:xfrm>
          <a:custGeom>
            <a:avLst/>
            <a:gdLst/>
            <a:ahLst/>
            <a:cxnLst/>
            <a:rect l="0" t="0" r="0" b="0"/>
            <a:pathLst>
              <a:path w="9180851" h="196294">
                <a:moveTo>
                  <a:pt x="9180850" y="0"/>
                </a:moveTo>
                <a:lnTo>
                  <a:pt x="9172115" y="5868"/>
                </a:lnTo>
                <a:lnTo>
                  <a:pt x="9164408" y="11432"/>
                </a:lnTo>
                <a:lnTo>
                  <a:pt x="9157011" y="17241"/>
                </a:lnTo>
                <a:lnTo>
                  <a:pt x="9149923" y="23667"/>
                </a:lnTo>
                <a:lnTo>
                  <a:pt x="9143393" y="31294"/>
                </a:lnTo>
                <a:lnTo>
                  <a:pt x="9137516" y="40323"/>
                </a:lnTo>
                <a:lnTo>
                  <a:pt x="9132078" y="50478"/>
                </a:lnTo>
                <a:lnTo>
                  <a:pt x="9126659" y="61205"/>
                </a:lnTo>
                <a:lnTo>
                  <a:pt x="9121012" y="72117"/>
                </a:lnTo>
                <a:lnTo>
                  <a:pt x="9115064" y="82865"/>
                </a:lnTo>
                <a:lnTo>
                  <a:pt x="9108839" y="93074"/>
                </a:lnTo>
                <a:lnTo>
                  <a:pt x="9102380" y="102593"/>
                </a:lnTo>
                <a:lnTo>
                  <a:pt x="9095413" y="111136"/>
                </a:lnTo>
                <a:lnTo>
                  <a:pt x="9087373" y="118203"/>
                </a:lnTo>
                <a:lnTo>
                  <a:pt x="9078035" y="123656"/>
                </a:lnTo>
                <a:lnTo>
                  <a:pt x="9067493" y="127505"/>
                </a:lnTo>
                <a:lnTo>
                  <a:pt x="9055968" y="129731"/>
                </a:lnTo>
                <a:lnTo>
                  <a:pt x="9043700" y="130485"/>
                </a:lnTo>
                <a:lnTo>
                  <a:pt x="9031057" y="129875"/>
                </a:lnTo>
                <a:lnTo>
                  <a:pt x="9018503" y="127879"/>
                </a:lnTo>
                <a:lnTo>
                  <a:pt x="9006285" y="124614"/>
                </a:lnTo>
                <a:lnTo>
                  <a:pt x="8994457" y="120305"/>
                </a:lnTo>
                <a:lnTo>
                  <a:pt x="8982975" y="115196"/>
                </a:lnTo>
                <a:lnTo>
                  <a:pt x="8971762" y="109503"/>
                </a:lnTo>
                <a:lnTo>
                  <a:pt x="8960586" y="103393"/>
                </a:lnTo>
                <a:lnTo>
                  <a:pt x="8949082" y="96993"/>
                </a:lnTo>
                <a:lnTo>
                  <a:pt x="8937081" y="90397"/>
                </a:lnTo>
                <a:lnTo>
                  <a:pt x="8924749" y="83833"/>
                </a:lnTo>
                <a:lnTo>
                  <a:pt x="8912470" y="77652"/>
                </a:lnTo>
                <a:lnTo>
                  <a:pt x="8900465" y="72013"/>
                </a:lnTo>
                <a:lnTo>
                  <a:pt x="8888625" y="66905"/>
                </a:lnTo>
                <a:lnTo>
                  <a:pt x="8876609" y="62239"/>
                </a:lnTo>
                <a:lnTo>
                  <a:pt x="8864233" y="57923"/>
                </a:lnTo>
                <a:lnTo>
                  <a:pt x="8851634" y="54194"/>
                </a:lnTo>
                <a:lnTo>
                  <a:pt x="8839168" y="51593"/>
                </a:lnTo>
                <a:lnTo>
                  <a:pt x="8827034" y="50330"/>
                </a:lnTo>
                <a:lnTo>
                  <a:pt x="8815106" y="50466"/>
                </a:lnTo>
                <a:lnTo>
                  <a:pt x="8803033" y="52077"/>
                </a:lnTo>
                <a:lnTo>
                  <a:pt x="8790616" y="55052"/>
                </a:lnTo>
                <a:lnTo>
                  <a:pt x="8777989" y="59150"/>
                </a:lnTo>
                <a:lnTo>
                  <a:pt x="8765505" y="64110"/>
                </a:lnTo>
                <a:lnTo>
                  <a:pt x="8753360" y="69701"/>
                </a:lnTo>
                <a:lnTo>
                  <a:pt x="8741424" y="75740"/>
                </a:lnTo>
                <a:lnTo>
                  <a:pt x="8729343" y="82092"/>
                </a:lnTo>
                <a:lnTo>
                  <a:pt x="8716924" y="88655"/>
                </a:lnTo>
                <a:lnTo>
                  <a:pt x="8704295" y="95197"/>
                </a:lnTo>
                <a:lnTo>
                  <a:pt x="8691808" y="101363"/>
                </a:lnTo>
                <a:lnTo>
                  <a:pt x="8679662" y="106992"/>
                </a:lnTo>
                <a:lnTo>
                  <a:pt x="8667725" y="112094"/>
                </a:lnTo>
                <a:lnTo>
                  <a:pt x="8655644" y="116755"/>
                </a:lnTo>
                <a:lnTo>
                  <a:pt x="8643225" y="121077"/>
                </a:lnTo>
                <a:lnTo>
                  <a:pt x="8630595" y="125150"/>
                </a:lnTo>
                <a:lnTo>
                  <a:pt x="8618111" y="129046"/>
                </a:lnTo>
                <a:lnTo>
                  <a:pt x="8605959" y="132815"/>
                </a:lnTo>
                <a:lnTo>
                  <a:pt x="8593849" y="136329"/>
                </a:lnTo>
                <a:lnTo>
                  <a:pt x="8581119" y="139311"/>
                </a:lnTo>
                <a:lnTo>
                  <a:pt x="8567446" y="141638"/>
                </a:lnTo>
                <a:lnTo>
                  <a:pt x="8552991" y="143031"/>
                </a:lnTo>
                <a:lnTo>
                  <a:pt x="8538209" y="142983"/>
                </a:lnTo>
                <a:lnTo>
                  <a:pt x="8523406" y="141355"/>
                </a:lnTo>
                <a:lnTo>
                  <a:pt x="8508551" y="138311"/>
                </a:lnTo>
                <a:lnTo>
                  <a:pt x="8493366" y="134134"/>
                </a:lnTo>
                <a:lnTo>
                  <a:pt x="8477707" y="129109"/>
                </a:lnTo>
                <a:lnTo>
                  <a:pt x="8461581" y="123636"/>
                </a:lnTo>
                <a:lnTo>
                  <a:pt x="8445063" y="118204"/>
                </a:lnTo>
                <a:lnTo>
                  <a:pt x="8428242" y="113076"/>
                </a:lnTo>
                <a:lnTo>
                  <a:pt x="8411200" y="108313"/>
                </a:lnTo>
                <a:lnTo>
                  <a:pt x="8394000" y="103880"/>
                </a:lnTo>
                <a:lnTo>
                  <a:pt x="8376692" y="99716"/>
                </a:lnTo>
                <a:lnTo>
                  <a:pt x="8359477" y="95919"/>
                </a:lnTo>
                <a:lnTo>
                  <a:pt x="8342685" y="92740"/>
                </a:lnTo>
                <a:lnTo>
                  <a:pt x="8326456" y="90271"/>
                </a:lnTo>
                <a:lnTo>
                  <a:pt x="8310436" y="88612"/>
                </a:lnTo>
                <a:lnTo>
                  <a:pt x="8293921" y="87948"/>
                </a:lnTo>
                <a:lnTo>
                  <a:pt x="8276549" y="88281"/>
                </a:lnTo>
                <a:lnTo>
                  <a:pt x="8258457" y="89470"/>
                </a:lnTo>
                <a:lnTo>
                  <a:pt x="8240079" y="91332"/>
                </a:lnTo>
                <a:lnTo>
                  <a:pt x="8221722" y="93692"/>
                </a:lnTo>
                <a:lnTo>
                  <a:pt x="8203837" y="96411"/>
                </a:lnTo>
                <a:lnTo>
                  <a:pt x="8187061" y="99381"/>
                </a:lnTo>
                <a:lnTo>
                  <a:pt x="8171626" y="102529"/>
                </a:lnTo>
                <a:lnTo>
                  <a:pt x="8157109" y="105965"/>
                </a:lnTo>
                <a:lnTo>
                  <a:pt x="8142667" y="109957"/>
                </a:lnTo>
                <a:lnTo>
                  <a:pt x="8127802" y="114603"/>
                </a:lnTo>
                <a:lnTo>
                  <a:pt x="8112696" y="119691"/>
                </a:lnTo>
                <a:lnTo>
                  <a:pt x="8098001" y="124799"/>
                </a:lnTo>
                <a:lnTo>
                  <a:pt x="8084066" y="129682"/>
                </a:lnTo>
                <a:lnTo>
                  <a:pt x="8070605" y="134435"/>
                </a:lnTo>
                <a:lnTo>
                  <a:pt x="8056895" y="139386"/>
                </a:lnTo>
                <a:lnTo>
                  <a:pt x="8042519" y="144708"/>
                </a:lnTo>
                <a:lnTo>
                  <a:pt x="8027234" y="150096"/>
                </a:lnTo>
                <a:lnTo>
                  <a:pt x="8010824" y="154880"/>
                </a:lnTo>
                <a:lnTo>
                  <a:pt x="7993298" y="158732"/>
                </a:lnTo>
                <a:lnTo>
                  <a:pt x="7974986" y="161809"/>
                </a:lnTo>
                <a:lnTo>
                  <a:pt x="7956400" y="164565"/>
                </a:lnTo>
                <a:lnTo>
                  <a:pt x="7937862" y="167303"/>
                </a:lnTo>
                <a:lnTo>
                  <a:pt x="7919332" y="169991"/>
                </a:lnTo>
                <a:lnTo>
                  <a:pt x="7900518" y="172350"/>
                </a:lnTo>
                <a:lnTo>
                  <a:pt x="7881277" y="174232"/>
                </a:lnTo>
                <a:lnTo>
                  <a:pt x="7861930" y="175480"/>
                </a:lnTo>
                <a:lnTo>
                  <a:pt x="7843162" y="175860"/>
                </a:lnTo>
                <a:lnTo>
                  <a:pt x="7825302" y="175334"/>
                </a:lnTo>
                <a:lnTo>
                  <a:pt x="7808038" y="174013"/>
                </a:lnTo>
                <a:lnTo>
                  <a:pt x="7790612" y="172063"/>
                </a:lnTo>
                <a:lnTo>
                  <a:pt x="7772598" y="169647"/>
                </a:lnTo>
                <a:lnTo>
                  <a:pt x="7754226" y="167061"/>
                </a:lnTo>
                <a:lnTo>
                  <a:pt x="7736185" y="164712"/>
                </a:lnTo>
                <a:lnTo>
                  <a:pt x="7718861" y="162799"/>
                </a:lnTo>
                <a:lnTo>
                  <a:pt x="7702312" y="161177"/>
                </a:lnTo>
                <a:lnTo>
                  <a:pt x="7686439" y="159474"/>
                </a:lnTo>
                <a:lnTo>
                  <a:pt x="7671088" y="157473"/>
                </a:lnTo>
                <a:lnTo>
                  <a:pt x="7655796" y="155127"/>
                </a:lnTo>
                <a:lnTo>
                  <a:pt x="7639835" y="152473"/>
                </a:lnTo>
                <a:lnTo>
                  <a:pt x="7622874" y="149573"/>
                </a:lnTo>
                <a:lnTo>
                  <a:pt x="7605241" y="146490"/>
                </a:lnTo>
                <a:lnTo>
                  <a:pt x="7587712" y="143274"/>
                </a:lnTo>
                <a:lnTo>
                  <a:pt x="7570737" y="139970"/>
                </a:lnTo>
                <a:lnTo>
                  <a:pt x="7554425" y="136769"/>
                </a:lnTo>
                <a:lnTo>
                  <a:pt x="7538712" y="134000"/>
                </a:lnTo>
                <a:lnTo>
                  <a:pt x="7523465" y="131801"/>
                </a:lnTo>
                <a:lnTo>
                  <a:pt x="7508073" y="129986"/>
                </a:lnTo>
                <a:lnTo>
                  <a:pt x="7491513" y="128152"/>
                </a:lnTo>
                <a:lnTo>
                  <a:pt x="7473322" y="126064"/>
                </a:lnTo>
                <a:lnTo>
                  <a:pt x="7453540" y="123660"/>
                </a:lnTo>
                <a:lnTo>
                  <a:pt x="7432431" y="120967"/>
                </a:lnTo>
                <a:lnTo>
                  <a:pt x="7410303" y="118045"/>
                </a:lnTo>
                <a:lnTo>
                  <a:pt x="7387429" y="115117"/>
                </a:lnTo>
                <a:lnTo>
                  <a:pt x="7364023" y="112538"/>
                </a:lnTo>
                <a:lnTo>
                  <a:pt x="7340260" y="110479"/>
                </a:lnTo>
                <a:lnTo>
                  <a:pt x="7316746" y="109099"/>
                </a:lnTo>
                <a:lnTo>
                  <a:pt x="7294484" y="108622"/>
                </a:lnTo>
                <a:lnTo>
                  <a:pt x="7273906" y="109082"/>
                </a:lnTo>
                <a:lnTo>
                  <a:pt x="7254460" y="110356"/>
                </a:lnTo>
                <a:lnTo>
                  <a:pt x="7234946" y="112274"/>
                </a:lnTo>
                <a:lnTo>
                  <a:pt x="7214675" y="114668"/>
                </a:lnTo>
                <a:lnTo>
                  <a:pt x="7193954" y="117240"/>
                </a:lnTo>
                <a:lnTo>
                  <a:pt x="7173789" y="119578"/>
                </a:lnTo>
                <a:lnTo>
                  <a:pt x="7154743" y="121485"/>
                </a:lnTo>
                <a:lnTo>
                  <a:pt x="7137055" y="123102"/>
                </a:lnTo>
                <a:lnTo>
                  <a:pt x="7120874" y="124803"/>
                </a:lnTo>
                <a:lnTo>
                  <a:pt x="7106105" y="126797"/>
                </a:lnTo>
                <a:lnTo>
                  <a:pt x="7092339" y="128968"/>
                </a:lnTo>
                <a:lnTo>
                  <a:pt x="7079000" y="130973"/>
                </a:lnTo>
                <a:lnTo>
                  <a:pt x="7065722" y="132623"/>
                </a:lnTo>
                <a:lnTo>
                  <a:pt x="7052511" y="134054"/>
                </a:lnTo>
                <a:lnTo>
                  <a:pt x="7039633" y="135621"/>
                </a:lnTo>
                <a:lnTo>
                  <a:pt x="7027228" y="137527"/>
                </a:lnTo>
                <a:lnTo>
                  <a:pt x="7015287" y="139808"/>
                </a:lnTo>
                <a:lnTo>
                  <a:pt x="7003735" y="142417"/>
                </a:lnTo>
                <a:lnTo>
                  <a:pt x="6992480" y="145282"/>
                </a:lnTo>
                <a:lnTo>
                  <a:pt x="6981278" y="148172"/>
                </a:lnTo>
                <a:lnTo>
                  <a:pt x="6969757" y="150726"/>
                </a:lnTo>
                <a:lnTo>
                  <a:pt x="6957731" y="152773"/>
                </a:lnTo>
                <a:lnTo>
                  <a:pt x="6944874" y="154314"/>
                </a:lnTo>
                <a:lnTo>
                  <a:pt x="6930645" y="155432"/>
                </a:lnTo>
                <a:lnTo>
                  <a:pt x="6914891" y="156221"/>
                </a:lnTo>
                <a:lnTo>
                  <a:pt x="6898090" y="156768"/>
                </a:lnTo>
                <a:lnTo>
                  <a:pt x="6881128" y="157145"/>
                </a:lnTo>
                <a:lnTo>
                  <a:pt x="6864529" y="157396"/>
                </a:lnTo>
                <a:lnTo>
                  <a:pt x="6848133" y="157396"/>
                </a:lnTo>
                <a:lnTo>
                  <a:pt x="6831298" y="156865"/>
                </a:lnTo>
                <a:lnTo>
                  <a:pt x="6813688" y="155690"/>
                </a:lnTo>
                <a:lnTo>
                  <a:pt x="6795761" y="153917"/>
                </a:lnTo>
                <a:lnTo>
                  <a:pt x="6778550" y="151656"/>
                </a:lnTo>
                <a:lnTo>
                  <a:pt x="6762596" y="149028"/>
                </a:lnTo>
                <a:lnTo>
                  <a:pt x="6747781" y="146298"/>
                </a:lnTo>
                <a:lnTo>
                  <a:pt x="6733611" y="143853"/>
                </a:lnTo>
                <a:lnTo>
                  <a:pt x="6719713" y="141870"/>
                </a:lnTo>
                <a:lnTo>
                  <a:pt x="6706056" y="140031"/>
                </a:lnTo>
                <a:lnTo>
                  <a:pt x="6692865" y="137650"/>
                </a:lnTo>
                <a:lnTo>
                  <a:pt x="6680238" y="134381"/>
                </a:lnTo>
                <a:lnTo>
                  <a:pt x="6667975" y="130369"/>
                </a:lnTo>
                <a:lnTo>
                  <a:pt x="6655675" y="126058"/>
                </a:lnTo>
                <a:lnTo>
                  <a:pt x="6643108" y="121750"/>
                </a:lnTo>
                <a:lnTo>
                  <a:pt x="6630379" y="117570"/>
                </a:lnTo>
                <a:lnTo>
                  <a:pt x="6617828" y="113544"/>
                </a:lnTo>
                <a:lnTo>
                  <a:pt x="6605628" y="109655"/>
                </a:lnTo>
                <a:lnTo>
                  <a:pt x="6593316" y="105875"/>
                </a:lnTo>
                <a:lnTo>
                  <a:pt x="6579919" y="102177"/>
                </a:lnTo>
                <a:lnTo>
                  <a:pt x="6564983" y="98538"/>
                </a:lnTo>
                <a:lnTo>
                  <a:pt x="6548866" y="94940"/>
                </a:lnTo>
                <a:lnTo>
                  <a:pt x="6532431" y="91370"/>
                </a:lnTo>
                <a:lnTo>
                  <a:pt x="6516217" y="87820"/>
                </a:lnTo>
                <a:lnTo>
                  <a:pt x="6500094" y="84283"/>
                </a:lnTo>
                <a:lnTo>
                  <a:pt x="6483450" y="80756"/>
                </a:lnTo>
                <a:lnTo>
                  <a:pt x="6465964" y="77239"/>
                </a:lnTo>
                <a:lnTo>
                  <a:pt x="6447780" y="73894"/>
                </a:lnTo>
                <a:lnTo>
                  <a:pt x="6429334" y="71027"/>
                </a:lnTo>
                <a:lnTo>
                  <a:pt x="6410929" y="68772"/>
                </a:lnTo>
                <a:lnTo>
                  <a:pt x="6393009" y="67258"/>
                </a:lnTo>
                <a:lnTo>
                  <a:pt x="6376209" y="66692"/>
                </a:lnTo>
                <a:lnTo>
                  <a:pt x="6360766" y="67091"/>
                </a:lnTo>
                <a:lnTo>
                  <a:pt x="6346584" y="68324"/>
                </a:lnTo>
                <a:lnTo>
                  <a:pt x="6333432" y="70215"/>
                </a:lnTo>
                <a:lnTo>
                  <a:pt x="6321046" y="72595"/>
                </a:lnTo>
                <a:lnTo>
                  <a:pt x="6308724" y="75327"/>
                </a:lnTo>
                <a:lnTo>
                  <a:pt x="6295377" y="78306"/>
                </a:lnTo>
                <a:lnTo>
                  <a:pt x="6280495" y="81456"/>
                </a:lnTo>
                <a:lnTo>
                  <a:pt x="6264088" y="84722"/>
                </a:lnTo>
                <a:lnTo>
                  <a:pt x="6246401" y="88069"/>
                </a:lnTo>
                <a:lnTo>
                  <a:pt x="6227728" y="91469"/>
                </a:lnTo>
                <a:lnTo>
                  <a:pt x="6208495" y="94905"/>
                </a:lnTo>
                <a:lnTo>
                  <a:pt x="6189220" y="98365"/>
                </a:lnTo>
                <a:lnTo>
                  <a:pt x="6170189" y="101842"/>
                </a:lnTo>
                <a:lnTo>
                  <a:pt x="6151480" y="105329"/>
                </a:lnTo>
                <a:lnTo>
                  <a:pt x="6133071" y="108824"/>
                </a:lnTo>
                <a:lnTo>
                  <a:pt x="6114907" y="112319"/>
                </a:lnTo>
                <a:lnTo>
                  <a:pt x="6096927" y="115650"/>
                </a:lnTo>
                <a:lnTo>
                  <a:pt x="6079080" y="118506"/>
                </a:lnTo>
                <a:lnTo>
                  <a:pt x="6061324" y="120760"/>
                </a:lnTo>
                <a:lnTo>
                  <a:pt x="6043465" y="122442"/>
                </a:lnTo>
                <a:lnTo>
                  <a:pt x="6025175" y="123653"/>
                </a:lnTo>
                <a:lnTo>
                  <a:pt x="6006315" y="124506"/>
                </a:lnTo>
                <a:lnTo>
                  <a:pt x="5987073" y="125097"/>
                </a:lnTo>
                <a:lnTo>
                  <a:pt x="5967849" y="125501"/>
                </a:lnTo>
                <a:lnTo>
                  <a:pt x="5948879" y="125772"/>
                </a:lnTo>
                <a:lnTo>
                  <a:pt x="5930227" y="125785"/>
                </a:lnTo>
                <a:lnTo>
                  <a:pt x="5911863" y="125262"/>
                </a:lnTo>
                <a:lnTo>
                  <a:pt x="5893741" y="124093"/>
                </a:lnTo>
                <a:lnTo>
                  <a:pt x="5876130" y="122324"/>
                </a:lnTo>
                <a:lnTo>
                  <a:pt x="5859598" y="120065"/>
                </a:lnTo>
                <a:lnTo>
                  <a:pt x="5844364" y="117435"/>
                </a:lnTo>
                <a:lnTo>
                  <a:pt x="5830336" y="114533"/>
                </a:lnTo>
                <a:lnTo>
                  <a:pt x="5817294" y="111440"/>
                </a:lnTo>
                <a:lnTo>
                  <a:pt x="5804999" y="108213"/>
                </a:lnTo>
                <a:lnTo>
                  <a:pt x="5793248" y="104895"/>
                </a:lnTo>
                <a:lnTo>
                  <a:pt x="5781883" y="101514"/>
                </a:lnTo>
                <a:lnTo>
                  <a:pt x="5770772" y="98087"/>
                </a:lnTo>
                <a:lnTo>
                  <a:pt x="5759340" y="94463"/>
                </a:lnTo>
                <a:lnTo>
                  <a:pt x="5746608" y="90344"/>
                </a:lnTo>
                <a:lnTo>
                  <a:pt x="5732145" y="85607"/>
                </a:lnTo>
                <a:lnTo>
                  <a:pt x="5716024" y="80289"/>
                </a:lnTo>
                <a:lnTo>
                  <a:pt x="5698528" y="74495"/>
                </a:lnTo>
                <a:lnTo>
                  <a:pt x="5679983" y="68346"/>
                </a:lnTo>
                <a:lnTo>
                  <a:pt x="5660838" y="62269"/>
                </a:lnTo>
                <a:lnTo>
                  <a:pt x="5641621" y="56955"/>
                </a:lnTo>
                <a:lnTo>
                  <a:pt x="5622624" y="52720"/>
                </a:lnTo>
                <a:lnTo>
                  <a:pt x="5603768" y="49540"/>
                </a:lnTo>
                <a:lnTo>
                  <a:pt x="5584728" y="47241"/>
                </a:lnTo>
                <a:lnTo>
                  <a:pt x="5565327" y="45623"/>
                </a:lnTo>
                <a:lnTo>
                  <a:pt x="5545702" y="44670"/>
                </a:lnTo>
                <a:lnTo>
                  <a:pt x="5526213" y="44547"/>
                </a:lnTo>
                <a:lnTo>
                  <a:pt x="5507061" y="45275"/>
                </a:lnTo>
                <a:lnTo>
                  <a:pt x="5488284" y="46745"/>
                </a:lnTo>
                <a:lnTo>
                  <a:pt x="5469837" y="48802"/>
                </a:lnTo>
                <a:lnTo>
                  <a:pt x="5451649" y="51301"/>
                </a:lnTo>
                <a:lnTo>
                  <a:pt x="5433655" y="54285"/>
                </a:lnTo>
                <a:lnTo>
                  <a:pt x="5415800" y="57965"/>
                </a:lnTo>
                <a:lnTo>
                  <a:pt x="5398043" y="62404"/>
                </a:lnTo>
                <a:lnTo>
                  <a:pt x="5380353" y="67521"/>
                </a:lnTo>
                <a:lnTo>
                  <a:pt x="5362710" y="73180"/>
                </a:lnTo>
                <a:lnTo>
                  <a:pt x="5345098" y="79247"/>
                </a:lnTo>
                <a:lnTo>
                  <a:pt x="5327507" y="85608"/>
                </a:lnTo>
                <a:lnTo>
                  <a:pt x="5309930" y="92178"/>
                </a:lnTo>
                <a:lnTo>
                  <a:pt x="5292364" y="98888"/>
                </a:lnTo>
                <a:lnTo>
                  <a:pt x="5274804" y="105528"/>
                </a:lnTo>
                <a:lnTo>
                  <a:pt x="5257247" y="111760"/>
                </a:lnTo>
                <a:lnTo>
                  <a:pt x="5239694" y="117432"/>
                </a:lnTo>
                <a:lnTo>
                  <a:pt x="5222142" y="122563"/>
                </a:lnTo>
                <a:lnTo>
                  <a:pt x="5204592" y="127244"/>
                </a:lnTo>
                <a:lnTo>
                  <a:pt x="5187047" y="131575"/>
                </a:lnTo>
                <a:lnTo>
                  <a:pt x="5169672" y="135484"/>
                </a:lnTo>
                <a:lnTo>
                  <a:pt x="5152772" y="138738"/>
                </a:lnTo>
                <a:lnTo>
                  <a:pt x="5136473" y="141261"/>
                </a:lnTo>
                <a:lnTo>
                  <a:pt x="5120577" y="143126"/>
                </a:lnTo>
                <a:lnTo>
                  <a:pt x="5104678" y="144460"/>
                </a:lnTo>
                <a:lnTo>
                  <a:pt x="5088542" y="145391"/>
                </a:lnTo>
                <a:lnTo>
                  <a:pt x="5072433" y="145864"/>
                </a:lnTo>
                <a:lnTo>
                  <a:pt x="5056990" y="145658"/>
                </a:lnTo>
                <a:lnTo>
                  <a:pt x="5042518" y="144705"/>
                </a:lnTo>
                <a:lnTo>
                  <a:pt x="5028681" y="143082"/>
                </a:lnTo>
                <a:lnTo>
                  <a:pt x="5014709" y="140922"/>
                </a:lnTo>
                <a:lnTo>
                  <a:pt x="5000167" y="138357"/>
                </a:lnTo>
                <a:lnTo>
                  <a:pt x="4985281" y="135500"/>
                </a:lnTo>
                <a:lnTo>
                  <a:pt x="4970733" y="132437"/>
                </a:lnTo>
                <a:lnTo>
                  <a:pt x="4956907" y="129230"/>
                </a:lnTo>
                <a:lnTo>
                  <a:pt x="4943861" y="125925"/>
                </a:lnTo>
                <a:lnTo>
                  <a:pt x="4931492" y="122554"/>
                </a:lnTo>
                <a:lnTo>
                  <a:pt x="4919648" y="119136"/>
                </a:lnTo>
                <a:lnTo>
                  <a:pt x="4907862" y="115689"/>
                </a:lnTo>
                <a:lnTo>
                  <a:pt x="4895410" y="112221"/>
                </a:lnTo>
                <a:lnTo>
                  <a:pt x="4881957" y="108739"/>
                </a:lnTo>
                <a:lnTo>
                  <a:pt x="4867833" y="105248"/>
                </a:lnTo>
                <a:lnTo>
                  <a:pt x="4853813" y="101751"/>
                </a:lnTo>
                <a:lnTo>
                  <a:pt x="4840338" y="98254"/>
                </a:lnTo>
                <a:lnTo>
                  <a:pt x="4827190" y="94923"/>
                </a:lnTo>
                <a:lnTo>
                  <a:pt x="4813691" y="92066"/>
                </a:lnTo>
                <a:lnTo>
                  <a:pt x="4799460" y="89812"/>
                </a:lnTo>
                <a:lnTo>
                  <a:pt x="4784444" y="88130"/>
                </a:lnTo>
                <a:lnTo>
                  <a:pt x="4768745" y="86918"/>
                </a:lnTo>
                <a:lnTo>
                  <a:pt x="4752519" y="86069"/>
                </a:lnTo>
                <a:lnTo>
                  <a:pt x="4736233" y="85652"/>
                </a:lnTo>
                <a:lnTo>
                  <a:pt x="4720611" y="85895"/>
                </a:lnTo>
                <a:lnTo>
                  <a:pt x="4705991" y="86873"/>
                </a:lnTo>
                <a:lnTo>
                  <a:pt x="4692039" y="88513"/>
                </a:lnTo>
                <a:lnTo>
                  <a:pt x="4677985" y="90684"/>
                </a:lnTo>
                <a:lnTo>
                  <a:pt x="4663384" y="93256"/>
                </a:lnTo>
                <a:lnTo>
                  <a:pt x="4648456" y="96117"/>
                </a:lnTo>
                <a:lnTo>
                  <a:pt x="4633881" y="99184"/>
                </a:lnTo>
                <a:lnTo>
                  <a:pt x="4620026" y="102398"/>
                </a:lnTo>
                <a:lnTo>
                  <a:pt x="4606620" y="105877"/>
                </a:lnTo>
                <a:lnTo>
                  <a:pt x="4592946" y="109898"/>
                </a:lnTo>
                <a:lnTo>
                  <a:pt x="4578608" y="114564"/>
                </a:lnTo>
                <a:lnTo>
                  <a:pt x="4563859" y="119665"/>
                </a:lnTo>
                <a:lnTo>
                  <a:pt x="4549404" y="124781"/>
                </a:lnTo>
                <a:lnTo>
                  <a:pt x="4535632" y="129671"/>
                </a:lnTo>
                <a:lnTo>
                  <a:pt x="4522281" y="134427"/>
                </a:lnTo>
                <a:lnTo>
                  <a:pt x="4508644" y="139381"/>
                </a:lnTo>
                <a:lnTo>
                  <a:pt x="4494321" y="144709"/>
                </a:lnTo>
                <a:lnTo>
                  <a:pt x="4479243" y="150271"/>
                </a:lnTo>
                <a:lnTo>
                  <a:pt x="4463503" y="155704"/>
                </a:lnTo>
                <a:lnTo>
                  <a:pt x="4447241" y="160805"/>
                </a:lnTo>
                <a:lnTo>
                  <a:pt x="4430590" y="165536"/>
                </a:lnTo>
                <a:lnTo>
                  <a:pt x="4413659" y="169940"/>
                </a:lnTo>
                <a:lnTo>
                  <a:pt x="4396533" y="174086"/>
                </a:lnTo>
                <a:lnTo>
                  <a:pt x="4379271" y="178039"/>
                </a:lnTo>
                <a:lnTo>
                  <a:pt x="4361915" y="181854"/>
                </a:lnTo>
                <a:lnTo>
                  <a:pt x="4344497" y="185563"/>
                </a:lnTo>
                <a:lnTo>
                  <a:pt x="4327037" y="188869"/>
                </a:lnTo>
                <a:lnTo>
                  <a:pt x="4309547" y="191177"/>
                </a:lnTo>
                <a:lnTo>
                  <a:pt x="4292038" y="192249"/>
                </a:lnTo>
                <a:lnTo>
                  <a:pt x="4274517" y="192323"/>
                </a:lnTo>
                <a:lnTo>
                  <a:pt x="4256987" y="191917"/>
                </a:lnTo>
                <a:lnTo>
                  <a:pt x="4239451" y="191378"/>
                </a:lnTo>
                <a:lnTo>
                  <a:pt x="4221911" y="190543"/>
                </a:lnTo>
                <a:lnTo>
                  <a:pt x="4204369" y="188852"/>
                </a:lnTo>
                <a:lnTo>
                  <a:pt x="4186834" y="186054"/>
                </a:lnTo>
                <a:lnTo>
                  <a:pt x="4169635" y="182361"/>
                </a:lnTo>
                <a:lnTo>
                  <a:pt x="4153385" y="178264"/>
                </a:lnTo>
                <a:lnTo>
                  <a:pt x="4138345" y="174100"/>
                </a:lnTo>
                <a:lnTo>
                  <a:pt x="4124450" y="170017"/>
                </a:lnTo>
                <a:lnTo>
                  <a:pt x="4111496" y="166056"/>
                </a:lnTo>
                <a:lnTo>
                  <a:pt x="4099252" y="162206"/>
                </a:lnTo>
                <a:lnTo>
                  <a:pt x="4087195" y="158282"/>
                </a:lnTo>
                <a:lnTo>
                  <a:pt x="4074560" y="153955"/>
                </a:lnTo>
                <a:lnTo>
                  <a:pt x="4060983" y="149080"/>
                </a:lnTo>
                <a:lnTo>
                  <a:pt x="4046777" y="143838"/>
                </a:lnTo>
                <a:lnTo>
                  <a:pt x="4032701" y="138626"/>
                </a:lnTo>
                <a:lnTo>
                  <a:pt x="4019194" y="133677"/>
                </a:lnTo>
                <a:lnTo>
                  <a:pt x="4006194" y="129050"/>
                </a:lnTo>
                <a:lnTo>
                  <a:pt x="3993326" y="124716"/>
                </a:lnTo>
                <a:lnTo>
                  <a:pt x="3980333" y="120622"/>
                </a:lnTo>
                <a:lnTo>
                  <a:pt x="3966962" y="116873"/>
                </a:lnTo>
                <a:lnTo>
                  <a:pt x="3952907" y="113727"/>
                </a:lnTo>
                <a:lnTo>
                  <a:pt x="3938077" y="111281"/>
                </a:lnTo>
                <a:lnTo>
                  <a:pt x="3922708" y="109638"/>
                </a:lnTo>
                <a:lnTo>
                  <a:pt x="3907244" y="108984"/>
                </a:lnTo>
                <a:lnTo>
                  <a:pt x="3891962" y="109324"/>
                </a:lnTo>
                <a:lnTo>
                  <a:pt x="3877107" y="110518"/>
                </a:lnTo>
                <a:lnTo>
                  <a:pt x="3862980" y="112383"/>
                </a:lnTo>
                <a:lnTo>
                  <a:pt x="3849660" y="114745"/>
                </a:lnTo>
                <a:lnTo>
                  <a:pt x="3836902" y="117465"/>
                </a:lnTo>
                <a:lnTo>
                  <a:pt x="3824254" y="120436"/>
                </a:lnTo>
                <a:lnTo>
                  <a:pt x="3811437" y="123585"/>
                </a:lnTo>
                <a:lnTo>
                  <a:pt x="3798199" y="127021"/>
                </a:lnTo>
                <a:lnTo>
                  <a:pt x="3784239" y="131013"/>
                </a:lnTo>
                <a:lnTo>
                  <a:pt x="3769476" y="135665"/>
                </a:lnTo>
                <a:lnTo>
                  <a:pt x="3754153" y="140925"/>
                </a:lnTo>
                <a:lnTo>
                  <a:pt x="3738722" y="146681"/>
                </a:lnTo>
                <a:lnTo>
                  <a:pt x="3723456" y="152809"/>
                </a:lnTo>
                <a:lnTo>
                  <a:pt x="3708444" y="159042"/>
                </a:lnTo>
                <a:lnTo>
                  <a:pt x="3693678" y="164993"/>
                </a:lnTo>
                <a:lnTo>
                  <a:pt x="3679116" y="170473"/>
                </a:lnTo>
                <a:lnTo>
                  <a:pt x="3664710" y="175474"/>
                </a:lnTo>
                <a:lnTo>
                  <a:pt x="3650417" y="180066"/>
                </a:lnTo>
                <a:lnTo>
                  <a:pt x="3636204" y="184338"/>
                </a:lnTo>
                <a:lnTo>
                  <a:pt x="3622047" y="188207"/>
                </a:lnTo>
                <a:lnTo>
                  <a:pt x="3607929" y="191434"/>
                </a:lnTo>
                <a:lnTo>
                  <a:pt x="3593837" y="193935"/>
                </a:lnTo>
                <a:lnTo>
                  <a:pt x="3579762" y="195615"/>
                </a:lnTo>
                <a:lnTo>
                  <a:pt x="3565700" y="196293"/>
                </a:lnTo>
                <a:lnTo>
                  <a:pt x="3551650" y="195970"/>
                </a:lnTo>
                <a:lnTo>
                  <a:pt x="3537774" y="194787"/>
                </a:lnTo>
                <a:lnTo>
                  <a:pt x="3524377" y="192930"/>
                </a:lnTo>
                <a:lnTo>
                  <a:pt x="3511583" y="190568"/>
                </a:lnTo>
                <a:lnTo>
                  <a:pt x="3499194" y="187678"/>
                </a:lnTo>
                <a:lnTo>
                  <a:pt x="3486802" y="184061"/>
                </a:lnTo>
                <a:lnTo>
                  <a:pt x="3474170" y="179665"/>
                </a:lnTo>
                <a:lnTo>
                  <a:pt x="3461397" y="174577"/>
                </a:lnTo>
                <a:lnTo>
                  <a:pt x="3448815" y="168938"/>
                </a:lnTo>
                <a:lnTo>
                  <a:pt x="3436598" y="162879"/>
                </a:lnTo>
                <a:lnTo>
                  <a:pt x="3424445" y="156353"/>
                </a:lnTo>
                <a:lnTo>
                  <a:pt x="3411686" y="149141"/>
                </a:lnTo>
                <a:lnTo>
                  <a:pt x="3397988" y="141182"/>
                </a:lnTo>
                <a:lnTo>
                  <a:pt x="3383347" y="132719"/>
                </a:lnTo>
                <a:lnTo>
                  <a:pt x="3367908" y="124192"/>
                </a:lnTo>
                <a:lnTo>
                  <a:pt x="3351851" y="115873"/>
                </a:lnTo>
                <a:lnTo>
                  <a:pt x="3335340" y="108170"/>
                </a:lnTo>
                <a:lnTo>
                  <a:pt x="3318503" y="101683"/>
                </a:lnTo>
                <a:lnTo>
                  <a:pt x="3301440" y="96620"/>
                </a:lnTo>
                <a:lnTo>
                  <a:pt x="3284221" y="92866"/>
                </a:lnTo>
                <a:lnTo>
                  <a:pt x="3266894" y="90173"/>
                </a:lnTo>
                <a:lnTo>
                  <a:pt x="3249500" y="88288"/>
                </a:lnTo>
                <a:lnTo>
                  <a:pt x="3232225" y="87154"/>
                </a:lnTo>
                <a:lnTo>
                  <a:pt x="3215392" y="86909"/>
                </a:lnTo>
                <a:lnTo>
                  <a:pt x="3199148" y="87555"/>
                </a:lnTo>
                <a:lnTo>
                  <a:pt x="3183628" y="88970"/>
                </a:lnTo>
                <a:lnTo>
                  <a:pt x="3169045" y="90990"/>
                </a:lnTo>
                <a:lnTo>
                  <a:pt x="3155420" y="93461"/>
                </a:lnTo>
                <a:lnTo>
                  <a:pt x="3142626" y="96254"/>
                </a:lnTo>
                <a:lnTo>
                  <a:pt x="3130485" y="99276"/>
                </a:lnTo>
                <a:lnTo>
                  <a:pt x="3118827" y="102454"/>
                </a:lnTo>
                <a:lnTo>
                  <a:pt x="3107351" y="105740"/>
                </a:lnTo>
                <a:lnTo>
                  <a:pt x="3095645" y="109099"/>
                </a:lnTo>
                <a:lnTo>
                  <a:pt x="3083505" y="112508"/>
                </a:lnTo>
                <a:lnTo>
                  <a:pt x="3070909" y="115950"/>
                </a:lnTo>
                <a:lnTo>
                  <a:pt x="3057921" y="119414"/>
                </a:lnTo>
                <a:lnTo>
                  <a:pt x="3044628" y="122889"/>
                </a:lnTo>
                <a:lnTo>
                  <a:pt x="3031108" y="126205"/>
                </a:lnTo>
                <a:lnTo>
                  <a:pt x="3017425" y="129053"/>
                </a:lnTo>
                <a:lnTo>
                  <a:pt x="3003621" y="131300"/>
                </a:lnTo>
                <a:lnTo>
                  <a:pt x="2989402" y="132978"/>
                </a:lnTo>
                <a:lnTo>
                  <a:pt x="2974178" y="134187"/>
                </a:lnTo>
                <a:lnTo>
                  <a:pt x="2957717" y="135038"/>
                </a:lnTo>
                <a:lnTo>
                  <a:pt x="2940424" y="135628"/>
                </a:lnTo>
                <a:lnTo>
                  <a:pt x="2923123" y="136031"/>
                </a:lnTo>
                <a:lnTo>
                  <a:pt x="2906297" y="136301"/>
                </a:lnTo>
                <a:lnTo>
                  <a:pt x="2889916" y="136314"/>
                </a:lnTo>
                <a:lnTo>
                  <a:pt x="2873623" y="135791"/>
                </a:lnTo>
                <a:lnTo>
                  <a:pt x="2857178" y="134622"/>
                </a:lnTo>
                <a:lnTo>
                  <a:pt x="2840336" y="132853"/>
                </a:lnTo>
                <a:lnTo>
                  <a:pt x="2822798" y="130594"/>
                </a:lnTo>
                <a:lnTo>
                  <a:pt x="2804474" y="127959"/>
                </a:lnTo>
                <a:lnTo>
                  <a:pt x="2785608" y="124884"/>
                </a:lnTo>
                <a:lnTo>
                  <a:pt x="2766642" y="121143"/>
                </a:lnTo>
                <a:lnTo>
                  <a:pt x="2747859" y="116667"/>
                </a:lnTo>
                <a:lnTo>
                  <a:pt x="2729672" y="111697"/>
                </a:lnTo>
                <a:lnTo>
                  <a:pt x="2712686" y="106668"/>
                </a:lnTo>
                <a:lnTo>
                  <a:pt x="2697116" y="101842"/>
                </a:lnTo>
                <a:lnTo>
                  <a:pt x="2682847" y="97298"/>
                </a:lnTo>
                <a:lnTo>
                  <a:pt x="2669635" y="93019"/>
                </a:lnTo>
                <a:lnTo>
                  <a:pt x="2657214" y="88957"/>
                </a:lnTo>
                <a:lnTo>
                  <a:pt x="2645038" y="85060"/>
                </a:lnTo>
                <a:lnTo>
                  <a:pt x="2632322" y="81283"/>
                </a:lnTo>
                <a:lnTo>
                  <a:pt x="2618677" y="77594"/>
                </a:lnTo>
                <a:lnTo>
                  <a:pt x="2603915" y="74133"/>
                </a:lnTo>
                <a:lnTo>
                  <a:pt x="2587870" y="71188"/>
                </a:lnTo>
                <a:lnTo>
                  <a:pt x="2570605" y="68879"/>
                </a:lnTo>
                <a:lnTo>
                  <a:pt x="2552808" y="67330"/>
                </a:lnTo>
                <a:lnTo>
                  <a:pt x="2535636" y="66740"/>
                </a:lnTo>
                <a:lnTo>
                  <a:pt x="2519679" y="67123"/>
                </a:lnTo>
                <a:lnTo>
                  <a:pt x="2504679" y="68345"/>
                </a:lnTo>
                <a:lnTo>
                  <a:pt x="2489846" y="70229"/>
                </a:lnTo>
                <a:lnTo>
                  <a:pt x="2474687" y="72605"/>
                </a:lnTo>
                <a:lnTo>
                  <a:pt x="2459368" y="75334"/>
                </a:lnTo>
                <a:lnTo>
                  <a:pt x="2444522" y="78310"/>
                </a:lnTo>
                <a:lnTo>
                  <a:pt x="2430492" y="81459"/>
                </a:lnTo>
                <a:lnTo>
                  <a:pt x="2417306" y="84724"/>
                </a:lnTo>
                <a:lnTo>
                  <a:pt x="2404844" y="88070"/>
                </a:lnTo>
                <a:lnTo>
                  <a:pt x="2392940" y="91474"/>
                </a:lnTo>
                <a:lnTo>
                  <a:pt x="2381286" y="95083"/>
                </a:lnTo>
                <a:lnTo>
                  <a:pt x="2369454" y="99191"/>
                </a:lnTo>
                <a:lnTo>
                  <a:pt x="2357225" y="103912"/>
                </a:lnTo>
                <a:lnTo>
                  <a:pt x="2344569" y="108879"/>
                </a:lnTo>
                <a:lnTo>
                  <a:pt x="2331540" y="113374"/>
                </a:lnTo>
                <a:lnTo>
                  <a:pt x="2318223" y="117028"/>
                </a:lnTo>
                <a:lnTo>
                  <a:pt x="2304857" y="119971"/>
                </a:lnTo>
                <a:lnTo>
                  <a:pt x="2291810" y="122636"/>
                </a:lnTo>
                <a:lnTo>
                  <a:pt x="2279251" y="125313"/>
                </a:lnTo>
                <a:lnTo>
                  <a:pt x="2266851" y="127960"/>
                </a:lnTo>
                <a:lnTo>
                  <a:pt x="2253920" y="130291"/>
                </a:lnTo>
                <a:lnTo>
                  <a:pt x="2240108" y="132155"/>
                </a:lnTo>
                <a:lnTo>
                  <a:pt x="2225559" y="133391"/>
                </a:lnTo>
                <a:lnTo>
                  <a:pt x="2210713" y="133763"/>
                </a:lnTo>
                <a:lnTo>
                  <a:pt x="2195863" y="133231"/>
                </a:lnTo>
                <a:lnTo>
                  <a:pt x="2180806" y="131906"/>
                </a:lnTo>
                <a:lnTo>
                  <a:pt x="2164952" y="129953"/>
                </a:lnTo>
                <a:lnTo>
                  <a:pt x="2148046" y="127527"/>
                </a:lnTo>
                <a:lnTo>
                  <a:pt x="2130777" y="124594"/>
                </a:lnTo>
                <a:lnTo>
                  <a:pt x="2114550" y="120948"/>
                </a:lnTo>
                <a:lnTo>
                  <a:pt x="2100078" y="116537"/>
                </a:lnTo>
                <a:lnTo>
                  <a:pt x="2087244" y="111609"/>
                </a:lnTo>
                <a:lnTo>
                  <a:pt x="2075475" y="106610"/>
                </a:lnTo>
                <a:lnTo>
                  <a:pt x="2064299" y="101803"/>
                </a:lnTo>
                <a:lnTo>
                  <a:pt x="2053435" y="97272"/>
                </a:lnTo>
                <a:lnTo>
                  <a:pt x="2042731" y="93002"/>
                </a:lnTo>
                <a:lnTo>
                  <a:pt x="2032102" y="88941"/>
                </a:lnTo>
                <a:lnTo>
                  <a:pt x="2021179" y="84875"/>
                </a:lnTo>
                <a:lnTo>
                  <a:pt x="2009327" y="80452"/>
                </a:lnTo>
                <a:lnTo>
                  <a:pt x="1996277" y="75507"/>
                </a:lnTo>
                <a:lnTo>
                  <a:pt x="1982089" y="70049"/>
                </a:lnTo>
                <a:lnTo>
                  <a:pt x="1966963" y="64160"/>
                </a:lnTo>
                <a:lnTo>
                  <a:pt x="1951124" y="57947"/>
                </a:lnTo>
                <a:lnTo>
                  <a:pt x="1934930" y="51827"/>
                </a:lnTo>
                <a:lnTo>
                  <a:pt x="1918840" y="46485"/>
                </a:lnTo>
                <a:lnTo>
                  <a:pt x="1903091" y="42235"/>
                </a:lnTo>
                <a:lnTo>
                  <a:pt x="1887568" y="39215"/>
                </a:lnTo>
                <a:lnTo>
                  <a:pt x="1871920" y="37555"/>
                </a:lnTo>
                <a:lnTo>
                  <a:pt x="1855948" y="37181"/>
                </a:lnTo>
                <a:lnTo>
                  <a:pt x="1839779" y="37877"/>
                </a:lnTo>
                <a:lnTo>
                  <a:pt x="1823763" y="39399"/>
                </a:lnTo>
                <a:lnTo>
                  <a:pt x="1808097" y="41532"/>
                </a:lnTo>
                <a:lnTo>
                  <a:pt x="1792814" y="44267"/>
                </a:lnTo>
                <a:lnTo>
                  <a:pt x="1777866" y="47779"/>
                </a:lnTo>
                <a:lnTo>
                  <a:pt x="1763180" y="52101"/>
                </a:lnTo>
                <a:lnTo>
                  <a:pt x="1748690" y="56968"/>
                </a:lnTo>
                <a:lnTo>
                  <a:pt x="1734342" y="61928"/>
                </a:lnTo>
                <a:lnTo>
                  <a:pt x="1720087" y="66703"/>
                </a:lnTo>
                <a:lnTo>
                  <a:pt x="1705733" y="71044"/>
                </a:lnTo>
                <a:lnTo>
                  <a:pt x="1690950" y="74653"/>
                </a:lnTo>
                <a:lnTo>
                  <a:pt x="1675598" y="77443"/>
                </a:lnTo>
                <a:lnTo>
                  <a:pt x="1659864" y="79333"/>
                </a:lnTo>
                <a:lnTo>
                  <a:pt x="1644148" y="80159"/>
                </a:lnTo>
                <a:lnTo>
                  <a:pt x="1628688" y="79939"/>
                </a:lnTo>
                <a:lnTo>
                  <a:pt x="1613544" y="78826"/>
                </a:lnTo>
                <a:lnTo>
                  <a:pt x="1598689" y="77017"/>
                </a:lnTo>
                <a:lnTo>
                  <a:pt x="1584072" y="74692"/>
                </a:lnTo>
                <a:lnTo>
                  <a:pt x="1569798" y="71997"/>
                </a:lnTo>
                <a:lnTo>
                  <a:pt x="1556126" y="69043"/>
                </a:lnTo>
                <a:lnTo>
                  <a:pt x="1543144" y="65906"/>
                </a:lnTo>
                <a:lnTo>
                  <a:pt x="1530627" y="62477"/>
                </a:lnTo>
                <a:lnTo>
                  <a:pt x="1518149" y="58490"/>
                </a:lnTo>
                <a:lnTo>
                  <a:pt x="1505455" y="53847"/>
                </a:lnTo>
                <a:lnTo>
                  <a:pt x="1492469" y="48761"/>
                </a:lnTo>
                <a:lnTo>
                  <a:pt x="1479213" y="43655"/>
                </a:lnTo>
                <a:lnTo>
                  <a:pt x="1465735" y="38777"/>
                </a:lnTo>
                <a:lnTo>
                  <a:pt x="1452090" y="34197"/>
                </a:lnTo>
                <a:lnTo>
                  <a:pt x="1438323" y="29895"/>
                </a:lnTo>
                <a:lnTo>
                  <a:pt x="1424471" y="25823"/>
                </a:lnTo>
                <a:lnTo>
                  <a:pt x="1410559" y="22088"/>
                </a:lnTo>
                <a:lnTo>
                  <a:pt x="1396607" y="18952"/>
                </a:lnTo>
                <a:lnTo>
                  <a:pt x="1382626" y="16512"/>
                </a:lnTo>
                <a:lnTo>
                  <a:pt x="1368626" y="14873"/>
                </a:lnTo>
                <a:lnTo>
                  <a:pt x="1354614" y="14222"/>
                </a:lnTo>
                <a:lnTo>
                  <a:pt x="1340593" y="14568"/>
                </a:lnTo>
                <a:lnTo>
                  <a:pt x="1326567" y="15936"/>
                </a:lnTo>
                <a:lnTo>
                  <a:pt x="1312537" y="18450"/>
                </a:lnTo>
                <a:lnTo>
                  <a:pt x="1298509" y="22066"/>
                </a:lnTo>
                <a:lnTo>
                  <a:pt x="1284647" y="26612"/>
                </a:lnTo>
                <a:lnTo>
                  <a:pt x="1271259" y="31880"/>
                </a:lnTo>
                <a:lnTo>
                  <a:pt x="1258476" y="37676"/>
                </a:lnTo>
                <a:lnTo>
                  <a:pt x="1246265" y="43685"/>
                </a:lnTo>
                <a:lnTo>
                  <a:pt x="1234524" y="49485"/>
                </a:lnTo>
                <a:lnTo>
                  <a:pt x="1223138" y="54864"/>
                </a:lnTo>
                <a:lnTo>
                  <a:pt x="1211846" y="59797"/>
                </a:lnTo>
                <a:lnTo>
                  <a:pt x="1200264" y="64344"/>
                </a:lnTo>
                <a:lnTo>
                  <a:pt x="1188202" y="68585"/>
                </a:lnTo>
                <a:lnTo>
                  <a:pt x="1175489" y="72434"/>
                </a:lnTo>
                <a:lnTo>
                  <a:pt x="1161891" y="75648"/>
                </a:lnTo>
                <a:lnTo>
                  <a:pt x="1147378" y="78139"/>
                </a:lnTo>
                <a:lnTo>
                  <a:pt x="1132395" y="79813"/>
                </a:lnTo>
                <a:lnTo>
                  <a:pt x="1117724" y="80488"/>
                </a:lnTo>
                <a:lnTo>
                  <a:pt x="1103777" y="80162"/>
                </a:lnTo>
                <a:lnTo>
                  <a:pt x="1090296" y="78977"/>
                </a:lnTo>
                <a:lnTo>
                  <a:pt x="1076564" y="77119"/>
                </a:lnTo>
                <a:lnTo>
                  <a:pt x="1062179" y="74756"/>
                </a:lnTo>
                <a:lnTo>
                  <a:pt x="1047227" y="71866"/>
                </a:lnTo>
                <a:lnTo>
                  <a:pt x="1032104" y="68248"/>
                </a:lnTo>
                <a:lnTo>
                  <a:pt x="1017073" y="63856"/>
                </a:lnTo>
                <a:lnTo>
                  <a:pt x="1002233" y="58941"/>
                </a:lnTo>
                <a:lnTo>
                  <a:pt x="987589" y="53950"/>
                </a:lnTo>
                <a:lnTo>
                  <a:pt x="973112" y="49154"/>
                </a:lnTo>
                <a:lnTo>
                  <a:pt x="958764" y="44799"/>
                </a:lnTo>
                <a:lnTo>
                  <a:pt x="944511" y="41180"/>
                </a:lnTo>
                <a:lnTo>
                  <a:pt x="930320" y="38383"/>
                </a:lnTo>
                <a:lnTo>
                  <a:pt x="916009" y="36490"/>
                </a:lnTo>
                <a:lnTo>
                  <a:pt x="901254" y="35660"/>
                </a:lnTo>
                <a:lnTo>
                  <a:pt x="885926" y="35883"/>
                </a:lnTo>
                <a:lnTo>
                  <a:pt x="870377" y="37168"/>
                </a:lnTo>
                <a:lnTo>
                  <a:pt x="855319" y="39624"/>
                </a:lnTo>
                <a:lnTo>
                  <a:pt x="841118" y="43197"/>
                </a:lnTo>
                <a:lnTo>
                  <a:pt x="827803" y="47545"/>
                </a:lnTo>
                <a:lnTo>
                  <a:pt x="815247" y="52146"/>
                </a:lnTo>
                <a:lnTo>
                  <a:pt x="803283" y="56682"/>
                </a:lnTo>
                <a:lnTo>
                  <a:pt x="791756" y="61030"/>
                </a:lnTo>
                <a:lnTo>
                  <a:pt x="780541" y="65177"/>
                </a:lnTo>
                <a:lnTo>
                  <a:pt x="769545" y="69150"/>
                </a:lnTo>
                <a:lnTo>
                  <a:pt x="758699" y="72988"/>
                </a:lnTo>
                <a:lnTo>
                  <a:pt x="747957" y="76725"/>
                </a:lnTo>
                <a:lnTo>
                  <a:pt x="737281" y="80387"/>
                </a:lnTo>
                <a:lnTo>
                  <a:pt x="726483" y="83831"/>
                </a:lnTo>
                <a:lnTo>
                  <a:pt x="715242" y="86764"/>
                </a:lnTo>
                <a:lnTo>
                  <a:pt x="703421" y="89065"/>
                </a:lnTo>
                <a:lnTo>
                  <a:pt x="691211" y="90609"/>
                </a:lnTo>
                <a:lnTo>
                  <a:pt x="679015" y="91195"/>
                </a:lnTo>
                <a:lnTo>
                  <a:pt x="667071" y="90810"/>
                </a:lnTo>
                <a:lnTo>
                  <a:pt x="655441" y="89586"/>
                </a:lnTo>
                <a:lnTo>
                  <a:pt x="644099" y="87701"/>
                </a:lnTo>
                <a:lnTo>
                  <a:pt x="632984" y="85320"/>
                </a:lnTo>
                <a:lnTo>
                  <a:pt x="621875" y="82418"/>
                </a:lnTo>
                <a:lnTo>
                  <a:pt x="610417" y="78793"/>
                </a:lnTo>
                <a:lnTo>
                  <a:pt x="598439" y="74391"/>
                </a:lnTo>
                <a:lnTo>
                  <a:pt x="585781" y="69300"/>
                </a:lnTo>
                <a:lnTo>
                  <a:pt x="572220" y="63657"/>
                </a:lnTo>
                <a:lnTo>
                  <a:pt x="557727" y="57606"/>
                </a:lnTo>
                <a:lnTo>
                  <a:pt x="542588" y="51425"/>
                </a:lnTo>
                <a:lnTo>
                  <a:pt x="527280" y="45509"/>
                </a:lnTo>
                <a:lnTo>
                  <a:pt x="512101" y="40051"/>
                </a:lnTo>
                <a:lnTo>
                  <a:pt x="497318" y="35066"/>
                </a:lnTo>
                <a:lnTo>
                  <a:pt x="483238" y="30484"/>
                </a:lnTo>
                <a:lnTo>
                  <a:pt x="469949" y="26219"/>
                </a:lnTo>
                <a:lnTo>
                  <a:pt x="457212" y="22355"/>
                </a:lnTo>
                <a:lnTo>
                  <a:pt x="444578" y="19130"/>
                </a:lnTo>
                <a:lnTo>
                  <a:pt x="431780" y="16632"/>
                </a:lnTo>
                <a:lnTo>
                  <a:pt x="418894" y="14953"/>
                </a:lnTo>
                <a:lnTo>
                  <a:pt x="406235" y="14275"/>
                </a:lnTo>
                <a:lnTo>
                  <a:pt x="393976" y="14599"/>
                </a:lnTo>
                <a:lnTo>
                  <a:pt x="382134" y="15783"/>
                </a:lnTo>
                <a:lnTo>
                  <a:pt x="370649" y="17640"/>
                </a:lnTo>
                <a:lnTo>
                  <a:pt x="359447" y="20003"/>
                </a:lnTo>
                <a:lnTo>
                  <a:pt x="348619" y="22892"/>
                </a:lnTo>
                <a:lnTo>
                  <a:pt x="338414" y="26509"/>
                </a:lnTo>
                <a:lnTo>
                  <a:pt x="328913" y="30901"/>
                </a:lnTo>
                <a:lnTo>
                  <a:pt x="319888" y="35816"/>
                </a:lnTo>
                <a:lnTo>
                  <a:pt x="310907" y="40808"/>
                </a:lnTo>
                <a:lnTo>
                  <a:pt x="301708" y="45604"/>
                </a:lnTo>
                <a:lnTo>
                  <a:pt x="292054" y="49958"/>
                </a:lnTo>
                <a:lnTo>
                  <a:pt x="281655" y="53577"/>
                </a:lnTo>
                <a:lnTo>
                  <a:pt x="270436" y="56369"/>
                </a:lnTo>
                <a:lnTo>
                  <a:pt x="258646" y="58090"/>
                </a:lnTo>
                <a:lnTo>
                  <a:pt x="246739" y="58271"/>
                </a:lnTo>
                <a:lnTo>
                  <a:pt x="234989" y="56804"/>
                </a:lnTo>
                <a:lnTo>
                  <a:pt x="223320" y="54040"/>
                </a:lnTo>
                <a:lnTo>
                  <a:pt x="211420" y="50583"/>
                </a:lnTo>
                <a:lnTo>
                  <a:pt x="199118" y="46856"/>
                </a:lnTo>
                <a:lnTo>
                  <a:pt x="186397" y="43069"/>
                </a:lnTo>
                <a:lnTo>
                  <a:pt x="173318" y="39307"/>
                </a:lnTo>
                <a:lnTo>
                  <a:pt x="159960" y="35605"/>
                </a:lnTo>
                <a:lnTo>
                  <a:pt x="146395" y="32290"/>
                </a:lnTo>
                <a:lnTo>
                  <a:pt x="132682" y="29969"/>
                </a:lnTo>
                <a:lnTo>
                  <a:pt x="118865" y="28889"/>
                </a:lnTo>
                <a:lnTo>
                  <a:pt x="104977" y="28978"/>
                </a:lnTo>
                <a:lnTo>
                  <a:pt x="91041" y="30025"/>
                </a:lnTo>
                <a:lnTo>
                  <a:pt x="77080" y="31808"/>
                </a:lnTo>
                <a:lnTo>
                  <a:pt x="63433" y="34291"/>
                </a:lnTo>
                <a:lnTo>
                  <a:pt x="50722" y="37627"/>
                </a:lnTo>
                <a:lnTo>
                  <a:pt x="39220" y="41823"/>
                </a:lnTo>
                <a:lnTo>
                  <a:pt x="29161" y="46455"/>
                </a:lnTo>
                <a:lnTo>
                  <a:pt x="19926" y="51210"/>
                </a:lnTo>
                <a:lnTo>
                  <a:pt x="10706" y="56507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609031" y="1218563"/>
            <a:ext cx="1886223" cy="499859"/>
            <a:chOff x="609031" y="1218563"/>
            <a:chExt cx="1886223" cy="499859"/>
          </a:xfrm>
        </p:grpSpPr>
        <p:sp>
          <p:nvSpPr>
            <p:cNvPr id="55" name="Freeform 54"/>
            <p:cNvSpPr/>
            <p:nvPr/>
          </p:nvSpPr>
          <p:spPr>
            <a:xfrm>
              <a:off x="806081" y="1358176"/>
              <a:ext cx="4614" cy="252685"/>
            </a:xfrm>
            <a:custGeom>
              <a:avLst/>
              <a:gdLst/>
              <a:ahLst/>
              <a:cxnLst/>
              <a:rect l="0" t="0" r="0" b="0"/>
              <a:pathLst>
                <a:path w="4614" h="252685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3"/>
                  </a:lnTo>
                  <a:lnTo>
                    <a:pt x="507" y="42937"/>
                  </a:lnTo>
                  <a:lnTo>
                    <a:pt x="1326" y="53929"/>
                  </a:lnTo>
                  <a:lnTo>
                    <a:pt x="2142" y="65572"/>
                  </a:lnTo>
                  <a:lnTo>
                    <a:pt x="2826" y="77825"/>
                  </a:lnTo>
                  <a:lnTo>
                    <a:pt x="3352" y="90580"/>
                  </a:lnTo>
                  <a:lnTo>
                    <a:pt x="3738" y="103716"/>
                  </a:lnTo>
                  <a:lnTo>
                    <a:pt x="4013" y="117129"/>
                  </a:lnTo>
                  <a:lnTo>
                    <a:pt x="4205" y="130740"/>
                  </a:lnTo>
                  <a:lnTo>
                    <a:pt x="4337" y="144487"/>
                  </a:lnTo>
                  <a:lnTo>
                    <a:pt x="4427" y="158328"/>
                  </a:lnTo>
                  <a:lnTo>
                    <a:pt x="4488" y="172234"/>
                  </a:lnTo>
                  <a:lnTo>
                    <a:pt x="4529" y="186169"/>
                  </a:lnTo>
                  <a:lnTo>
                    <a:pt x="4557" y="199707"/>
                  </a:lnTo>
                  <a:lnTo>
                    <a:pt x="4578" y="213461"/>
                  </a:lnTo>
                  <a:lnTo>
                    <a:pt x="4596" y="229759"/>
                  </a:lnTo>
                  <a:lnTo>
                    <a:pt x="4613" y="252684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9031" y="1225742"/>
              <a:ext cx="471631" cy="492680"/>
            </a:xfrm>
            <a:custGeom>
              <a:avLst/>
              <a:gdLst/>
              <a:ahLst/>
              <a:cxnLst/>
              <a:rect l="0" t="0" r="0" b="0"/>
              <a:pathLst>
                <a:path w="471631" h="492680">
                  <a:moveTo>
                    <a:pt x="317476" y="27149"/>
                  </a:moveTo>
                  <a:lnTo>
                    <a:pt x="308608" y="24215"/>
                  </a:lnTo>
                  <a:lnTo>
                    <a:pt x="299621" y="21433"/>
                  </a:lnTo>
                  <a:lnTo>
                    <a:pt x="289626" y="18542"/>
                  </a:lnTo>
                  <a:lnTo>
                    <a:pt x="278645" y="15848"/>
                  </a:lnTo>
                  <a:lnTo>
                    <a:pt x="266834" y="13979"/>
                  </a:lnTo>
                  <a:lnTo>
                    <a:pt x="254371" y="13222"/>
                  </a:lnTo>
                  <a:lnTo>
                    <a:pt x="241260" y="13535"/>
                  </a:lnTo>
                  <a:lnTo>
                    <a:pt x="227331" y="14737"/>
                  </a:lnTo>
                  <a:lnTo>
                    <a:pt x="212565" y="16620"/>
                  </a:lnTo>
                  <a:lnTo>
                    <a:pt x="197397" y="19002"/>
                  </a:lnTo>
                  <a:lnTo>
                    <a:pt x="182595" y="21738"/>
                  </a:lnTo>
                  <a:lnTo>
                    <a:pt x="168571" y="24726"/>
                  </a:lnTo>
                  <a:lnTo>
                    <a:pt x="155545" y="28053"/>
                  </a:lnTo>
                  <a:lnTo>
                    <a:pt x="143715" y="31971"/>
                  </a:lnTo>
                  <a:lnTo>
                    <a:pt x="133051" y="36572"/>
                  </a:lnTo>
                  <a:lnTo>
                    <a:pt x="123211" y="41800"/>
                  </a:lnTo>
                  <a:lnTo>
                    <a:pt x="113668" y="47533"/>
                  </a:lnTo>
                  <a:lnTo>
                    <a:pt x="104094" y="53650"/>
                  </a:lnTo>
                  <a:lnTo>
                    <a:pt x="94525" y="60046"/>
                  </a:lnTo>
                  <a:lnTo>
                    <a:pt x="85246" y="66638"/>
                  </a:lnTo>
                  <a:lnTo>
                    <a:pt x="76410" y="73377"/>
                  </a:lnTo>
                  <a:lnTo>
                    <a:pt x="68018" y="80545"/>
                  </a:lnTo>
                  <a:lnTo>
                    <a:pt x="60004" y="88729"/>
                  </a:lnTo>
                  <a:lnTo>
                    <a:pt x="52280" y="98166"/>
                  </a:lnTo>
                  <a:lnTo>
                    <a:pt x="44772" y="108777"/>
                  </a:lnTo>
                  <a:lnTo>
                    <a:pt x="37417" y="120349"/>
                  </a:lnTo>
                  <a:lnTo>
                    <a:pt x="30174" y="132654"/>
                  </a:lnTo>
                  <a:lnTo>
                    <a:pt x="23173" y="145492"/>
                  </a:lnTo>
                  <a:lnTo>
                    <a:pt x="16697" y="158708"/>
                  </a:lnTo>
                  <a:lnTo>
                    <a:pt x="10871" y="172187"/>
                  </a:lnTo>
                  <a:lnTo>
                    <a:pt x="5976" y="185847"/>
                  </a:lnTo>
                  <a:lnTo>
                    <a:pt x="2518" y="199631"/>
                  </a:lnTo>
                  <a:lnTo>
                    <a:pt x="636" y="213498"/>
                  </a:lnTo>
                  <a:lnTo>
                    <a:pt x="0" y="227421"/>
                  </a:lnTo>
                  <a:lnTo>
                    <a:pt x="20" y="241382"/>
                  </a:lnTo>
                  <a:lnTo>
                    <a:pt x="292" y="255374"/>
                  </a:lnTo>
                  <a:lnTo>
                    <a:pt x="777" y="269550"/>
                  </a:lnTo>
                  <a:lnTo>
                    <a:pt x="1700" y="284214"/>
                  </a:lnTo>
                  <a:lnTo>
                    <a:pt x="3169" y="299481"/>
                  </a:lnTo>
                  <a:lnTo>
                    <a:pt x="5156" y="314988"/>
                  </a:lnTo>
                  <a:lnTo>
                    <a:pt x="7568" y="330019"/>
                  </a:lnTo>
                  <a:lnTo>
                    <a:pt x="10309" y="344207"/>
                  </a:lnTo>
                  <a:lnTo>
                    <a:pt x="13456" y="357682"/>
                  </a:lnTo>
                  <a:lnTo>
                    <a:pt x="17248" y="370878"/>
                  </a:lnTo>
                  <a:lnTo>
                    <a:pt x="21761" y="384081"/>
                  </a:lnTo>
                  <a:lnTo>
                    <a:pt x="26927" y="397084"/>
                  </a:lnTo>
                  <a:lnTo>
                    <a:pt x="32620" y="409297"/>
                  </a:lnTo>
                  <a:lnTo>
                    <a:pt x="38713" y="420441"/>
                  </a:lnTo>
                  <a:lnTo>
                    <a:pt x="45263" y="430552"/>
                  </a:lnTo>
                  <a:lnTo>
                    <a:pt x="52491" y="439805"/>
                  </a:lnTo>
                  <a:lnTo>
                    <a:pt x="60465" y="448394"/>
                  </a:lnTo>
                  <a:lnTo>
                    <a:pt x="69108" y="456333"/>
                  </a:lnTo>
                  <a:lnTo>
                    <a:pt x="78288" y="463452"/>
                  </a:lnTo>
                  <a:lnTo>
                    <a:pt x="87876" y="469727"/>
                  </a:lnTo>
                  <a:lnTo>
                    <a:pt x="97925" y="475265"/>
                  </a:lnTo>
                  <a:lnTo>
                    <a:pt x="108656" y="480220"/>
                  </a:lnTo>
                  <a:lnTo>
                    <a:pt x="120140" y="484730"/>
                  </a:lnTo>
                  <a:lnTo>
                    <a:pt x="132462" y="488590"/>
                  </a:lnTo>
                  <a:lnTo>
                    <a:pt x="145798" y="491278"/>
                  </a:lnTo>
                  <a:lnTo>
                    <a:pt x="160134" y="492603"/>
                  </a:lnTo>
                  <a:lnTo>
                    <a:pt x="174999" y="492679"/>
                  </a:lnTo>
                  <a:lnTo>
                    <a:pt x="189590" y="491742"/>
                  </a:lnTo>
                  <a:lnTo>
                    <a:pt x="203470" y="490033"/>
                  </a:lnTo>
                  <a:lnTo>
                    <a:pt x="216398" y="487599"/>
                  </a:lnTo>
                  <a:lnTo>
                    <a:pt x="228161" y="484295"/>
                  </a:lnTo>
                  <a:lnTo>
                    <a:pt x="238780" y="480113"/>
                  </a:lnTo>
                  <a:lnTo>
                    <a:pt x="248590" y="475170"/>
                  </a:lnTo>
                  <a:lnTo>
                    <a:pt x="258113" y="469628"/>
                  </a:lnTo>
                  <a:lnTo>
                    <a:pt x="267678" y="463635"/>
                  </a:lnTo>
                  <a:lnTo>
                    <a:pt x="277411" y="457153"/>
                  </a:lnTo>
                  <a:lnTo>
                    <a:pt x="287332" y="449971"/>
                  </a:lnTo>
                  <a:lnTo>
                    <a:pt x="297417" y="442032"/>
                  </a:lnTo>
                  <a:lnTo>
                    <a:pt x="307632" y="433582"/>
                  </a:lnTo>
                  <a:lnTo>
                    <a:pt x="317941" y="425064"/>
                  </a:lnTo>
                  <a:lnTo>
                    <a:pt x="328315" y="416742"/>
                  </a:lnTo>
                  <a:lnTo>
                    <a:pt x="338568" y="408697"/>
                  </a:lnTo>
                  <a:lnTo>
                    <a:pt x="348378" y="400915"/>
                  </a:lnTo>
                  <a:lnTo>
                    <a:pt x="357607" y="393343"/>
                  </a:lnTo>
                  <a:lnTo>
                    <a:pt x="366278" y="385767"/>
                  </a:lnTo>
                  <a:lnTo>
                    <a:pt x="374489" y="377833"/>
                  </a:lnTo>
                  <a:lnTo>
                    <a:pt x="382347" y="369379"/>
                  </a:lnTo>
                  <a:lnTo>
                    <a:pt x="389948" y="360410"/>
                  </a:lnTo>
                  <a:lnTo>
                    <a:pt x="397366" y="351011"/>
                  </a:lnTo>
                  <a:lnTo>
                    <a:pt x="404656" y="341276"/>
                  </a:lnTo>
                  <a:lnTo>
                    <a:pt x="411858" y="331127"/>
                  </a:lnTo>
                  <a:lnTo>
                    <a:pt x="419001" y="320330"/>
                  </a:lnTo>
                  <a:lnTo>
                    <a:pt x="426098" y="308807"/>
                  </a:lnTo>
                  <a:lnTo>
                    <a:pt x="433000" y="296628"/>
                  </a:lnTo>
                  <a:lnTo>
                    <a:pt x="439408" y="283921"/>
                  </a:lnTo>
                  <a:lnTo>
                    <a:pt x="445199" y="270820"/>
                  </a:lnTo>
                  <a:lnTo>
                    <a:pt x="450409" y="257599"/>
                  </a:lnTo>
                  <a:lnTo>
                    <a:pt x="455142" y="244650"/>
                  </a:lnTo>
                  <a:lnTo>
                    <a:pt x="459508" y="232160"/>
                  </a:lnTo>
                  <a:lnTo>
                    <a:pt x="463441" y="219977"/>
                  </a:lnTo>
                  <a:lnTo>
                    <a:pt x="466711" y="207723"/>
                  </a:lnTo>
                  <a:lnTo>
                    <a:pt x="469240" y="195184"/>
                  </a:lnTo>
                  <a:lnTo>
                    <a:pt x="470939" y="182473"/>
                  </a:lnTo>
                  <a:lnTo>
                    <a:pt x="471630" y="169932"/>
                  </a:lnTo>
                  <a:lnTo>
                    <a:pt x="471311" y="157753"/>
                  </a:lnTo>
                  <a:lnTo>
                    <a:pt x="469960" y="145963"/>
                  </a:lnTo>
                  <a:lnTo>
                    <a:pt x="467459" y="134514"/>
                  </a:lnTo>
                  <a:lnTo>
                    <a:pt x="463850" y="123331"/>
                  </a:lnTo>
                  <a:lnTo>
                    <a:pt x="459310" y="112346"/>
                  </a:lnTo>
                  <a:lnTo>
                    <a:pt x="454045" y="101504"/>
                  </a:lnTo>
                  <a:lnTo>
                    <a:pt x="448247" y="90766"/>
                  </a:lnTo>
                  <a:lnTo>
                    <a:pt x="442067" y="80266"/>
                  </a:lnTo>
                  <a:lnTo>
                    <a:pt x="435620" y="70288"/>
                  </a:lnTo>
                  <a:lnTo>
                    <a:pt x="428984" y="60946"/>
                  </a:lnTo>
                  <a:lnTo>
                    <a:pt x="422053" y="52199"/>
                  </a:lnTo>
                  <a:lnTo>
                    <a:pt x="414561" y="43938"/>
                  </a:lnTo>
                  <a:lnTo>
                    <a:pt x="406402" y="36050"/>
                  </a:lnTo>
                  <a:lnTo>
                    <a:pt x="397464" y="28600"/>
                  </a:lnTo>
                  <a:lnTo>
                    <a:pt x="387552" y="21815"/>
                  </a:lnTo>
                  <a:lnTo>
                    <a:pt x="376659" y="15772"/>
                  </a:lnTo>
                  <a:lnTo>
                    <a:pt x="364920" y="10562"/>
                  </a:lnTo>
                  <a:lnTo>
                    <a:pt x="352516" y="6359"/>
                  </a:lnTo>
                  <a:lnTo>
                    <a:pt x="339617" y="3168"/>
                  </a:lnTo>
                  <a:lnTo>
                    <a:pt x="326364" y="1008"/>
                  </a:lnTo>
                  <a:lnTo>
                    <a:pt x="312861" y="0"/>
                  </a:lnTo>
                  <a:lnTo>
                    <a:pt x="299181" y="98"/>
                  </a:lnTo>
                  <a:lnTo>
                    <a:pt x="285215" y="1129"/>
                  </a:lnTo>
                  <a:lnTo>
                    <a:pt x="270694" y="2884"/>
                  </a:lnTo>
                  <a:lnTo>
                    <a:pt x="255517" y="5177"/>
                  </a:lnTo>
                  <a:lnTo>
                    <a:pt x="239901" y="8020"/>
                  </a:lnTo>
                  <a:lnTo>
                    <a:pt x="224264" y="11606"/>
                  </a:lnTo>
                  <a:lnTo>
                    <a:pt x="208865" y="15982"/>
                  </a:lnTo>
                  <a:lnTo>
                    <a:pt x="194102" y="21056"/>
                  </a:lnTo>
                  <a:lnTo>
                    <a:pt x="180568" y="26686"/>
                  </a:lnTo>
                  <a:lnTo>
                    <a:pt x="168477" y="32725"/>
                  </a:lnTo>
                  <a:lnTo>
                    <a:pt x="158005" y="38751"/>
                  </a:lnTo>
                  <a:lnTo>
                    <a:pt x="148440" y="44669"/>
                  </a:lnTo>
                  <a:lnTo>
                    <a:pt x="138943" y="50997"/>
                  </a:lnTo>
                  <a:lnTo>
                    <a:pt x="127963" y="58734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400290" y="1284476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31585" y="347441"/>
                  </a:moveTo>
                  <a:lnTo>
                    <a:pt x="31585" y="335706"/>
                  </a:lnTo>
                  <a:lnTo>
                    <a:pt x="31585" y="324577"/>
                  </a:lnTo>
                  <a:lnTo>
                    <a:pt x="31581" y="312983"/>
                  </a:lnTo>
                  <a:lnTo>
                    <a:pt x="31408" y="300995"/>
                  </a:lnTo>
                  <a:lnTo>
                    <a:pt x="30760" y="288983"/>
                  </a:lnTo>
                  <a:lnTo>
                    <a:pt x="29511" y="277171"/>
                  </a:lnTo>
                  <a:lnTo>
                    <a:pt x="27858" y="265299"/>
                  </a:lnTo>
                  <a:lnTo>
                    <a:pt x="26210" y="252734"/>
                  </a:lnTo>
                  <a:lnTo>
                    <a:pt x="24807" y="239173"/>
                  </a:lnTo>
                  <a:lnTo>
                    <a:pt x="23715" y="224794"/>
                  </a:lnTo>
                  <a:lnTo>
                    <a:pt x="22906" y="210063"/>
                  </a:lnTo>
                  <a:lnTo>
                    <a:pt x="22324" y="195300"/>
                  </a:lnTo>
                  <a:lnTo>
                    <a:pt x="21746" y="180641"/>
                  </a:lnTo>
                  <a:lnTo>
                    <a:pt x="20818" y="166119"/>
                  </a:lnTo>
                  <a:lnTo>
                    <a:pt x="19378" y="151720"/>
                  </a:lnTo>
                  <a:lnTo>
                    <a:pt x="17596" y="137254"/>
                  </a:lnTo>
                  <a:lnTo>
                    <a:pt x="15860" y="122389"/>
                  </a:lnTo>
                  <a:lnTo>
                    <a:pt x="14394" y="106984"/>
                  </a:lnTo>
                  <a:lnTo>
                    <a:pt x="13089" y="91381"/>
                  </a:lnTo>
                  <a:lnTo>
                    <a:pt x="11606" y="76286"/>
                  </a:lnTo>
                  <a:lnTo>
                    <a:pt x="9761" y="62069"/>
                  </a:lnTo>
                  <a:lnTo>
                    <a:pt x="7682" y="49012"/>
                  </a:lnTo>
                  <a:lnTo>
                    <a:pt x="5522" y="36090"/>
                  </a:lnTo>
                  <a:lnTo>
                    <a:pt x="3088" y="210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263419" y="1218563"/>
              <a:ext cx="369929" cy="447245"/>
            </a:xfrm>
            <a:custGeom>
              <a:avLst/>
              <a:gdLst/>
              <a:ahLst/>
              <a:cxnLst/>
              <a:rect l="0" t="0" r="0" b="0"/>
              <a:pathLst>
                <a:path w="369929" h="447245">
                  <a:moveTo>
                    <a:pt x="0" y="34328"/>
                  </a:moveTo>
                  <a:lnTo>
                    <a:pt x="8869" y="28527"/>
                  </a:lnTo>
                  <a:lnTo>
                    <a:pt x="17856" y="23603"/>
                  </a:lnTo>
                  <a:lnTo>
                    <a:pt x="27846" y="19100"/>
                  </a:lnTo>
                  <a:lnTo>
                    <a:pt x="38654" y="14880"/>
                  </a:lnTo>
                  <a:lnTo>
                    <a:pt x="49817" y="10866"/>
                  </a:lnTo>
                  <a:lnTo>
                    <a:pt x="61032" y="7014"/>
                  </a:lnTo>
                  <a:lnTo>
                    <a:pt x="72489" y="3607"/>
                  </a:lnTo>
                  <a:lnTo>
                    <a:pt x="84770" y="1228"/>
                  </a:lnTo>
                  <a:lnTo>
                    <a:pt x="98138" y="108"/>
                  </a:lnTo>
                  <a:lnTo>
                    <a:pt x="112386" y="0"/>
                  </a:lnTo>
                  <a:lnTo>
                    <a:pt x="127028" y="384"/>
                  </a:lnTo>
                  <a:lnTo>
                    <a:pt x="141728" y="904"/>
                  </a:lnTo>
                  <a:lnTo>
                    <a:pt x="156174" y="1555"/>
                  </a:lnTo>
                  <a:lnTo>
                    <a:pt x="170021" y="2591"/>
                  </a:lnTo>
                  <a:lnTo>
                    <a:pt x="183150" y="4141"/>
                  </a:lnTo>
                  <a:lnTo>
                    <a:pt x="195778" y="6351"/>
                  </a:lnTo>
                  <a:lnTo>
                    <a:pt x="208339" y="9446"/>
                  </a:lnTo>
                  <a:lnTo>
                    <a:pt x="221087" y="13459"/>
                  </a:lnTo>
                  <a:lnTo>
                    <a:pt x="233940" y="18274"/>
                  </a:lnTo>
                  <a:lnTo>
                    <a:pt x="246577" y="23723"/>
                  </a:lnTo>
                  <a:lnTo>
                    <a:pt x="258816" y="29651"/>
                  </a:lnTo>
                  <a:lnTo>
                    <a:pt x="270475" y="36087"/>
                  </a:lnTo>
                  <a:lnTo>
                    <a:pt x="281306" y="43239"/>
                  </a:lnTo>
                  <a:lnTo>
                    <a:pt x="291255" y="51161"/>
                  </a:lnTo>
                  <a:lnTo>
                    <a:pt x="300427" y="59770"/>
                  </a:lnTo>
                  <a:lnTo>
                    <a:pt x="308981" y="68927"/>
                  </a:lnTo>
                  <a:lnTo>
                    <a:pt x="317073" y="78495"/>
                  </a:lnTo>
                  <a:lnTo>
                    <a:pt x="324832" y="88361"/>
                  </a:lnTo>
                  <a:lnTo>
                    <a:pt x="332357" y="98437"/>
                  </a:lnTo>
                  <a:lnTo>
                    <a:pt x="339714" y="108662"/>
                  </a:lnTo>
                  <a:lnTo>
                    <a:pt x="346792" y="119156"/>
                  </a:lnTo>
                  <a:lnTo>
                    <a:pt x="353318" y="130193"/>
                  </a:lnTo>
                  <a:lnTo>
                    <a:pt x="359179" y="141881"/>
                  </a:lnTo>
                  <a:lnTo>
                    <a:pt x="364097" y="154172"/>
                  </a:lnTo>
                  <a:lnTo>
                    <a:pt x="367570" y="166955"/>
                  </a:lnTo>
                  <a:lnTo>
                    <a:pt x="369458" y="180107"/>
                  </a:lnTo>
                  <a:lnTo>
                    <a:pt x="369928" y="193362"/>
                  </a:lnTo>
                  <a:lnTo>
                    <a:pt x="369264" y="206334"/>
                  </a:lnTo>
                  <a:lnTo>
                    <a:pt x="367746" y="218835"/>
                  </a:lnTo>
                  <a:lnTo>
                    <a:pt x="365611" y="230856"/>
                  </a:lnTo>
                  <a:lnTo>
                    <a:pt x="363041" y="242468"/>
                  </a:lnTo>
                  <a:lnTo>
                    <a:pt x="360165" y="253764"/>
                  </a:lnTo>
                  <a:lnTo>
                    <a:pt x="356914" y="264825"/>
                  </a:lnTo>
                  <a:lnTo>
                    <a:pt x="353046" y="275720"/>
                  </a:lnTo>
                  <a:lnTo>
                    <a:pt x="348478" y="286493"/>
                  </a:lnTo>
                  <a:lnTo>
                    <a:pt x="343273" y="297017"/>
                  </a:lnTo>
                  <a:lnTo>
                    <a:pt x="337555" y="307012"/>
                  </a:lnTo>
                  <a:lnTo>
                    <a:pt x="331443" y="316364"/>
                  </a:lnTo>
                  <a:lnTo>
                    <a:pt x="324881" y="325118"/>
                  </a:lnTo>
                  <a:lnTo>
                    <a:pt x="317645" y="333384"/>
                  </a:lnTo>
                  <a:lnTo>
                    <a:pt x="309670" y="341280"/>
                  </a:lnTo>
                  <a:lnTo>
                    <a:pt x="301196" y="348905"/>
                  </a:lnTo>
                  <a:lnTo>
                    <a:pt x="292662" y="356339"/>
                  </a:lnTo>
                  <a:lnTo>
                    <a:pt x="284325" y="363641"/>
                  </a:lnTo>
                  <a:lnTo>
                    <a:pt x="276101" y="370850"/>
                  </a:lnTo>
                  <a:lnTo>
                    <a:pt x="267665" y="377998"/>
                  </a:lnTo>
                  <a:lnTo>
                    <a:pt x="258842" y="385103"/>
                  </a:lnTo>
                  <a:lnTo>
                    <a:pt x="249610" y="392180"/>
                  </a:lnTo>
                  <a:lnTo>
                    <a:pt x="240027" y="399238"/>
                  </a:lnTo>
                  <a:lnTo>
                    <a:pt x="230165" y="406278"/>
                  </a:lnTo>
                  <a:lnTo>
                    <a:pt x="219930" y="413142"/>
                  </a:lnTo>
                  <a:lnTo>
                    <a:pt x="209074" y="419524"/>
                  </a:lnTo>
                  <a:lnTo>
                    <a:pt x="197516" y="425297"/>
                  </a:lnTo>
                  <a:lnTo>
                    <a:pt x="185483" y="430496"/>
                  </a:lnTo>
                  <a:lnTo>
                    <a:pt x="173406" y="435222"/>
                  </a:lnTo>
                  <a:lnTo>
                    <a:pt x="161538" y="439578"/>
                  </a:lnTo>
                  <a:lnTo>
                    <a:pt x="149788" y="443335"/>
                  </a:lnTo>
                  <a:lnTo>
                    <a:pt x="137834" y="445954"/>
                  </a:lnTo>
                  <a:lnTo>
                    <a:pt x="125503" y="447232"/>
                  </a:lnTo>
                  <a:lnTo>
                    <a:pt x="113000" y="447244"/>
                  </a:lnTo>
                  <a:lnTo>
                    <a:pt x="99382" y="446060"/>
                  </a:lnTo>
                  <a:lnTo>
                    <a:pt x="81214" y="442457"/>
                  </a:lnTo>
                  <a:lnTo>
                    <a:pt x="52643" y="434411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27726" y="1495046"/>
              <a:ext cx="9477" cy="147400"/>
            </a:xfrm>
            <a:custGeom>
              <a:avLst/>
              <a:gdLst/>
              <a:ahLst/>
              <a:cxnLst/>
              <a:rect l="0" t="0" r="0" b="0"/>
              <a:pathLst>
                <a:path w="9477" h="147400">
                  <a:moveTo>
                    <a:pt x="9476" y="0"/>
                  </a:moveTo>
                  <a:lnTo>
                    <a:pt x="6609" y="8869"/>
                  </a:lnTo>
                  <a:lnTo>
                    <a:pt x="4467" y="17856"/>
                  </a:lnTo>
                  <a:lnTo>
                    <a:pt x="2864" y="27851"/>
                  </a:lnTo>
                  <a:lnTo>
                    <a:pt x="1683" y="38831"/>
                  </a:lnTo>
                  <a:lnTo>
                    <a:pt x="835" y="50643"/>
                  </a:lnTo>
                  <a:lnTo>
                    <a:pt x="242" y="63097"/>
                  </a:lnTo>
                  <a:lnTo>
                    <a:pt x="0" y="75862"/>
                  </a:lnTo>
                  <a:lnTo>
                    <a:pt x="365" y="88494"/>
                  </a:lnTo>
                  <a:lnTo>
                    <a:pt x="1420" y="100749"/>
                  </a:lnTo>
                  <a:lnTo>
                    <a:pt x="2950" y="112133"/>
                  </a:lnTo>
                  <a:lnTo>
                    <a:pt x="4674" y="122931"/>
                  </a:lnTo>
                  <a:lnTo>
                    <a:pt x="6744" y="134089"/>
                  </a:lnTo>
                  <a:lnTo>
                    <a:pt x="9476" y="147399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726673" y="140029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821430" y="1473989"/>
              <a:ext cx="115814" cy="146762"/>
            </a:xfrm>
            <a:custGeom>
              <a:avLst/>
              <a:gdLst/>
              <a:ahLst/>
              <a:cxnLst/>
              <a:rect l="0" t="0" r="0" b="0"/>
              <a:pathLst>
                <a:path w="115814" h="146762">
                  <a:moveTo>
                    <a:pt x="0" y="21057"/>
                  </a:moveTo>
                  <a:lnTo>
                    <a:pt x="2933" y="29859"/>
                  </a:lnTo>
                  <a:lnTo>
                    <a:pt x="5716" y="38205"/>
                  </a:lnTo>
                  <a:lnTo>
                    <a:pt x="8615" y="46904"/>
                  </a:lnTo>
                  <a:lnTo>
                    <a:pt x="11655" y="56025"/>
                  </a:lnTo>
                  <a:lnTo>
                    <a:pt x="14820" y="65520"/>
                  </a:lnTo>
                  <a:lnTo>
                    <a:pt x="18089" y="75307"/>
                  </a:lnTo>
                  <a:lnTo>
                    <a:pt x="21600" y="85148"/>
                  </a:lnTo>
                  <a:lnTo>
                    <a:pt x="25640" y="94674"/>
                  </a:lnTo>
                  <a:lnTo>
                    <a:pt x="30322" y="103712"/>
                  </a:lnTo>
                  <a:lnTo>
                    <a:pt x="35602" y="112423"/>
                  </a:lnTo>
                  <a:lnTo>
                    <a:pt x="41371" y="121193"/>
                  </a:lnTo>
                  <a:lnTo>
                    <a:pt x="47512" y="130216"/>
                  </a:lnTo>
                  <a:lnTo>
                    <a:pt x="53923" y="138565"/>
                  </a:lnTo>
                  <a:lnTo>
                    <a:pt x="60525" y="144362"/>
                  </a:lnTo>
                  <a:lnTo>
                    <a:pt x="67252" y="146761"/>
                  </a:lnTo>
                  <a:lnTo>
                    <a:pt x="73734" y="145571"/>
                  </a:lnTo>
                  <a:lnTo>
                    <a:pt x="79328" y="140734"/>
                  </a:lnTo>
                  <a:lnTo>
                    <a:pt x="83759" y="132632"/>
                  </a:lnTo>
                  <a:lnTo>
                    <a:pt x="87241" y="122211"/>
                  </a:lnTo>
                  <a:lnTo>
                    <a:pt x="90277" y="110725"/>
                  </a:lnTo>
                  <a:lnTo>
                    <a:pt x="93211" y="98978"/>
                  </a:lnTo>
                  <a:lnTo>
                    <a:pt x="96201" y="87168"/>
                  </a:lnTo>
                  <a:lnTo>
                    <a:pt x="99296" y="75100"/>
                  </a:lnTo>
                  <a:lnTo>
                    <a:pt x="102491" y="62664"/>
                  </a:lnTo>
                  <a:lnTo>
                    <a:pt x="105616" y="50270"/>
                  </a:lnTo>
                  <a:lnTo>
                    <a:pt x="108658" y="37473"/>
                  </a:lnTo>
                  <a:lnTo>
                    <a:pt x="111886" y="2203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16859" y="1484518"/>
              <a:ext cx="15142" cy="136871"/>
            </a:xfrm>
            <a:custGeom>
              <a:avLst/>
              <a:gdLst/>
              <a:ahLst/>
              <a:cxnLst/>
              <a:rect l="0" t="0" r="0" b="0"/>
              <a:pathLst>
                <a:path w="15142" h="136871">
                  <a:moveTo>
                    <a:pt x="4612" y="0"/>
                  </a:moveTo>
                  <a:lnTo>
                    <a:pt x="1812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6" y="45288"/>
                  </a:lnTo>
                  <a:lnTo>
                    <a:pt x="2146" y="56329"/>
                  </a:lnTo>
                  <a:lnTo>
                    <a:pt x="3002" y="67995"/>
                  </a:lnTo>
                  <a:lnTo>
                    <a:pt x="4177" y="79818"/>
                  </a:lnTo>
                  <a:lnTo>
                    <a:pt x="5812" y="91493"/>
                  </a:lnTo>
                  <a:lnTo>
                    <a:pt x="7748" y="102470"/>
                  </a:lnTo>
                  <a:lnTo>
                    <a:pt x="9797" y="112944"/>
                  </a:lnTo>
                  <a:lnTo>
                    <a:pt x="12140" y="123830"/>
                  </a:lnTo>
                  <a:lnTo>
                    <a:pt x="15141" y="13687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21471" y="141081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120617" y="1228109"/>
              <a:ext cx="374637" cy="390052"/>
            </a:xfrm>
            <a:custGeom>
              <a:avLst/>
              <a:gdLst/>
              <a:ahLst/>
              <a:cxnLst/>
              <a:rect l="0" t="0" r="0" b="0"/>
              <a:pathLst>
                <a:path w="374637" h="390052">
                  <a:moveTo>
                    <a:pt x="79838" y="309051"/>
                  </a:moveTo>
                  <a:lnTo>
                    <a:pt x="85438" y="303117"/>
                  </a:lnTo>
                  <a:lnTo>
                    <a:pt x="88442" y="296912"/>
                  </a:lnTo>
                  <a:lnTo>
                    <a:pt x="89050" y="289825"/>
                  </a:lnTo>
                  <a:lnTo>
                    <a:pt x="87519" y="282231"/>
                  </a:lnTo>
                  <a:lnTo>
                    <a:pt x="83935" y="274881"/>
                  </a:lnTo>
                  <a:lnTo>
                    <a:pt x="78548" y="268207"/>
                  </a:lnTo>
                  <a:lnTo>
                    <a:pt x="71877" y="262776"/>
                  </a:lnTo>
                  <a:lnTo>
                    <a:pt x="64583" y="259425"/>
                  </a:lnTo>
                  <a:lnTo>
                    <a:pt x="57096" y="258403"/>
                  </a:lnTo>
                  <a:lnTo>
                    <a:pt x="49617" y="259483"/>
                  </a:lnTo>
                  <a:lnTo>
                    <a:pt x="42217" y="262252"/>
                  </a:lnTo>
                  <a:lnTo>
                    <a:pt x="34911" y="266299"/>
                  </a:lnTo>
                  <a:lnTo>
                    <a:pt x="27852" y="271434"/>
                  </a:lnTo>
                  <a:lnTo>
                    <a:pt x="21331" y="277696"/>
                  </a:lnTo>
                  <a:lnTo>
                    <a:pt x="15465" y="285018"/>
                  </a:lnTo>
                  <a:lnTo>
                    <a:pt x="10372" y="293390"/>
                  </a:lnTo>
                  <a:lnTo>
                    <a:pt x="6248" y="302920"/>
                  </a:lnTo>
                  <a:lnTo>
                    <a:pt x="3110" y="313553"/>
                  </a:lnTo>
                  <a:lnTo>
                    <a:pt x="985" y="324947"/>
                  </a:lnTo>
                  <a:lnTo>
                    <a:pt x="0" y="336588"/>
                  </a:lnTo>
                  <a:lnTo>
                    <a:pt x="124" y="348148"/>
                  </a:lnTo>
                  <a:lnTo>
                    <a:pt x="1511" y="359179"/>
                  </a:lnTo>
                  <a:lnTo>
                    <a:pt x="4569" y="369054"/>
                  </a:lnTo>
                  <a:lnTo>
                    <a:pt x="9364" y="377530"/>
                  </a:lnTo>
                  <a:lnTo>
                    <a:pt x="15516" y="384220"/>
                  </a:lnTo>
                  <a:lnTo>
                    <a:pt x="22400" y="388441"/>
                  </a:lnTo>
                  <a:lnTo>
                    <a:pt x="29583" y="390051"/>
                  </a:lnTo>
                  <a:lnTo>
                    <a:pt x="36843" y="389201"/>
                  </a:lnTo>
                  <a:lnTo>
                    <a:pt x="44090" y="386056"/>
                  </a:lnTo>
                  <a:lnTo>
                    <a:pt x="51290" y="380944"/>
                  </a:lnTo>
                  <a:lnTo>
                    <a:pt x="58276" y="374278"/>
                  </a:lnTo>
                  <a:lnTo>
                    <a:pt x="64748" y="366451"/>
                  </a:lnTo>
                  <a:lnTo>
                    <a:pt x="70585" y="357781"/>
                  </a:lnTo>
                  <a:lnTo>
                    <a:pt x="75829" y="348353"/>
                  </a:lnTo>
                  <a:lnTo>
                    <a:pt x="80585" y="338039"/>
                  </a:lnTo>
                  <a:lnTo>
                    <a:pt x="84972" y="326841"/>
                  </a:lnTo>
                  <a:lnTo>
                    <a:pt x="89088" y="314880"/>
                  </a:lnTo>
                  <a:lnTo>
                    <a:pt x="93013" y="302318"/>
                  </a:lnTo>
                  <a:lnTo>
                    <a:pt x="96800" y="289310"/>
                  </a:lnTo>
                  <a:lnTo>
                    <a:pt x="100328" y="275981"/>
                  </a:lnTo>
                  <a:lnTo>
                    <a:pt x="103318" y="262427"/>
                  </a:lnTo>
                  <a:lnTo>
                    <a:pt x="105661" y="248713"/>
                  </a:lnTo>
                  <a:lnTo>
                    <a:pt x="107403" y="234724"/>
                  </a:lnTo>
                  <a:lnTo>
                    <a:pt x="108655" y="220186"/>
                  </a:lnTo>
                  <a:lnTo>
                    <a:pt x="109534" y="204995"/>
                  </a:lnTo>
                  <a:lnTo>
                    <a:pt x="110142" y="189198"/>
                  </a:lnTo>
                  <a:lnTo>
                    <a:pt x="110559" y="172909"/>
                  </a:lnTo>
                  <a:lnTo>
                    <a:pt x="110838" y="156249"/>
                  </a:lnTo>
                  <a:lnTo>
                    <a:pt x="110856" y="139486"/>
                  </a:lnTo>
                  <a:lnTo>
                    <a:pt x="110337" y="123005"/>
                  </a:lnTo>
                  <a:lnTo>
                    <a:pt x="109175" y="106990"/>
                  </a:lnTo>
                  <a:lnTo>
                    <a:pt x="107580" y="91288"/>
                  </a:lnTo>
                  <a:lnTo>
                    <a:pt x="105971" y="75518"/>
                  </a:lnTo>
                  <a:lnTo>
                    <a:pt x="104585" y="59474"/>
                  </a:lnTo>
                  <a:lnTo>
                    <a:pt x="103164" y="43596"/>
                  </a:lnTo>
                  <a:lnTo>
                    <a:pt x="101071" y="28840"/>
                  </a:lnTo>
                  <a:lnTo>
                    <a:pt x="97982" y="15685"/>
                  </a:lnTo>
                  <a:lnTo>
                    <a:pt x="93495" y="5146"/>
                  </a:lnTo>
                  <a:lnTo>
                    <a:pt x="87624" y="0"/>
                  </a:lnTo>
                  <a:lnTo>
                    <a:pt x="81905" y="1329"/>
                  </a:lnTo>
                  <a:lnTo>
                    <a:pt x="77633" y="6976"/>
                  </a:lnTo>
                  <a:lnTo>
                    <a:pt x="74756" y="15539"/>
                  </a:lnTo>
                  <a:lnTo>
                    <a:pt x="72875" y="26411"/>
                  </a:lnTo>
                  <a:lnTo>
                    <a:pt x="71651" y="39128"/>
                  </a:lnTo>
                  <a:lnTo>
                    <a:pt x="70852" y="53259"/>
                  </a:lnTo>
                  <a:lnTo>
                    <a:pt x="70329" y="68430"/>
                  </a:lnTo>
                  <a:lnTo>
                    <a:pt x="69985" y="84344"/>
                  </a:lnTo>
                  <a:lnTo>
                    <a:pt x="69758" y="100778"/>
                  </a:lnTo>
                  <a:lnTo>
                    <a:pt x="69608" y="117572"/>
                  </a:lnTo>
                  <a:lnTo>
                    <a:pt x="69513" y="134611"/>
                  </a:lnTo>
                  <a:lnTo>
                    <a:pt x="69619" y="151816"/>
                  </a:lnTo>
                  <a:lnTo>
                    <a:pt x="70223" y="169134"/>
                  </a:lnTo>
                  <a:lnTo>
                    <a:pt x="71447" y="186528"/>
                  </a:lnTo>
                  <a:lnTo>
                    <a:pt x="73253" y="203973"/>
                  </a:lnTo>
                  <a:lnTo>
                    <a:pt x="75537" y="221452"/>
                  </a:lnTo>
                  <a:lnTo>
                    <a:pt x="78184" y="238944"/>
                  </a:lnTo>
                  <a:lnTo>
                    <a:pt x="81097" y="256115"/>
                  </a:lnTo>
                  <a:lnTo>
                    <a:pt x="84197" y="272346"/>
                  </a:lnTo>
                  <a:lnTo>
                    <a:pt x="87434" y="287373"/>
                  </a:lnTo>
                  <a:lnTo>
                    <a:pt x="90928" y="301260"/>
                  </a:lnTo>
                  <a:lnTo>
                    <a:pt x="94959" y="314209"/>
                  </a:lnTo>
                  <a:lnTo>
                    <a:pt x="99632" y="326413"/>
                  </a:lnTo>
                  <a:lnTo>
                    <a:pt x="104754" y="337068"/>
                  </a:lnTo>
                  <a:lnTo>
                    <a:pt x="110475" y="343927"/>
                  </a:lnTo>
                  <a:lnTo>
                    <a:pt x="116815" y="345902"/>
                  </a:lnTo>
                  <a:lnTo>
                    <a:pt x="122992" y="343968"/>
                  </a:lnTo>
                  <a:lnTo>
                    <a:pt x="129038" y="339272"/>
                  </a:lnTo>
                  <a:lnTo>
                    <a:pt x="135149" y="332844"/>
                  </a:lnTo>
                  <a:lnTo>
                    <a:pt x="141423" y="325602"/>
                  </a:lnTo>
                  <a:lnTo>
                    <a:pt x="147877" y="318100"/>
                  </a:lnTo>
                  <a:lnTo>
                    <a:pt x="154653" y="310753"/>
                  </a:lnTo>
                  <a:lnTo>
                    <a:pt x="162025" y="303961"/>
                  </a:lnTo>
                  <a:lnTo>
                    <a:pt x="170096" y="297870"/>
                  </a:lnTo>
                  <a:lnTo>
                    <a:pt x="178972" y="292438"/>
                  </a:lnTo>
                  <a:lnTo>
                    <a:pt x="188840" y="287546"/>
                  </a:lnTo>
                  <a:lnTo>
                    <a:pt x="199698" y="283060"/>
                  </a:lnTo>
                  <a:lnTo>
                    <a:pt x="211244" y="278706"/>
                  </a:lnTo>
                  <a:lnTo>
                    <a:pt x="222986" y="274087"/>
                  </a:lnTo>
                  <a:lnTo>
                    <a:pt x="234618" y="269011"/>
                  </a:lnTo>
                  <a:lnTo>
                    <a:pt x="245867" y="263465"/>
                  </a:lnTo>
                  <a:lnTo>
                    <a:pt x="256420" y="257516"/>
                  </a:lnTo>
                  <a:lnTo>
                    <a:pt x="266170" y="251246"/>
                  </a:lnTo>
                  <a:lnTo>
                    <a:pt x="274699" y="244408"/>
                  </a:lnTo>
                  <a:lnTo>
                    <a:pt x="281225" y="236454"/>
                  </a:lnTo>
                  <a:lnTo>
                    <a:pt x="285488" y="227189"/>
                  </a:lnTo>
                  <a:lnTo>
                    <a:pt x="287215" y="217205"/>
                  </a:lnTo>
                  <a:lnTo>
                    <a:pt x="285880" y="207650"/>
                  </a:lnTo>
                  <a:lnTo>
                    <a:pt x="281502" y="199164"/>
                  </a:lnTo>
                  <a:lnTo>
                    <a:pt x="274682" y="192181"/>
                  </a:lnTo>
                  <a:lnTo>
                    <a:pt x="266295" y="187173"/>
                  </a:lnTo>
                  <a:lnTo>
                    <a:pt x="257001" y="184188"/>
                  </a:lnTo>
                  <a:lnTo>
                    <a:pt x="247361" y="183117"/>
                  </a:lnTo>
                  <a:lnTo>
                    <a:pt x="237904" y="183895"/>
                  </a:lnTo>
                  <a:lnTo>
                    <a:pt x="228884" y="186300"/>
                  </a:lnTo>
                  <a:lnTo>
                    <a:pt x="220338" y="190011"/>
                  </a:lnTo>
                  <a:lnTo>
                    <a:pt x="212204" y="194709"/>
                  </a:lnTo>
                  <a:lnTo>
                    <a:pt x="204394" y="200128"/>
                  </a:lnTo>
                  <a:lnTo>
                    <a:pt x="196823" y="206222"/>
                  </a:lnTo>
                  <a:lnTo>
                    <a:pt x="189425" y="213143"/>
                  </a:lnTo>
                  <a:lnTo>
                    <a:pt x="182153" y="220911"/>
                  </a:lnTo>
                  <a:lnTo>
                    <a:pt x="175131" y="229416"/>
                  </a:lnTo>
                  <a:lnTo>
                    <a:pt x="168642" y="238504"/>
                  </a:lnTo>
                  <a:lnTo>
                    <a:pt x="162801" y="248035"/>
                  </a:lnTo>
                  <a:lnTo>
                    <a:pt x="157727" y="258216"/>
                  </a:lnTo>
                  <a:lnTo>
                    <a:pt x="153618" y="269568"/>
                  </a:lnTo>
                  <a:lnTo>
                    <a:pt x="150493" y="282268"/>
                  </a:lnTo>
                  <a:lnTo>
                    <a:pt x="148547" y="295712"/>
                  </a:lnTo>
                  <a:lnTo>
                    <a:pt x="148216" y="308743"/>
                  </a:lnTo>
                  <a:lnTo>
                    <a:pt x="149586" y="320726"/>
                  </a:lnTo>
                  <a:lnTo>
                    <a:pt x="152455" y="331549"/>
                  </a:lnTo>
                  <a:lnTo>
                    <a:pt x="156514" y="341353"/>
                  </a:lnTo>
                  <a:lnTo>
                    <a:pt x="161473" y="350343"/>
                  </a:lnTo>
                  <a:lnTo>
                    <a:pt x="167412" y="358398"/>
                  </a:lnTo>
                  <a:lnTo>
                    <a:pt x="174753" y="365072"/>
                  </a:lnTo>
                  <a:lnTo>
                    <a:pt x="183613" y="370228"/>
                  </a:lnTo>
                  <a:lnTo>
                    <a:pt x="193664" y="373863"/>
                  </a:lnTo>
                  <a:lnTo>
                    <a:pt x="204328" y="375938"/>
                  </a:lnTo>
                  <a:lnTo>
                    <a:pt x="215213" y="376596"/>
                  </a:lnTo>
                  <a:lnTo>
                    <a:pt x="226454" y="376259"/>
                  </a:lnTo>
                  <a:lnTo>
                    <a:pt x="238591" y="375511"/>
                  </a:lnTo>
                  <a:lnTo>
                    <a:pt x="251859" y="374715"/>
                  </a:lnTo>
                  <a:lnTo>
                    <a:pt x="265872" y="373862"/>
                  </a:lnTo>
                  <a:lnTo>
                    <a:pt x="279824" y="372683"/>
                  </a:lnTo>
                  <a:lnTo>
                    <a:pt x="293246" y="371043"/>
                  </a:lnTo>
                  <a:lnTo>
                    <a:pt x="306150" y="369101"/>
                  </a:lnTo>
                  <a:lnTo>
                    <a:pt x="320434" y="367047"/>
                  </a:lnTo>
                  <a:lnTo>
                    <a:pt x="340700" y="364700"/>
                  </a:lnTo>
                  <a:lnTo>
                    <a:pt x="374636" y="361694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854657" y="1063378"/>
            <a:ext cx="5841882" cy="747524"/>
            <a:chOff x="2854657" y="1063378"/>
            <a:chExt cx="5841882" cy="747524"/>
          </a:xfrm>
        </p:grpSpPr>
        <p:sp>
          <p:nvSpPr>
            <p:cNvPr id="66" name="Freeform 65"/>
            <p:cNvSpPr/>
            <p:nvPr/>
          </p:nvSpPr>
          <p:spPr>
            <a:xfrm>
              <a:off x="2854657" y="1063378"/>
              <a:ext cx="240722" cy="715939"/>
            </a:xfrm>
            <a:custGeom>
              <a:avLst/>
              <a:gdLst/>
              <a:ahLst/>
              <a:cxnLst/>
              <a:rect l="0" t="0" r="0" b="0"/>
              <a:pathLst>
                <a:path w="240722" h="715939">
                  <a:moveTo>
                    <a:pt x="240721" y="0"/>
                  </a:moveTo>
                  <a:lnTo>
                    <a:pt x="229053" y="134"/>
                  </a:lnTo>
                  <a:lnTo>
                    <a:pt x="218564" y="1414"/>
                  </a:lnTo>
                  <a:lnTo>
                    <a:pt x="208267" y="4007"/>
                  </a:lnTo>
                  <a:lnTo>
                    <a:pt x="198138" y="7727"/>
                  </a:lnTo>
                  <a:lnTo>
                    <a:pt x="188443" y="12360"/>
                  </a:lnTo>
                  <a:lnTo>
                    <a:pt x="179307" y="17693"/>
                  </a:lnTo>
                  <a:lnTo>
                    <a:pt x="170704" y="23540"/>
                  </a:lnTo>
                  <a:lnTo>
                    <a:pt x="162542" y="29754"/>
                  </a:lnTo>
                  <a:lnTo>
                    <a:pt x="154719" y="36225"/>
                  </a:lnTo>
                  <a:lnTo>
                    <a:pt x="147142" y="42873"/>
                  </a:lnTo>
                  <a:lnTo>
                    <a:pt x="139741" y="49641"/>
                  </a:lnTo>
                  <a:lnTo>
                    <a:pt x="132462" y="56497"/>
                  </a:lnTo>
                  <a:lnTo>
                    <a:pt x="125267" y="63576"/>
                  </a:lnTo>
                  <a:lnTo>
                    <a:pt x="118129" y="71167"/>
                  </a:lnTo>
                  <a:lnTo>
                    <a:pt x="111031" y="79398"/>
                  </a:lnTo>
                  <a:lnTo>
                    <a:pt x="103958" y="88555"/>
                  </a:lnTo>
                  <a:lnTo>
                    <a:pt x="96903" y="99144"/>
                  </a:lnTo>
                  <a:lnTo>
                    <a:pt x="89861" y="111297"/>
                  </a:lnTo>
                  <a:lnTo>
                    <a:pt x="82826" y="124357"/>
                  </a:lnTo>
                  <a:lnTo>
                    <a:pt x="75796" y="137122"/>
                  </a:lnTo>
                  <a:lnTo>
                    <a:pt x="68774" y="148927"/>
                  </a:lnTo>
                  <a:lnTo>
                    <a:pt x="61924" y="159800"/>
                  </a:lnTo>
                  <a:lnTo>
                    <a:pt x="55550" y="170168"/>
                  </a:lnTo>
                  <a:lnTo>
                    <a:pt x="49782" y="180365"/>
                  </a:lnTo>
                  <a:lnTo>
                    <a:pt x="44587" y="190553"/>
                  </a:lnTo>
                  <a:lnTo>
                    <a:pt x="39863" y="200794"/>
                  </a:lnTo>
                  <a:lnTo>
                    <a:pt x="35499" y="211106"/>
                  </a:lnTo>
                  <a:lnTo>
                    <a:pt x="31399" y="221644"/>
                  </a:lnTo>
                  <a:lnTo>
                    <a:pt x="27484" y="232705"/>
                  </a:lnTo>
                  <a:lnTo>
                    <a:pt x="23699" y="244415"/>
                  </a:lnTo>
                  <a:lnTo>
                    <a:pt x="20003" y="257059"/>
                  </a:lnTo>
                  <a:lnTo>
                    <a:pt x="16368" y="271143"/>
                  </a:lnTo>
                  <a:lnTo>
                    <a:pt x="12779" y="286799"/>
                  </a:lnTo>
                  <a:lnTo>
                    <a:pt x="9385" y="303534"/>
                  </a:lnTo>
                  <a:lnTo>
                    <a:pt x="6486" y="320452"/>
                  </a:lnTo>
                  <a:lnTo>
                    <a:pt x="4205" y="337021"/>
                  </a:lnTo>
                  <a:lnTo>
                    <a:pt x="2504" y="353399"/>
                  </a:lnTo>
                  <a:lnTo>
                    <a:pt x="1279" y="370221"/>
                  </a:lnTo>
                  <a:lnTo>
                    <a:pt x="423" y="387825"/>
                  </a:lnTo>
                  <a:lnTo>
                    <a:pt x="0" y="405921"/>
                  </a:lnTo>
                  <a:lnTo>
                    <a:pt x="240" y="423775"/>
                  </a:lnTo>
                  <a:lnTo>
                    <a:pt x="1215" y="440980"/>
                  </a:lnTo>
                  <a:lnTo>
                    <a:pt x="2853" y="457618"/>
                  </a:lnTo>
                  <a:lnTo>
                    <a:pt x="5023" y="474084"/>
                  </a:lnTo>
                  <a:lnTo>
                    <a:pt x="7594" y="490633"/>
                  </a:lnTo>
                  <a:lnTo>
                    <a:pt x="10455" y="507034"/>
                  </a:lnTo>
                  <a:lnTo>
                    <a:pt x="13522" y="522681"/>
                  </a:lnTo>
                  <a:lnTo>
                    <a:pt x="16735" y="537279"/>
                  </a:lnTo>
                  <a:lnTo>
                    <a:pt x="20214" y="550693"/>
                  </a:lnTo>
                  <a:lnTo>
                    <a:pt x="24235" y="562785"/>
                  </a:lnTo>
                  <a:lnTo>
                    <a:pt x="28911" y="573633"/>
                  </a:lnTo>
                  <a:lnTo>
                    <a:pt x="34357" y="583936"/>
                  </a:lnTo>
                  <a:lnTo>
                    <a:pt x="40770" y="594856"/>
                  </a:lnTo>
                  <a:lnTo>
                    <a:pt x="48161" y="606984"/>
                  </a:lnTo>
                  <a:lnTo>
                    <a:pt x="56396" y="620066"/>
                  </a:lnTo>
                  <a:lnTo>
                    <a:pt x="65294" y="633313"/>
                  </a:lnTo>
                  <a:lnTo>
                    <a:pt x="74686" y="646215"/>
                  </a:lnTo>
                  <a:lnTo>
                    <a:pt x="84431" y="658282"/>
                  </a:lnTo>
                  <a:lnTo>
                    <a:pt x="94426" y="668920"/>
                  </a:lnTo>
                  <a:lnTo>
                    <a:pt x="104587" y="677954"/>
                  </a:lnTo>
                  <a:lnTo>
                    <a:pt x="114793" y="685592"/>
                  </a:lnTo>
                  <a:lnTo>
                    <a:pt x="126079" y="693085"/>
                  </a:lnTo>
                  <a:lnTo>
                    <a:pt x="141673" y="702209"/>
                  </a:lnTo>
                  <a:lnTo>
                    <a:pt x="167021" y="715938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53264" y="1225043"/>
              <a:ext cx="178985" cy="459517"/>
            </a:xfrm>
            <a:custGeom>
              <a:avLst/>
              <a:gdLst/>
              <a:ahLst/>
              <a:cxnLst/>
              <a:rect l="0" t="0" r="0" b="0"/>
              <a:pathLst>
                <a:path w="178985" h="459517">
                  <a:moveTo>
                    <a:pt x="0" y="417402"/>
                  </a:moveTo>
                  <a:lnTo>
                    <a:pt x="0" y="405600"/>
                  </a:lnTo>
                  <a:lnTo>
                    <a:pt x="0" y="393831"/>
                  </a:lnTo>
                  <a:lnTo>
                    <a:pt x="4" y="380936"/>
                  </a:lnTo>
                  <a:lnTo>
                    <a:pt x="177" y="366915"/>
                  </a:lnTo>
                  <a:lnTo>
                    <a:pt x="826" y="351939"/>
                  </a:lnTo>
                  <a:lnTo>
                    <a:pt x="2074" y="336212"/>
                  </a:lnTo>
                  <a:lnTo>
                    <a:pt x="3727" y="319763"/>
                  </a:lnTo>
                  <a:lnTo>
                    <a:pt x="5375" y="302443"/>
                  </a:lnTo>
                  <a:lnTo>
                    <a:pt x="6782" y="284252"/>
                  </a:lnTo>
                  <a:lnTo>
                    <a:pt x="8048" y="265802"/>
                  </a:lnTo>
                  <a:lnTo>
                    <a:pt x="9504" y="248176"/>
                  </a:lnTo>
                  <a:lnTo>
                    <a:pt x="11331" y="231903"/>
                  </a:lnTo>
                  <a:lnTo>
                    <a:pt x="13389" y="216518"/>
                  </a:lnTo>
                  <a:lnTo>
                    <a:pt x="15316" y="200893"/>
                  </a:lnTo>
                  <a:lnTo>
                    <a:pt x="16915" y="184380"/>
                  </a:lnTo>
                  <a:lnTo>
                    <a:pt x="18310" y="166997"/>
                  </a:lnTo>
                  <a:lnTo>
                    <a:pt x="19854" y="149162"/>
                  </a:lnTo>
                  <a:lnTo>
                    <a:pt x="21740" y="131193"/>
                  </a:lnTo>
                  <a:lnTo>
                    <a:pt x="23837" y="113244"/>
                  </a:lnTo>
                  <a:lnTo>
                    <a:pt x="25792" y="95368"/>
                  </a:lnTo>
                  <a:lnTo>
                    <a:pt x="27408" y="77579"/>
                  </a:lnTo>
                  <a:lnTo>
                    <a:pt x="28815" y="60196"/>
                  </a:lnTo>
                  <a:lnTo>
                    <a:pt x="30367" y="43816"/>
                  </a:lnTo>
                  <a:lnTo>
                    <a:pt x="32267" y="28709"/>
                  </a:lnTo>
                  <a:lnTo>
                    <a:pt x="34736" y="15620"/>
                  </a:lnTo>
                  <a:lnTo>
                    <a:pt x="38797" y="6046"/>
                  </a:lnTo>
                  <a:lnTo>
                    <a:pt x="44588" y="871"/>
                  </a:lnTo>
                  <a:lnTo>
                    <a:pt x="50413" y="0"/>
                  </a:lnTo>
                  <a:lnTo>
                    <a:pt x="55707" y="2561"/>
                  </a:lnTo>
                  <a:lnTo>
                    <a:pt x="60483" y="7620"/>
                  </a:lnTo>
                  <a:lnTo>
                    <a:pt x="64866" y="14429"/>
                  </a:lnTo>
                  <a:lnTo>
                    <a:pt x="68970" y="22444"/>
                  </a:lnTo>
                  <a:lnTo>
                    <a:pt x="72881" y="31281"/>
                  </a:lnTo>
                  <a:lnTo>
                    <a:pt x="76661" y="40673"/>
                  </a:lnTo>
                  <a:lnTo>
                    <a:pt x="80352" y="50439"/>
                  </a:lnTo>
                  <a:lnTo>
                    <a:pt x="83983" y="60458"/>
                  </a:lnTo>
                  <a:lnTo>
                    <a:pt x="87574" y="70646"/>
                  </a:lnTo>
                  <a:lnTo>
                    <a:pt x="91138" y="80961"/>
                  </a:lnTo>
                  <a:lnTo>
                    <a:pt x="94683" y="91855"/>
                  </a:lnTo>
                  <a:lnTo>
                    <a:pt x="98217" y="104228"/>
                  </a:lnTo>
                  <a:lnTo>
                    <a:pt x="101743" y="118439"/>
                  </a:lnTo>
                  <a:lnTo>
                    <a:pt x="105263" y="134053"/>
                  </a:lnTo>
                  <a:lnTo>
                    <a:pt x="108780" y="150144"/>
                  </a:lnTo>
                  <a:lnTo>
                    <a:pt x="112294" y="166110"/>
                  </a:lnTo>
                  <a:lnTo>
                    <a:pt x="115807" y="181556"/>
                  </a:lnTo>
                  <a:lnTo>
                    <a:pt x="119319" y="196148"/>
                  </a:lnTo>
                  <a:lnTo>
                    <a:pt x="122825" y="209812"/>
                  </a:lnTo>
                  <a:lnTo>
                    <a:pt x="126163" y="222817"/>
                  </a:lnTo>
                  <a:lnTo>
                    <a:pt x="129024" y="235638"/>
                  </a:lnTo>
                  <a:lnTo>
                    <a:pt x="131286" y="248564"/>
                  </a:lnTo>
                  <a:lnTo>
                    <a:pt x="133143" y="261539"/>
                  </a:lnTo>
                  <a:lnTo>
                    <a:pt x="135004" y="274257"/>
                  </a:lnTo>
                  <a:lnTo>
                    <a:pt x="137111" y="286556"/>
                  </a:lnTo>
                  <a:lnTo>
                    <a:pt x="139528" y="298425"/>
                  </a:lnTo>
                  <a:lnTo>
                    <a:pt x="142230" y="309929"/>
                  </a:lnTo>
                  <a:lnTo>
                    <a:pt x="145161" y="321148"/>
                  </a:lnTo>
                  <a:lnTo>
                    <a:pt x="148265" y="332156"/>
                  </a:lnTo>
                  <a:lnTo>
                    <a:pt x="151495" y="343015"/>
                  </a:lnTo>
                  <a:lnTo>
                    <a:pt x="154814" y="353772"/>
                  </a:lnTo>
                  <a:lnTo>
                    <a:pt x="158194" y="364626"/>
                  </a:lnTo>
                  <a:lnTo>
                    <a:pt x="161615" y="375905"/>
                  </a:lnTo>
                  <a:lnTo>
                    <a:pt x="165061" y="387747"/>
                  </a:lnTo>
                  <a:lnTo>
                    <a:pt x="168370" y="399905"/>
                  </a:lnTo>
                  <a:lnTo>
                    <a:pt x="171565" y="413245"/>
                  </a:lnTo>
                  <a:lnTo>
                    <a:pt x="174924" y="431178"/>
                  </a:lnTo>
                  <a:lnTo>
                    <a:pt x="178984" y="459516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042735" y="1516103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5731" y="67"/>
                  </a:lnTo>
                  <a:lnTo>
                    <a:pt x="125243" y="707"/>
                  </a:lnTo>
                  <a:lnTo>
                    <a:pt x="114941" y="2004"/>
                  </a:lnTo>
                  <a:lnTo>
                    <a:pt x="104639" y="3864"/>
                  </a:lnTo>
                  <a:lnTo>
                    <a:pt x="94296" y="6180"/>
                  </a:lnTo>
                  <a:lnTo>
                    <a:pt x="83906" y="8847"/>
                  </a:lnTo>
                  <a:lnTo>
                    <a:pt x="73478" y="11770"/>
                  </a:lnTo>
                  <a:lnTo>
                    <a:pt x="63020" y="14877"/>
                  </a:lnTo>
                  <a:lnTo>
                    <a:pt x="52549" y="18113"/>
                  </a:lnTo>
                  <a:lnTo>
                    <a:pt x="42334" y="21478"/>
                  </a:lnTo>
                  <a:lnTo>
                    <a:pt x="31784" y="25459"/>
                  </a:lnTo>
                  <a:lnTo>
                    <a:pt x="18855" y="315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477921" y="1186091"/>
              <a:ext cx="185997" cy="487941"/>
            </a:xfrm>
            <a:custGeom>
              <a:avLst/>
              <a:gdLst/>
              <a:ahLst/>
              <a:cxnLst/>
              <a:rect l="0" t="0" r="0" b="0"/>
              <a:pathLst>
                <a:path w="185997" h="487941">
                  <a:moveTo>
                    <a:pt x="91239" y="487940"/>
                  </a:moveTo>
                  <a:lnTo>
                    <a:pt x="88305" y="479071"/>
                  </a:lnTo>
                  <a:lnTo>
                    <a:pt x="85523" y="470084"/>
                  </a:lnTo>
                  <a:lnTo>
                    <a:pt x="82624" y="460089"/>
                  </a:lnTo>
                  <a:lnTo>
                    <a:pt x="79583" y="449108"/>
                  </a:lnTo>
                  <a:lnTo>
                    <a:pt x="76418" y="437297"/>
                  </a:lnTo>
                  <a:lnTo>
                    <a:pt x="73154" y="424829"/>
                  </a:lnTo>
                  <a:lnTo>
                    <a:pt x="69816" y="411546"/>
                  </a:lnTo>
                  <a:lnTo>
                    <a:pt x="66425" y="396969"/>
                  </a:lnTo>
                  <a:lnTo>
                    <a:pt x="62996" y="380945"/>
                  </a:lnTo>
                  <a:lnTo>
                    <a:pt x="59541" y="363779"/>
                  </a:lnTo>
                  <a:lnTo>
                    <a:pt x="56069" y="346032"/>
                  </a:lnTo>
                  <a:lnTo>
                    <a:pt x="52584" y="328103"/>
                  </a:lnTo>
                  <a:lnTo>
                    <a:pt x="49091" y="310506"/>
                  </a:lnTo>
                  <a:lnTo>
                    <a:pt x="45593" y="293923"/>
                  </a:lnTo>
                  <a:lnTo>
                    <a:pt x="42091" y="278627"/>
                  </a:lnTo>
                  <a:lnTo>
                    <a:pt x="38587" y="264544"/>
                  </a:lnTo>
                  <a:lnTo>
                    <a:pt x="35081" y="251457"/>
                  </a:lnTo>
                  <a:lnTo>
                    <a:pt x="31573" y="239120"/>
                  </a:lnTo>
                  <a:lnTo>
                    <a:pt x="28066" y="226999"/>
                  </a:lnTo>
                  <a:lnTo>
                    <a:pt x="24557" y="214321"/>
                  </a:lnTo>
                  <a:lnTo>
                    <a:pt x="21048" y="200710"/>
                  </a:lnTo>
                  <a:lnTo>
                    <a:pt x="17539" y="186311"/>
                  </a:lnTo>
                  <a:lnTo>
                    <a:pt x="14030" y="171573"/>
                  </a:lnTo>
                  <a:lnTo>
                    <a:pt x="10525" y="156809"/>
                  </a:lnTo>
                  <a:lnTo>
                    <a:pt x="7188" y="142150"/>
                  </a:lnTo>
                  <a:lnTo>
                    <a:pt x="4327" y="127629"/>
                  </a:lnTo>
                  <a:lnTo>
                    <a:pt x="2075" y="113235"/>
                  </a:lnTo>
                  <a:lnTo>
                    <a:pt x="565" y="98943"/>
                  </a:lnTo>
                  <a:lnTo>
                    <a:pt x="0" y="84727"/>
                  </a:lnTo>
                  <a:lnTo>
                    <a:pt x="413" y="70576"/>
                  </a:lnTo>
                  <a:lnTo>
                    <a:pt x="2166" y="56800"/>
                  </a:lnTo>
                  <a:lnTo>
                    <a:pt x="6003" y="44001"/>
                  </a:lnTo>
                  <a:lnTo>
                    <a:pt x="12148" y="32440"/>
                  </a:lnTo>
                  <a:lnTo>
                    <a:pt x="20529" y="22373"/>
                  </a:lnTo>
                  <a:lnTo>
                    <a:pt x="31046" y="14208"/>
                  </a:lnTo>
                  <a:lnTo>
                    <a:pt x="43412" y="7981"/>
                  </a:lnTo>
                  <a:lnTo>
                    <a:pt x="57087" y="3596"/>
                  </a:lnTo>
                  <a:lnTo>
                    <a:pt x="71395" y="1003"/>
                  </a:lnTo>
                  <a:lnTo>
                    <a:pt x="85895" y="0"/>
                  </a:lnTo>
                  <a:lnTo>
                    <a:pt x="100221" y="441"/>
                  </a:lnTo>
                  <a:lnTo>
                    <a:pt x="113994" y="2323"/>
                  </a:lnTo>
                  <a:lnTo>
                    <a:pt x="127062" y="5503"/>
                  </a:lnTo>
                  <a:lnTo>
                    <a:pt x="139211" y="9434"/>
                  </a:lnTo>
                  <a:lnTo>
                    <a:pt x="151360" y="13635"/>
                  </a:lnTo>
                  <a:lnTo>
                    <a:pt x="165693" y="18471"/>
                  </a:lnTo>
                  <a:lnTo>
                    <a:pt x="185996" y="24686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421761" y="1452932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91173" y="2934"/>
                  </a:lnTo>
                  <a:lnTo>
                    <a:pt x="182187" y="5716"/>
                  </a:lnTo>
                  <a:lnTo>
                    <a:pt x="172192" y="8611"/>
                  </a:lnTo>
                  <a:lnTo>
                    <a:pt x="161211" y="11479"/>
                  </a:lnTo>
                  <a:lnTo>
                    <a:pt x="149399" y="13995"/>
                  </a:lnTo>
                  <a:lnTo>
                    <a:pt x="136945" y="16011"/>
                  </a:lnTo>
                  <a:lnTo>
                    <a:pt x="124180" y="17696"/>
                  </a:lnTo>
                  <a:lnTo>
                    <a:pt x="111547" y="19439"/>
                  </a:lnTo>
                  <a:lnTo>
                    <a:pt x="99274" y="21460"/>
                  </a:lnTo>
                  <a:lnTo>
                    <a:pt x="87239" y="23650"/>
                  </a:lnTo>
                  <a:lnTo>
                    <a:pt x="75085" y="25666"/>
                  </a:lnTo>
                  <a:lnTo>
                    <a:pt x="62622" y="27319"/>
                  </a:lnTo>
                  <a:lnTo>
                    <a:pt x="50227" y="28584"/>
                  </a:lnTo>
                  <a:lnTo>
                    <a:pt x="37437" y="29645"/>
                  </a:lnTo>
                  <a:lnTo>
                    <a:pt x="22008" y="305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621803" y="1421347"/>
              <a:ext cx="136871" cy="203720"/>
            </a:xfrm>
            <a:custGeom>
              <a:avLst/>
              <a:gdLst/>
              <a:ahLst/>
              <a:cxnLst/>
              <a:rect l="0" t="0" r="0" b="0"/>
              <a:pathLst>
                <a:path w="136871" h="203720">
                  <a:moveTo>
                    <a:pt x="0" y="73699"/>
                  </a:moveTo>
                  <a:lnTo>
                    <a:pt x="2934" y="82568"/>
                  </a:lnTo>
                  <a:lnTo>
                    <a:pt x="5716" y="91555"/>
                  </a:lnTo>
                  <a:lnTo>
                    <a:pt x="8615" y="101545"/>
                  </a:lnTo>
                  <a:lnTo>
                    <a:pt x="11656" y="112353"/>
                  </a:lnTo>
                  <a:lnTo>
                    <a:pt x="14821" y="123516"/>
                  </a:lnTo>
                  <a:lnTo>
                    <a:pt x="18084" y="134721"/>
                  </a:lnTo>
                  <a:lnTo>
                    <a:pt x="21422" y="145834"/>
                  </a:lnTo>
                  <a:lnTo>
                    <a:pt x="24813" y="156818"/>
                  </a:lnTo>
                  <a:lnTo>
                    <a:pt x="28247" y="167679"/>
                  </a:lnTo>
                  <a:lnTo>
                    <a:pt x="31874" y="178276"/>
                  </a:lnTo>
                  <a:lnTo>
                    <a:pt x="35996" y="188325"/>
                  </a:lnTo>
                  <a:lnTo>
                    <a:pt x="40698" y="197644"/>
                  </a:lnTo>
                  <a:lnTo>
                    <a:pt x="44693" y="203719"/>
                  </a:lnTo>
                  <a:lnTo>
                    <a:pt x="46235" y="203702"/>
                  </a:lnTo>
                  <a:lnTo>
                    <a:pt x="45638" y="198996"/>
                  </a:lnTo>
                  <a:lnTo>
                    <a:pt x="43716" y="191164"/>
                  </a:lnTo>
                  <a:lnTo>
                    <a:pt x="41059" y="181258"/>
                  </a:lnTo>
                  <a:lnTo>
                    <a:pt x="38010" y="169973"/>
                  </a:lnTo>
                  <a:lnTo>
                    <a:pt x="34761" y="157770"/>
                  </a:lnTo>
                  <a:lnTo>
                    <a:pt x="31738" y="144954"/>
                  </a:lnTo>
                  <a:lnTo>
                    <a:pt x="29606" y="131731"/>
                  </a:lnTo>
                  <a:lnTo>
                    <a:pt x="28650" y="118241"/>
                  </a:lnTo>
                  <a:lnTo>
                    <a:pt x="28819" y="104738"/>
                  </a:lnTo>
                  <a:lnTo>
                    <a:pt x="29919" y="91590"/>
                  </a:lnTo>
                  <a:lnTo>
                    <a:pt x="31742" y="78970"/>
                  </a:lnTo>
                  <a:lnTo>
                    <a:pt x="34421" y="67038"/>
                  </a:lnTo>
                  <a:lnTo>
                    <a:pt x="38422" y="56016"/>
                  </a:lnTo>
                  <a:lnTo>
                    <a:pt x="43894" y="45940"/>
                  </a:lnTo>
                  <a:lnTo>
                    <a:pt x="50857" y="36851"/>
                  </a:lnTo>
                  <a:lnTo>
                    <a:pt x="59358" y="28883"/>
                  </a:lnTo>
                  <a:lnTo>
                    <a:pt x="69256" y="22007"/>
                  </a:lnTo>
                  <a:lnTo>
                    <a:pt x="80071" y="16201"/>
                  </a:lnTo>
                  <a:lnTo>
                    <a:pt x="92347" y="10969"/>
                  </a:lnTo>
                  <a:lnTo>
                    <a:pt x="109396" y="585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754090" y="1479813"/>
              <a:ext cx="204626" cy="183690"/>
            </a:xfrm>
            <a:custGeom>
              <a:avLst/>
              <a:gdLst/>
              <a:ahLst/>
              <a:cxnLst/>
              <a:rect l="0" t="0" r="0" b="0"/>
              <a:pathLst>
                <a:path w="204626" h="183690">
                  <a:moveTo>
                    <a:pt x="141454" y="46819"/>
                  </a:moveTo>
                  <a:lnTo>
                    <a:pt x="138453" y="38084"/>
                  </a:lnTo>
                  <a:lnTo>
                    <a:pt x="135030" y="30378"/>
                  </a:lnTo>
                  <a:lnTo>
                    <a:pt x="130825" y="22985"/>
                  </a:lnTo>
                  <a:lnTo>
                    <a:pt x="125579" y="16069"/>
                  </a:lnTo>
                  <a:lnTo>
                    <a:pt x="118801" y="10187"/>
                  </a:lnTo>
                  <a:lnTo>
                    <a:pt x="110369" y="5573"/>
                  </a:lnTo>
                  <a:lnTo>
                    <a:pt x="100629" y="2306"/>
                  </a:lnTo>
                  <a:lnTo>
                    <a:pt x="90186" y="481"/>
                  </a:lnTo>
                  <a:lnTo>
                    <a:pt x="79467" y="0"/>
                  </a:lnTo>
                  <a:lnTo>
                    <a:pt x="68851" y="795"/>
                  </a:lnTo>
                  <a:lnTo>
                    <a:pt x="58730" y="2915"/>
                  </a:lnTo>
                  <a:lnTo>
                    <a:pt x="49261" y="6269"/>
                  </a:lnTo>
                  <a:lnTo>
                    <a:pt x="40412" y="10806"/>
                  </a:lnTo>
                  <a:lnTo>
                    <a:pt x="32075" y="16601"/>
                  </a:lnTo>
                  <a:lnTo>
                    <a:pt x="24138" y="23577"/>
                  </a:lnTo>
                  <a:lnTo>
                    <a:pt x="16822" y="31702"/>
                  </a:lnTo>
                  <a:lnTo>
                    <a:pt x="10660" y="41059"/>
                  </a:lnTo>
                  <a:lnTo>
                    <a:pt x="5852" y="51571"/>
                  </a:lnTo>
                  <a:lnTo>
                    <a:pt x="2455" y="62884"/>
                  </a:lnTo>
                  <a:lnTo>
                    <a:pt x="541" y="74470"/>
                  </a:lnTo>
                  <a:lnTo>
                    <a:pt x="0" y="86001"/>
                  </a:lnTo>
                  <a:lnTo>
                    <a:pt x="754" y="97352"/>
                  </a:lnTo>
                  <a:lnTo>
                    <a:pt x="2848" y="108507"/>
                  </a:lnTo>
                  <a:lnTo>
                    <a:pt x="6184" y="119483"/>
                  </a:lnTo>
                  <a:lnTo>
                    <a:pt x="10709" y="129989"/>
                  </a:lnTo>
                  <a:lnTo>
                    <a:pt x="16495" y="139446"/>
                  </a:lnTo>
                  <a:lnTo>
                    <a:pt x="23461" y="147609"/>
                  </a:lnTo>
                  <a:lnTo>
                    <a:pt x="31411" y="154074"/>
                  </a:lnTo>
                  <a:lnTo>
                    <a:pt x="40116" y="158136"/>
                  </a:lnTo>
                  <a:lnTo>
                    <a:pt x="49370" y="159636"/>
                  </a:lnTo>
                  <a:lnTo>
                    <a:pt x="58683" y="158711"/>
                  </a:lnTo>
                  <a:lnTo>
                    <a:pt x="67323" y="155514"/>
                  </a:lnTo>
                  <a:lnTo>
                    <a:pt x="74939" y="150363"/>
                  </a:lnTo>
                  <a:lnTo>
                    <a:pt x="81374" y="143501"/>
                  </a:lnTo>
                  <a:lnTo>
                    <a:pt x="86480" y="135010"/>
                  </a:lnTo>
                  <a:lnTo>
                    <a:pt x="90321" y="125081"/>
                  </a:lnTo>
                  <a:lnTo>
                    <a:pt x="93106" y="113993"/>
                  </a:lnTo>
                  <a:lnTo>
                    <a:pt x="95074" y="102026"/>
                  </a:lnTo>
                  <a:lnTo>
                    <a:pt x="96455" y="89454"/>
                  </a:lnTo>
                  <a:lnTo>
                    <a:pt x="97886" y="77619"/>
                  </a:lnTo>
                  <a:lnTo>
                    <a:pt x="100322" y="70069"/>
                  </a:lnTo>
                  <a:lnTo>
                    <a:pt x="103656" y="68684"/>
                  </a:lnTo>
                  <a:lnTo>
                    <a:pt x="107116" y="71613"/>
                  </a:lnTo>
                  <a:lnTo>
                    <a:pt x="110517" y="77240"/>
                  </a:lnTo>
                  <a:lnTo>
                    <a:pt x="113889" y="84576"/>
                  </a:lnTo>
                  <a:lnTo>
                    <a:pt x="117274" y="93013"/>
                  </a:lnTo>
                  <a:lnTo>
                    <a:pt x="120850" y="102165"/>
                  </a:lnTo>
                  <a:lnTo>
                    <a:pt x="124926" y="111784"/>
                  </a:lnTo>
                  <a:lnTo>
                    <a:pt x="129634" y="121706"/>
                  </a:lnTo>
                  <a:lnTo>
                    <a:pt x="135099" y="131662"/>
                  </a:lnTo>
                  <a:lnTo>
                    <a:pt x="141524" y="141277"/>
                  </a:lnTo>
                  <a:lnTo>
                    <a:pt x="148918" y="150367"/>
                  </a:lnTo>
                  <a:lnTo>
                    <a:pt x="157074" y="158635"/>
                  </a:lnTo>
                  <a:lnTo>
                    <a:pt x="166673" y="166391"/>
                  </a:lnTo>
                  <a:lnTo>
                    <a:pt x="180792" y="174317"/>
                  </a:lnTo>
                  <a:lnTo>
                    <a:pt x="204625" y="183689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953326" y="1479267"/>
              <a:ext cx="163317" cy="192083"/>
            </a:xfrm>
            <a:custGeom>
              <a:avLst/>
              <a:gdLst/>
              <a:ahLst/>
              <a:cxnLst/>
              <a:rect l="0" t="0" r="0" b="0"/>
              <a:pathLst>
                <a:path w="163317" h="192083">
                  <a:moveTo>
                    <a:pt x="121202" y="36836"/>
                  </a:moveTo>
                  <a:lnTo>
                    <a:pt x="118135" y="28169"/>
                  </a:lnTo>
                  <a:lnTo>
                    <a:pt x="114072" y="21103"/>
                  </a:lnTo>
                  <a:lnTo>
                    <a:pt x="108575" y="15002"/>
                  </a:lnTo>
                  <a:lnTo>
                    <a:pt x="101642" y="9773"/>
                  </a:lnTo>
                  <a:lnTo>
                    <a:pt x="93195" y="5559"/>
                  </a:lnTo>
                  <a:lnTo>
                    <a:pt x="83350" y="2362"/>
                  </a:lnTo>
                  <a:lnTo>
                    <a:pt x="72512" y="367"/>
                  </a:lnTo>
                  <a:lnTo>
                    <a:pt x="61258" y="0"/>
                  </a:lnTo>
                  <a:lnTo>
                    <a:pt x="49965" y="1352"/>
                  </a:lnTo>
                  <a:lnTo>
                    <a:pt x="39115" y="4378"/>
                  </a:lnTo>
                  <a:lnTo>
                    <a:pt x="29363" y="9075"/>
                  </a:lnTo>
                  <a:lnTo>
                    <a:pt x="20960" y="15280"/>
                  </a:lnTo>
                  <a:lnTo>
                    <a:pt x="13980" y="23039"/>
                  </a:lnTo>
                  <a:lnTo>
                    <a:pt x="8500" y="32674"/>
                  </a:lnTo>
                  <a:lnTo>
                    <a:pt x="4408" y="44187"/>
                  </a:lnTo>
                  <a:lnTo>
                    <a:pt x="1624" y="57155"/>
                  </a:lnTo>
                  <a:lnTo>
                    <a:pt x="187" y="70922"/>
                  </a:lnTo>
                  <a:lnTo>
                    <a:pt x="0" y="85022"/>
                  </a:lnTo>
                  <a:lnTo>
                    <a:pt x="1006" y="98895"/>
                  </a:lnTo>
                  <a:lnTo>
                    <a:pt x="3277" y="111823"/>
                  </a:lnTo>
                  <a:lnTo>
                    <a:pt x="6729" y="123517"/>
                  </a:lnTo>
                  <a:lnTo>
                    <a:pt x="11166" y="134198"/>
                  </a:lnTo>
                  <a:lnTo>
                    <a:pt x="16359" y="144381"/>
                  </a:lnTo>
                  <a:lnTo>
                    <a:pt x="22115" y="154415"/>
                  </a:lnTo>
                  <a:lnTo>
                    <a:pt x="28437" y="164140"/>
                  </a:lnTo>
                  <a:lnTo>
                    <a:pt x="35511" y="172999"/>
                  </a:lnTo>
                  <a:lnTo>
                    <a:pt x="43383" y="180726"/>
                  </a:lnTo>
                  <a:lnTo>
                    <a:pt x="51957" y="186880"/>
                  </a:lnTo>
                  <a:lnTo>
                    <a:pt x="61090" y="190726"/>
                  </a:lnTo>
                  <a:lnTo>
                    <a:pt x="70644" y="192082"/>
                  </a:lnTo>
                  <a:lnTo>
                    <a:pt x="80499" y="191229"/>
                  </a:lnTo>
                  <a:lnTo>
                    <a:pt x="90568" y="188612"/>
                  </a:lnTo>
                  <a:lnTo>
                    <a:pt x="100780" y="184672"/>
                  </a:lnTo>
                  <a:lnTo>
                    <a:pt x="110925" y="179778"/>
                  </a:lnTo>
                  <a:lnTo>
                    <a:pt x="120664" y="174210"/>
                  </a:lnTo>
                  <a:lnTo>
                    <a:pt x="129835" y="168186"/>
                  </a:lnTo>
                  <a:lnTo>
                    <a:pt x="138156" y="162154"/>
                  </a:lnTo>
                  <a:lnTo>
                    <a:pt x="145954" y="156226"/>
                  </a:lnTo>
                  <a:lnTo>
                    <a:pt x="153913" y="149882"/>
                  </a:lnTo>
                  <a:lnTo>
                    <a:pt x="163316" y="142121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50941" y="1231834"/>
              <a:ext cx="49930" cy="442198"/>
            </a:xfrm>
            <a:custGeom>
              <a:avLst/>
              <a:gdLst/>
              <a:ahLst/>
              <a:cxnLst/>
              <a:rect l="0" t="0" r="0" b="0"/>
              <a:pathLst>
                <a:path w="49930" h="442198">
                  <a:moveTo>
                    <a:pt x="7815" y="0"/>
                  </a:moveTo>
                  <a:lnTo>
                    <a:pt x="4948" y="11869"/>
                  </a:lnTo>
                  <a:lnTo>
                    <a:pt x="2807" y="24278"/>
                  </a:lnTo>
                  <a:lnTo>
                    <a:pt x="1208" y="38456"/>
                  </a:lnTo>
                  <a:lnTo>
                    <a:pt x="200" y="53818"/>
                  </a:lnTo>
                  <a:lnTo>
                    <a:pt x="0" y="69166"/>
                  </a:lnTo>
                  <a:lnTo>
                    <a:pt x="651" y="83800"/>
                  </a:lnTo>
                  <a:lnTo>
                    <a:pt x="1890" y="97696"/>
                  </a:lnTo>
                  <a:lnTo>
                    <a:pt x="3254" y="111234"/>
                  </a:lnTo>
                  <a:lnTo>
                    <a:pt x="4468" y="124705"/>
                  </a:lnTo>
                  <a:lnTo>
                    <a:pt x="5602" y="138242"/>
                  </a:lnTo>
                  <a:lnTo>
                    <a:pt x="6970" y="151884"/>
                  </a:lnTo>
                  <a:lnTo>
                    <a:pt x="8738" y="165641"/>
                  </a:lnTo>
                  <a:lnTo>
                    <a:pt x="10756" y="179985"/>
                  </a:lnTo>
                  <a:lnTo>
                    <a:pt x="12657" y="195819"/>
                  </a:lnTo>
                  <a:lnTo>
                    <a:pt x="14237" y="213496"/>
                  </a:lnTo>
                  <a:lnTo>
                    <a:pt x="15620" y="232249"/>
                  </a:lnTo>
                  <a:lnTo>
                    <a:pt x="17157" y="250535"/>
                  </a:lnTo>
                  <a:lnTo>
                    <a:pt x="19037" y="267505"/>
                  </a:lnTo>
                  <a:lnTo>
                    <a:pt x="21131" y="283319"/>
                  </a:lnTo>
                  <a:lnTo>
                    <a:pt x="23082" y="298767"/>
                  </a:lnTo>
                  <a:lnTo>
                    <a:pt x="24697" y="314375"/>
                  </a:lnTo>
                  <a:lnTo>
                    <a:pt x="26104" y="330181"/>
                  </a:lnTo>
                  <a:lnTo>
                    <a:pt x="27655" y="345894"/>
                  </a:lnTo>
                  <a:lnTo>
                    <a:pt x="29550" y="361318"/>
                  </a:lnTo>
                  <a:lnTo>
                    <a:pt x="31861" y="376194"/>
                  </a:lnTo>
                  <a:lnTo>
                    <a:pt x="34948" y="391805"/>
                  </a:lnTo>
                  <a:lnTo>
                    <a:pt x="40200" y="411754"/>
                  </a:lnTo>
                  <a:lnTo>
                    <a:pt x="49929" y="442197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00829" y="1390164"/>
              <a:ext cx="305327" cy="20655"/>
            </a:xfrm>
            <a:custGeom>
              <a:avLst/>
              <a:gdLst/>
              <a:ahLst/>
              <a:cxnLst/>
              <a:rect l="0" t="0" r="0" b="0"/>
              <a:pathLst>
                <a:path w="305327" h="20655">
                  <a:moveTo>
                    <a:pt x="305326" y="10126"/>
                  </a:moveTo>
                  <a:lnTo>
                    <a:pt x="293524" y="7259"/>
                  </a:lnTo>
                  <a:lnTo>
                    <a:pt x="281756" y="5117"/>
                  </a:lnTo>
                  <a:lnTo>
                    <a:pt x="268855" y="3514"/>
                  </a:lnTo>
                  <a:lnTo>
                    <a:pt x="254662" y="2333"/>
                  </a:lnTo>
                  <a:lnTo>
                    <a:pt x="239037" y="1485"/>
                  </a:lnTo>
                  <a:lnTo>
                    <a:pt x="222066" y="887"/>
                  </a:lnTo>
                  <a:lnTo>
                    <a:pt x="204137" y="473"/>
                  </a:lnTo>
                  <a:lnTo>
                    <a:pt x="185817" y="189"/>
                  </a:lnTo>
                  <a:lnTo>
                    <a:pt x="167463" y="0"/>
                  </a:lnTo>
                  <a:lnTo>
                    <a:pt x="149227" y="42"/>
                  </a:lnTo>
                  <a:lnTo>
                    <a:pt x="131145" y="602"/>
                  </a:lnTo>
                  <a:lnTo>
                    <a:pt x="113208" y="1796"/>
                  </a:lnTo>
                  <a:lnTo>
                    <a:pt x="95551" y="3582"/>
                  </a:lnTo>
                  <a:lnTo>
                    <a:pt x="78455" y="5852"/>
                  </a:lnTo>
                  <a:lnTo>
                    <a:pt x="62043" y="8485"/>
                  </a:lnTo>
                  <a:lnTo>
                    <a:pt x="46867" y="11230"/>
                  </a:lnTo>
                  <a:lnTo>
                    <a:pt x="32496" y="13976"/>
                  </a:lnTo>
                  <a:lnTo>
                    <a:pt x="17669" y="16961"/>
                  </a:lnTo>
                  <a:lnTo>
                    <a:pt x="0" y="20654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95626" y="1516103"/>
              <a:ext cx="21059" cy="157929"/>
            </a:xfrm>
            <a:custGeom>
              <a:avLst/>
              <a:gdLst/>
              <a:ahLst/>
              <a:cxnLst/>
              <a:rect l="0" t="0" r="0" b="0"/>
              <a:pathLst>
                <a:path w="21059" h="157929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1999" y="34463"/>
                  </a:lnTo>
                  <a:lnTo>
                    <a:pt x="3686" y="46624"/>
                  </a:lnTo>
                  <a:lnTo>
                    <a:pt x="5355" y="59284"/>
                  </a:lnTo>
                  <a:lnTo>
                    <a:pt x="6773" y="72335"/>
                  </a:lnTo>
                  <a:lnTo>
                    <a:pt x="8044" y="85514"/>
                  </a:lnTo>
                  <a:lnTo>
                    <a:pt x="9503" y="98431"/>
                  </a:lnTo>
                  <a:lnTo>
                    <a:pt x="11331" y="110879"/>
                  </a:lnTo>
                  <a:lnTo>
                    <a:pt x="13398" y="122394"/>
                  </a:lnTo>
                  <a:lnTo>
                    <a:pt x="15549" y="133295"/>
                  </a:lnTo>
                  <a:lnTo>
                    <a:pt x="17976" y="144537"/>
                  </a:lnTo>
                  <a:lnTo>
                    <a:pt x="21058" y="157928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295626" y="1410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360324" y="1505575"/>
              <a:ext cx="136220" cy="174029"/>
            </a:xfrm>
            <a:custGeom>
              <a:avLst/>
              <a:gdLst/>
              <a:ahLst/>
              <a:cxnLst/>
              <a:rect l="0" t="0" r="0" b="0"/>
              <a:pathLst>
                <a:path w="136220" h="174029">
                  <a:moveTo>
                    <a:pt x="124816" y="10528"/>
                  </a:moveTo>
                  <a:lnTo>
                    <a:pt x="115947" y="7728"/>
                  </a:lnTo>
                  <a:lnTo>
                    <a:pt x="106960" y="6227"/>
                  </a:lnTo>
                  <a:lnTo>
                    <a:pt x="96974" y="5925"/>
                  </a:lnTo>
                  <a:lnTo>
                    <a:pt x="86339" y="6777"/>
                  </a:lnTo>
                  <a:lnTo>
                    <a:pt x="75824" y="8893"/>
                  </a:lnTo>
                  <a:lnTo>
                    <a:pt x="65872" y="12215"/>
                  </a:lnTo>
                  <a:lnTo>
                    <a:pt x="56586" y="16550"/>
                  </a:lnTo>
                  <a:lnTo>
                    <a:pt x="47898" y="21669"/>
                  </a:lnTo>
                  <a:lnTo>
                    <a:pt x="39688" y="27372"/>
                  </a:lnTo>
                  <a:lnTo>
                    <a:pt x="31836" y="33656"/>
                  </a:lnTo>
                  <a:lnTo>
                    <a:pt x="24243" y="40705"/>
                  </a:lnTo>
                  <a:lnTo>
                    <a:pt x="16846" y="48559"/>
                  </a:lnTo>
                  <a:lnTo>
                    <a:pt x="10080" y="57121"/>
                  </a:lnTo>
                  <a:lnTo>
                    <a:pt x="4826" y="66247"/>
                  </a:lnTo>
                  <a:lnTo>
                    <a:pt x="1450" y="75794"/>
                  </a:lnTo>
                  <a:lnTo>
                    <a:pt x="0" y="85646"/>
                  </a:lnTo>
                  <a:lnTo>
                    <a:pt x="464" y="95713"/>
                  </a:lnTo>
                  <a:lnTo>
                    <a:pt x="2630" y="105928"/>
                  </a:lnTo>
                  <a:lnTo>
                    <a:pt x="6167" y="116244"/>
                  </a:lnTo>
                  <a:lnTo>
                    <a:pt x="10742" y="126630"/>
                  </a:lnTo>
                  <a:lnTo>
                    <a:pt x="16080" y="137054"/>
                  </a:lnTo>
                  <a:lnTo>
                    <a:pt x="22287" y="147173"/>
                  </a:lnTo>
                  <a:lnTo>
                    <a:pt x="29817" y="156362"/>
                  </a:lnTo>
                  <a:lnTo>
                    <a:pt x="38806" y="164337"/>
                  </a:lnTo>
                  <a:lnTo>
                    <a:pt x="48946" y="170504"/>
                  </a:lnTo>
                  <a:lnTo>
                    <a:pt x="59668" y="173833"/>
                  </a:lnTo>
                  <a:lnTo>
                    <a:pt x="70581" y="174028"/>
                  </a:lnTo>
                  <a:lnTo>
                    <a:pt x="81331" y="171413"/>
                  </a:lnTo>
                  <a:lnTo>
                    <a:pt x="91541" y="166542"/>
                  </a:lnTo>
                  <a:lnTo>
                    <a:pt x="101067" y="159976"/>
                  </a:lnTo>
                  <a:lnTo>
                    <a:pt x="109783" y="152183"/>
                  </a:lnTo>
                  <a:lnTo>
                    <a:pt x="117500" y="143524"/>
                  </a:lnTo>
                  <a:lnTo>
                    <a:pt x="124202" y="134261"/>
                  </a:lnTo>
                  <a:lnTo>
                    <a:pt x="129705" y="124417"/>
                  </a:lnTo>
                  <a:lnTo>
                    <a:pt x="133579" y="113817"/>
                  </a:lnTo>
                  <a:lnTo>
                    <a:pt x="135736" y="102427"/>
                  </a:lnTo>
                  <a:lnTo>
                    <a:pt x="136219" y="90506"/>
                  </a:lnTo>
                  <a:lnTo>
                    <a:pt x="135031" y="78503"/>
                  </a:lnTo>
                  <a:lnTo>
                    <a:pt x="132344" y="66692"/>
                  </a:lnTo>
                  <a:lnTo>
                    <a:pt x="128440" y="55322"/>
                  </a:lnTo>
                  <a:lnTo>
                    <a:pt x="123611" y="44685"/>
                  </a:lnTo>
                  <a:lnTo>
                    <a:pt x="118117" y="34876"/>
                  </a:lnTo>
                  <a:lnTo>
                    <a:pt x="112460" y="26108"/>
                  </a:lnTo>
                  <a:lnTo>
                    <a:pt x="106832" y="17954"/>
                  </a:lnTo>
                  <a:lnTo>
                    <a:pt x="100740" y="9697"/>
                  </a:lnTo>
                  <a:lnTo>
                    <a:pt x="93230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506197" y="1451354"/>
              <a:ext cx="231627" cy="275320"/>
            </a:xfrm>
            <a:custGeom>
              <a:avLst/>
              <a:gdLst/>
              <a:ahLst/>
              <a:cxnLst/>
              <a:rect l="0" t="0" r="0" b="0"/>
              <a:pathLst>
                <a:path w="231627" h="275320">
                  <a:moveTo>
                    <a:pt x="0" y="75278"/>
                  </a:moveTo>
                  <a:lnTo>
                    <a:pt x="3001" y="84079"/>
                  </a:lnTo>
                  <a:lnTo>
                    <a:pt x="6423" y="92426"/>
                  </a:lnTo>
                  <a:lnTo>
                    <a:pt x="10615" y="101124"/>
                  </a:lnTo>
                  <a:lnTo>
                    <a:pt x="15342" y="110245"/>
                  </a:lnTo>
                  <a:lnTo>
                    <a:pt x="20175" y="119740"/>
                  </a:lnTo>
                  <a:lnTo>
                    <a:pt x="24852" y="129532"/>
                  </a:lnTo>
                  <a:lnTo>
                    <a:pt x="29288" y="139546"/>
                  </a:lnTo>
                  <a:lnTo>
                    <a:pt x="33490" y="149720"/>
                  </a:lnTo>
                  <a:lnTo>
                    <a:pt x="37495" y="160011"/>
                  </a:lnTo>
                  <a:lnTo>
                    <a:pt x="41181" y="170548"/>
                  </a:lnTo>
                  <a:lnTo>
                    <a:pt x="44286" y="181614"/>
                  </a:lnTo>
                  <a:lnTo>
                    <a:pt x="46674" y="193248"/>
                  </a:lnTo>
                  <a:lnTo>
                    <a:pt x="47244" y="202794"/>
                  </a:lnTo>
                  <a:lnTo>
                    <a:pt x="45101" y="206380"/>
                  </a:lnTo>
                  <a:lnTo>
                    <a:pt x="41396" y="204183"/>
                  </a:lnTo>
                  <a:lnTo>
                    <a:pt x="37075" y="197832"/>
                  </a:lnTo>
                  <a:lnTo>
                    <a:pt x="33027" y="188758"/>
                  </a:lnTo>
                  <a:lnTo>
                    <a:pt x="29686" y="177935"/>
                  </a:lnTo>
                  <a:lnTo>
                    <a:pt x="26961" y="165992"/>
                  </a:lnTo>
                  <a:lnTo>
                    <a:pt x="24447" y="153326"/>
                  </a:lnTo>
                  <a:lnTo>
                    <a:pt x="21877" y="140190"/>
                  </a:lnTo>
                  <a:lnTo>
                    <a:pt x="19473" y="126747"/>
                  </a:lnTo>
                  <a:lnTo>
                    <a:pt x="17837" y="113103"/>
                  </a:lnTo>
                  <a:lnTo>
                    <a:pt x="17254" y="99331"/>
                  </a:lnTo>
                  <a:lnTo>
                    <a:pt x="17692" y="85639"/>
                  </a:lnTo>
                  <a:lnTo>
                    <a:pt x="18982" y="72365"/>
                  </a:lnTo>
                  <a:lnTo>
                    <a:pt x="20931" y="59661"/>
                  </a:lnTo>
                  <a:lnTo>
                    <a:pt x="23528" y="47672"/>
                  </a:lnTo>
                  <a:lnTo>
                    <a:pt x="26941" y="36613"/>
                  </a:lnTo>
                  <a:lnTo>
                    <a:pt x="31207" y="26516"/>
                  </a:lnTo>
                  <a:lnTo>
                    <a:pt x="36545" y="17583"/>
                  </a:lnTo>
                  <a:lnTo>
                    <a:pt x="43416" y="10253"/>
                  </a:lnTo>
                  <a:lnTo>
                    <a:pt x="51929" y="4631"/>
                  </a:lnTo>
                  <a:lnTo>
                    <a:pt x="61731" y="1009"/>
                  </a:lnTo>
                  <a:lnTo>
                    <a:pt x="72220" y="0"/>
                  </a:lnTo>
                  <a:lnTo>
                    <a:pt x="82970" y="1691"/>
                  </a:lnTo>
                  <a:lnTo>
                    <a:pt x="93610" y="5571"/>
                  </a:lnTo>
                  <a:lnTo>
                    <a:pt x="103747" y="10840"/>
                  </a:lnTo>
                  <a:lnTo>
                    <a:pt x="113227" y="16908"/>
                  </a:lnTo>
                  <a:lnTo>
                    <a:pt x="122083" y="23911"/>
                  </a:lnTo>
                  <a:lnTo>
                    <a:pt x="130425" y="32573"/>
                  </a:lnTo>
                  <a:lnTo>
                    <a:pt x="138371" y="43169"/>
                  </a:lnTo>
                  <a:lnTo>
                    <a:pt x="145862" y="55216"/>
                  </a:lnTo>
                  <a:lnTo>
                    <a:pt x="152674" y="67766"/>
                  </a:lnTo>
                  <a:lnTo>
                    <a:pt x="158740" y="80218"/>
                  </a:lnTo>
                  <a:lnTo>
                    <a:pt x="164137" y="92663"/>
                  </a:lnTo>
                  <a:lnTo>
                    <a:pt x="168995" y="105685"/>
                  </a:lnTo>
                  <a:lnTo>
                    <a:pt x="173455" y="119586"/>
                  </a:lnTo>
                  <a:lnTo>
                    <a:pt x="177791" y="134210"/>
                  </a:lnTo>
                  <a:lnTo>
                    <a:pt x="182395" y="149113"/>
                  </a:lnTo>
                  <a:lnTo>
                    <a:pt x="187456" y="163991"/>
                  </a:lnTo>
                  <a:lnTo>
                    <a:pt x="192823" y="178559"/>
                  </a:lnTo>
                  <a:lnTo>
                    <a:pt x="198118" y="192488"/>
                  </a:lnTo>
                  <a:lnTo>
                    <a:pt x="203123" y="205663"/>
                  </a:lnTo>
                  <a:lnTo>
                    <a:pt x="207831" y="218082"/>
                  </a:lnTo>
                  <a:lnTo>
                    <a:pt x="212934" y="231184"/>
                  </a:lnTo>
                  <a:lnTo>
                    <a:pt x="219994" y="248356"/>
                  </a:lnTo>
                  <a:lnTo>
                    <a:pt x="231626" y="275319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032621" y="1484518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5" y="72339"/>
                  </a:lnTo>
                  <a:lnTo>
                    <a:pt x="3727" y="85691"/>
                  </a:lnTo>
                  <a:lnTo>
                    <a:pt x="5376" y="99256"/>
                  </a:lnTo>
                  <a:lnTo>
                    <a:pt x="6779" y="112953"/>
                  </a:lnTo>
                  <a:lnTo>
                    <a:pt x="7874" y="126129"/>
                  </a:lnTo>
                  <a:lnTo>
                    <a:pt x="8802" y="138857"/>
                  </a:lnTo>
                  <a:lnTo>
                    <a:pt x="9640" y="152253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053679" y="1337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113279" y="1410818"/>
              <a:ext cx="216243" cy="251902"/>
            </a:xfrm>
            <a:custGeom>
              <a:avLst/>
              <a:gdLst/>
              <a:ahLst/>
              <a:cxnLst/>
              <a:rect l="0" t="0" r="0" b="0"/>
              <a:pathLst>
                <a:path w="216243" h="251902">
                  <a:moveTo>
                    <a:pt x="182555" y="0"/>
                  </a:moveTo>
                  <a:lnTo>
                    <a:pt x="167886" y="67"/>
                  </a:lnTo>
                  <a:lnTo>
                    <a:pt x="153975" y="707"/>
                  </a:lnTo>
                  <a:lnTo>
                    <a:pt x="139482" y="2004"/>
                  </a:lnTo>
                  <a:lnTo>
                    <a:pt x="124453" y="3864"/>
                  </a:lnTo>
                  <a:lnTo>
                    <a:pt x="109276" y="6180"/>
                  </a:lnTo>
                  <a:lnTo>
                    <a:pt x="94214" y="8847"/>
                  </a:lnTo>
                  <a:lnTo>
                    <a:pt x="79522" y="11770"/>
                  </a:lnTo>
                  <a:lnTo>
                    <a:pt x="65511" y="14877"/>
                  </a:lnTo>
                  <a:lnTo>
                    <a:pt x="52281" y="18117"/>
                  </a:lnTo>
                  <a:lnTo>
                    <a:pt x="39924" y="21614"/>
                  </a:lnTo>
                  <a:lnTo>
                    <a:pt x="28610" y="25647"/>
                  </a:lnTo>
                  <a:lnTo>
                    <a:pt x="18349" y="30325"/>
                  </a:lnTo>
                  <a:lnTo>
                    <a:pt x="9643" y="35604"/>
                  </a:lnTo>
                  <a:lnTo>
                    <a:pt x="3530" y="41372"/>
                  </a:lnTo>
                  <a:lnTo>
                    <a:pt x="353" y="47512"/>
                  </a:lnTo>
                  <a:lnTo>
                    <a:pt x="0" y="53923"/>
                  </a:lnTo>
                  <a:lnTo>
                    <a:pt x="2264" y="60526"/>
                  </a:lnTo>
                  <a:lnTo>
                    <a:pt x="6753" y="67253"/>
                  </a:lnTo>
                  <a:lnTo>
                    <a:pt x="13153" y="73735"/>
                  </a:lnTo>
                  <a:lnTo>
                    <a:pt x="21327" y="79329"/>
                  </a:lnTo>
                  <a:lnTo>
                    <a:pt x="31040" y="83755"/>
                  </a:lnTo>
                  <a:lnTo>
                    <a:pt x="41982" y="87064"/>
                  </a:lnTo>
                  <a:lnTo>
                    <a:pt x="53849" y="89452"/>
                  </a:lnTo>
                  <a:lnTo>
                    <a:pt x="66382" y="91137"/>
                  </a:lnTo>
                  <a:lnTo>
                    <a:pt x="79221" y="92475"/>
                  </a:lnTo>
                  <a:lnTo>
                    <a:pt x="91913" y="93922"/>
                  </a:lnTo>
                  <a:lnTo>
                    <a:pt x="104227" y="95718"/>
                  </a:lnTo>
                  <a:lnTo>
                    <a:pt x="116123" y="97911"/>
                  </a:lnTo>
                  <a:lnTo>
                    <a:pt x="127651" y="100455"/>
                  </a:lnTo>
                  <a:lnTo>
                    <a:pt x="138886" y="103282"/>
                  </a:lnTo>
                  <a:lnTo>
                    <a:pt x="149738" y="106485"/>
                  </a:lnTo>
                  <a:lnTo>
                    <a:pt x="159959" y="110312"/>
                  </a:lnTo>
                  <a:lnTo>
                    <a:pt x="169462" y="114854"/>
                  </a:lnTo>
                  <a:lnTo>
                    <a:pt x="178150" y="120209"/>
                  </a:lnTo>
                  <a:lnTo>
                    <a:pt x="185840" y="126560"/>
                  </a:lnTo>
                  <a:lnTo>
                    <a:pt x="192531" y="133914"/>
                  </a:lnTo>
                  <a:lnTo>
                    <a:pt x="198364" y="142293"/>
                  </a:lnTo>
                  <a:lnTo>
                    <a:pt x="203523" y="151821"/>
                  </a:lnTo>
                  <a:lnTo>
                    <a:pt x="208174" y="162453"/>
                  </a:lnTo>
                  <a:lnTo>
                    <a:pt x="212130" y="174016"/>
                  </a:lnTo>
                  <a:lnTo>
                    <a:pt x="214882" y="186301"/>
                  </a:lnTo>
                  <a:lnTo>
                    <a:pt x="216242" y="199106"/>
                  </a:lnTo>
                  <a:lnTo>
                    <a:pt x="216003" y="211787"/>
                  </a:lnTo>
                  <a:lnTo>
                    <a:pt x="213788" y="223309"/>
                  </a:lnTo>
                  <a:lnTo>
                    <a:pt x="209577" y="233192"/>
                  </a:lnTo>
                  <a:lnTo>
                    <a:pt x="203155" y="241146"/>
                  </a:lnTo>
                  <a:lnTo>
                    <a:pt x="193968" y="246823"/>
                  </a:lnTo>
                  <a:lnTo>
                    <a:pt x="181975" y="250269"/>
                  </a:lnTo>
                  <a:lnTo>
                    <a:pt x="167720" y="251822"/>
                  </a:lnTo>
                  <a:lnTo>
                    <a:pt x="152027" y="251901"/>
                  </a:lnTo>
                  <a:lnTo>
                    <a:pt x="135522" y="250889"/>
                  </a:lnTo>
                  <a:lnTo>
                    <a:pt x="118902" y="249097"/>
                  </a:lnTo>
                  <a:lnTo>
                    <a:pt x="102984" y="246759"/>
                  </a:lnTo>
                  <a:lnTo>
                    <a:pt x="88151" y="244047"/>
                  </a:lnTo>
                  <a:lnTo>
                    <a:pt x="74845" y="241234"/>
                  </a:lnTo>
                  <a:lnTo>
                    <a:pt x="62459" y="238428"/>
                  </a:lnTo>
                  <a:lnTo>
                    <a:pt x="49905" y="235385"/>
                  </a:lnTo>
                  <a:lnTo>
                    <a:pt x="35156" y="231627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614242" y="1407152"/>
              <a:ext cx="197489" cy="218615"/>
            </a:xfrm>
            <a:custGeom>
              <a:avLst/>
              <a:gdLst/>
              <a:ahLst/>
              <a:cxnLst/>
              <a:rect l="0" t="0" r="0" b="0"/>
              <a:pathLst>
                <a:path w="197489" h="218615">
                  <a:moveTo>
                    <a:pt x="92203" y="151065"/>
                  </a:moveTo>
                  <a:lnTo>
                    <a:pt x="95070" y="142130"/>
                  </a:lnTo>
                  <a:lnTo>
                    <a:pt x="97212" y="132503"/>
                  </a:lnTo>
                  <a:lnTo>
                    <a:pt x="98811" y="121211"/>
                  </a:lnTo>
                  <a:lnTo>
                    <a:pt x="99818" y="108370"/>
                  </a:lnTo>
                  <a:lnTo>
                    <a:pt x="100018" y="94243"/>
                  </a:lnTo>
                  <a:lnTo>
                    <a:pt x="99358" y="79127"/>
                  </a:lnTo>
                  <a:lnTo>
                    <a:pt x="97774" y="63611"/>
                  </a:lnTo>
                  <a:lnTo>
                    <a:pt x="95114" y="48520"/>
                  </a:lnTo>
                  <a:lnTo>
                    <a:pt x="91393" y="34287"/>
                  </a:lnTo>
                  <a:lnTo>
                    <a:pt x="86607" y="21617"/>
                  </a:lnTo>
                  <a:lnTo>
                    <a:pt x="80646" y="11617"/>
                  </a:lnTo>
                  <a:lnTo>
                    <a:pt x="73567" y="4647"/>
                  </a:lnTo>
                  <a:lnTo>
                    <a:pt x="65712" y="747"/>
                  </a:lnTo>
                  <a:lnTo>
                    <a:pt x="57602" y="0"/>
                  </a:lnTo>
                  <a:lnTo>
                    <a:pt x="49558" y="2124"/>
                  </a:lnTo>
                  <a:lnTo>
                    <a:pt x="41701" y="6596"/>
                  </a:lnTo>
                  <a:lnTo>
                    <a:pt x="34045" y="12861"/>
                  </a:lnTo>
                  <a:lnTo>
                    <a:pt x="26572" y="20438"/>
                  </a:lnTo>
                  <a:lnTo>
                    <a:pt x="19571" y="29114"/>
                  </a:lnTo>
                  <a:lnTo>
                    <a:pt x="13621" y="38913"/>
                  </a:lnTo>
                  <a:lnTo>
                    <a:pt x="8951" y="49767"/>
                  </a:lnTo>
                  <a:lnTo>
                    <a:pt x="5476" y="61666"/>
                  </a:lnTo>
                  <a:lnTo>
                    <a:pt x="2977" y="74717"/>
                  </a:lnTo>
                  <a:lnTo>
                    <a:pt x="1226" y="88872"/>
                  </a:lnTo>
                  <a:lnTo>
                    <a:pt x="185" y="103955"/>
                  </a:lnTo>
                  <a:lnTo>
                    <a:pt x="0" y="119758"/>
                  </a:lnTo>
                  <a:lnTo>
                    <a:pt x="693" y="136083"/>
                  </a:lnTo>
                  <a:lnTo>
                    <a:pt x="2308" y="152451"/>
                  </a:lnTo>
                  <a:lnTo>
                    <a:pt x="4996" y="168133"/>
                  </a:lnTo>
                  <a:lnTo>
                    <a:pt x="8737" y="182771"/>
                  </a:lnTo>
                  <a:lnTo>
                    <a:pt x="13537" y="195717"/>
                  </a:lnTo>
                  <a:lnTo>
                    <a:pt x="19509" y="205903"/>
                  </a:lnTo>
                  <a:lnTo>
                    <a:pt x="26597" y="213004"/>
                  </a:lnTo>
                  <a:lnTo>
                    <a:pt x="34456" y="217162"/>
                  </a:lnTo>
                  <a:lnTo>
                    <a:pt x="42570" y="218614"/>
                  </a:lnTo>
                  <a:lnTo>
                    <a:pt x="50616" y="217776"/>
                  </a:lnTo>
                  <a:lnTo>
                    <a:pt x="58475" y="214982"/>
                  </a:lnTo>
                  <a:lnTo>
                    <a:pt x="66132" y="210383"/>
                  </a:lnTo>
                  <a:lnTo>
                    <a:pt x="73605" y="204219"/>
                  </a:lnTo>
                  <a:lnTo>
                    <a:pt x="80607" y="196644"/>
                  </a:lnTo>
                  <a:lnTo>
                    <a:pt x="86558" y="187658"/>
                  </a:lnTo>
                  <a:lnTo>
                    <a:pt x="91227" y="177390"/>
                  </a:lnTo>
                  <a:lnTo>
                    <a:pt x="94703" y="166071"/>
                  </a:lnTo>
                  <a:lnTo>
                    <a:pt x="97201" y="153949"/>
                  </a:lnTo>
                  <a:lnTo>
                    <a:pt x="98952" y="141240"/>
                  </a:lnTo>
                  <a:lnTo>
                    <a:pt x="99994" y="128113"/>
                  </a:lnTo>
                  <a:lnTo>
                    <a:pt x="100178" y="114695"/>
                  </a:lnTo>
                  <a:lnTo>
                    <a:pt x="99492" y="101175"/>
                  </a:lnTo>
                  <a:lnTo>
                    <a:pt x="98094" y="91081"/>
                  </a:lnTo>
                  <a:lnTo>
                    <a:pt x="96789" y="88615"/>
                  </a:lnTo>
                  <a:lnTo>
                    <a:pt x="96576" y="92190"/>
                  </a:lnTo>
                  <a:lnTo>
                    <a:pt x="97484" y="99484"/>
                  </a:lnTo>
                  <a:lnTo>
                    <a:pt x="99235" y="108718"/>
                  </a:lnTo>
                  <a:lnTo>
                    <a:pt x="101574" y="118849"/>
                  </a:lnTo>
                  <a:lnTo>
                    <a:pt x="104472" y="129351"/>
                  </a:lnTo>
                  <a:lnTo>
                    <a:pt x="108109" y="139982"/>
                  </a:lnTo>
                  <a:lnTo>
                    <a:pt x="112529" y="150628"/>
                  </a:lnTo>
                  <a:lnTo>
                    <a:pt x="117805" y="160925"/>
                  </a:lnTo>
                  <a:lnTo>
                    <a:pt x="124105" y="170248"/>
                  </a:lnTo>
                  <a:lnTo>
                    <a:pt x="131421" y="178333"/>
                  </a:lnTo>
                  <a:lnTo>
                    <a:pt x="139725" y="185105"/>
                  </a:lnTo>
                  <a:lnTo>
                    <a:pt x="150182" y="191166"/>
                  </a:lnTo>
                  <a:lnTo>
                    <a:pt x="167066" y="197044"/>
                  </a:lnTo>
                  <a:lnTo>
                    <a:pt x="197488" y="203708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026964" y="1203699"/>
              <a:ext cx="152695" cy="456500"/>
            </a:xfrm>
            <a:custGeom>
              <a:avLst/>
              <a:gdLst/>
              <a:ahLst/>
              <a:cxnLst/>
              <a:rect l="0" t="0" r="0" b="0"/>
              <a:pathLst>
                <a:path w="152695" h="456500">
                  <a:moveTo>
                    <a:pt x="132206" y="333461"/>
                  </a:moveTo>
                  <a:lnTo>
                    <a:pt x="129205" y="324727"/>
                  </a:lnTo>
                  <a:lnTo>
                    <a:pt x="125784" y="317020"/>
                  </a:lnTo>
                  <a:lnTo>
                    <a:pt x="121583" y="309623"/>
                  </a:lnTo>
                  <a:lnTo>
                    <a:pt x="116510" y="302534"/>
                  </a:lnTo>
                  <a:lnTo>
                    <a:pt x="110380" y="296004"/>
                  </a:lnTo>
                  <a:lnTo>
                    <a:pt x="103197" y="290141"/>
                  </a:lnTo>
                  <a:lnTo>
                    <a:pt x="95109" y="285222"/>
                  </a:lnTo>
                  <a:lnTo>
                    <a:pt x="86314" y="281748"/>
                  </a:lnTo>
                  <a:lnTo>
                    <a:pt x="76999" y="279864"/>
                  </a:lnTo>
                  <a:lnTo>
                    <a:pt x="67474" y="279566"/>
                  </a:lnTo>
                  <a:lnTo>
                    <a:pt x="58161" y="280879"/>
                  </a:lnTo>
                  <a:lnTo>
                    <a:pt x="49275" y="283654"/>
                  </a:lnTo>
                  <a:lnTo>
                    <a:pt x="41003" y="287787"/>
                  </a:lnTo>
                  <a:lnTo>
                    <a:pt x="33594" y="293302"/>
                  </a:lnTo>
                  <a:lnTo>
                    <a:pt x="27092" y="300082"/>
                  </a:lnTo>
                  <a:lnTo>
                    <a:pt x="21386" y="307905"/>
                  </a:lnTo>
                  <a:lnTo>
                    <a:pt x="16311" y="316525"/>
                  </a:lnTo>
                  <a:lnTo>
                    <a:pt x="11712" y="325740"/>
                  </a:lnTo>
                  <a:lnTo>
                    <a:pt x="7621" y="335706"/>
                  </a:lnTo>
                  <a:lnTo>
                    <a:pt x="4245" y="346913"/>
                  </a:lnTo>
                  <a:lnTo>
                    <a:pt x="1649" y="359521"/>
                  </a:lnTo>
                  <a:lnTo>
                    <a:pt x="75" y="373073"/>
                  </a:lnTo>
                  <a:lnTo>
                    <a:pt x="0" y="386709"/>
                  </a:lnTo>
                  <a:lnTo>
                    <a:pt x="1547" y="399911"/>
                  </a:lnTo>
                  <a:lnTo>
                    <a:pt x="4535" y="412367"/>
                  </a:lnTo>
                  <a:lnTo>
                    <a:pt x="8675" y="423807"/>
                  </a:lnTo>
                  <a:lnTo>
                    <a:pt x="13689" y="434186"/>
                  </a:lnTo>
                  <a:lnTo>
                    <a:pt x="19664" y="443155"/>
                  </a:lnTo>
                  <a:lnTo>
                    <a:pt x="27030" y="449985"/>
                  </a:lnTo>
                  <a:lnTo>
                    <a:pt x="35902" y="454459"/>
                  </a:lnTo>
                  <a:lnTo>
                    <a:pt x="45791" y="456499"/>
                  </a:lnTo>
                  <a:lnTo>
                    <a:pt x="55813" y="455907"/>
                  </a:lnTo>
                  <a:lnTo>
                    <a:pt x="65442" y="452846"/>
                  </a:lnTo>
                  <a:lnTo>
                    <a:pt x="74514" y="447895"/>
                  </a:lnTo>
                  <a:lnTo>
                    <a:pt x="83061" y="441833"/>
                  </a:lnTo>
                  <a:lnTo>
                    <a:pt x="91173" y="435196"/>
                  </a:lnTo>
                  <a:lnTo>
                    <a:pt x="98789" y="427795"/>
                  </a:lnTo>
                  <a:lnTo>
                    <a:pt x="105693" y="418858"/>
                  </a:lnTo>
                  <a:lnTo>
                    <a:pt x="111824" y="408075"/>
                  </a:lnTo>
                  <a:lnTo>
                    <a:pt x="117264" y="395899"/>
                  </a:lnTo>
                  <a:lnTo>
                    <a:pt x="122154" y="383263"/>
                  </a:lnTo>
                  <a:lnTo>
                    <a:pt x="126630" y="370743"/>
                  </a:lnTo>
                  <a:lnTo>
                    <a:pt x="130807" y="357914"/>
                  </a:lnTo>
                  <a:lnTo>
                    <a:pt x="134772" y="343570"/>
                  </a:lnTo>
                  <a:lnTo>
                    <a:pt x="138586" y="327139"/>
                  </a:lnTo>
                  <a:lnTo>
                    <a:pt x="142132" y="308680"/>
                  </a:lnTo>
                  <a:lnTo>
                    <a:pt x="145134" y="288528"/>
                  </a:lnTo>
                  <a:lnTo>
                    <a:pt x="147485" y="267079"/>
                  </a:lnTo>
                  <a:lnTo>
                    <a:pt x="149231" y="244845"/>
                  </a:lnTo>
                  <a:lnTo>
                    <a:pt x="150487" y="222409"/>
                  </a:lnTo>
                  <a:lnTo>
                    <a:pt x="151368" y="200113"/>
                  </a:lnTo>
                  <a:lnTo>
                    <a:pt x="151978" y="178399"/>
                  </a:lnTo>
                  <a:lnTo>
                    <a:pt x="152396" y="157886"/>
                  </a:lnTo>
                  <a:lnTo>
                    <a:pt x="152675" y="138786"/>
                  </a:lnTo>
                  <a:lnTo>
                    <a:pt x="152694" y="120823"/>
                  </a:lnTo>
                  <a:lnTo>
                    <a:pt x="152176" y="103445"/>
                  </a:lnTo>
                  <a:lnTo>
                    <a:pt x="151009" y="86264"/>
                  </a:lnTo>
                  <a:lnTo>
                    <a:pt x="149241" y="69094"/>
                  </a:lnTo>
                  <a:lnTo>
                    <a:pt x="146984" y="51865"/>
                  </a:lnTo>
                  <a:lnTo>
                    <a:pt x="144354" y="34600"/>
                  </a:lnTo>
                  <a:lnTo>
                    <a:pt x="141440" y="18625"/>
                  </a:lnTo>
                  <a:lnTo>
                    <a:pt x="137869" y="6724"/>
                  </a:lnTo>
                  <a:lnTo>
                    <a:pt x="133750" y="559"/>
                  </a:lnTo>
                  <a:lnTo>
                    <a:pt x="130227" y="0"/>
                  </a:lnTo>
                  <a:lnTo>
                    <a:pt x="127586" y="3868"/>
                  </a:lnTo>
                  <a:lnTo>
                    <a:pt x="125539" y="10772"/>
                  </a:lnTo>
                  <a:lnTo>
                    <a:pt x="123590" y="19438"/>
                  </a:lnTo>
                  <a:lnTo>
                    <a:pt x="121451" y="29048"/>
                  </a:lnTo>
                  <a:lnTo>
                    <a:pt x="119193" y="39635"/>
                  </a:lnTo>
                  <a:lnTo>
                    <a:pt x="117136" y="51882"/>
                  </a:lnTo>
                  <a:lnTo>
                    <a:pt x="115457" y="66051"/>
                  </a:lnTo>
                  <a:lnTo>
                    <a:pt x="114180" y="81657"/>
                  </a:lnTo>
                  <a:lnTo>
                    <a:pt x="113248" y="97752"/>
                  </a:lnTo>
                  <a:lnTo>
                    <a:pt x="112587" y="113739"/>
                  </a:lnTo>
                  <a:lnTo>
                    <a:pt x="112128" y="129711"/>
                  </a:lnTo>
                  <a:lnTo>
                    <a:pt x="111811" y="146254"/>
                  </a:lnTo>
                  <a:lnTo>
                    <a:pt x="111595" y="163669"/>
                  </a:lnTo>
                  <a:lnTo>
                    <a:pt x="111449" y="181635"/>
                  </a:lnTo>
                  <a:lnTo>
                    <a:pt x="111350" y="199403"/>
                  </a:lnTo>
                  <a:lnTo>
                    <a:pt x="111289" y="216554"/>
                  </a:lnTo>
                  <a:lnTo>
                    <a:pt x="111417" y="233326"/>
                  </a:lnTo>
                  <a:lnTo>
                    <a:pt x="112035" y="250414"/>
                  </a:lnTo>
                  <a:lnTo>
                    <a:pt x="113264" y="268202"/>
                  </a:lnTo>
                  <a:lnTo>
                    <a:pt x="114904" y="286591"/>
                  </a:lnTo>
                  <a:lnTo>
                    <a:pt x="116543" y="305174"/>
                  </a:lnTo>
                  <a:lnTo>
                    <a:pt x="117944" y="323672"/>
                  </a:lnTo>
                  <a:lnTo>
                    <a:pt x="119206" y="341654"/>
                  </a:lnTo>
                  <a:lnTo>
                    <a:pt x="120659" y="358496"/>
                  </a:lnTo>
                  <a:lnTo>
                    <a:pt x="122485" y="373952"/>
                  </a:lnTo>
                  <a:lnTo>
                    <a:pt x="124551" y="387678"/>
                  </a:lnTo>
                  <a:lnTo>
                    <a:pt x="126700" y="400393"/>
                  </a:lnTo>
                  <a:lnTo>
                    <a:pt x="129126" y="413213"/>
                  </a:lnTo>
                  <a:lnTo>
                    <a:pt x="132206" y="428218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264456" y="1505575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10462" y="11735"/>
                  </a:lnTo>
                  <a:lnTo>
                    <a:pt x="9821" y="22864"/>
                  </a:lnTo>
                  <a:lnTo>
                    <a:pt x="8530" y="34462"/>
                  </a:lnTo>
                  <a:lnTo>
                    <a:pt x="6842" y="46623"/>
                  </a:lnTo>
                  <a:lnTo>
                    <a:pt x="5174" y="59283"/>
                  </a:lnTo>
                  <a:lnTo>
                    <a:pt x="3761" y="72326"/>
                  </a:lnTo>
                  <a:lnTo>
                    <a:pt x="2660" y="85236"/>
                  </a:lnTo>
                  <a:lnTo>
                    <a:pt x="1728" y="98488"/>
                  </a:lnTo>
                  <a:lnTo>
                    <a:pt x="889" y="11436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264456" y="13687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348684" y="1442404"/>
              <a:ext cx="126343" cy="190555"/>
            </a:xfrm>
            <a:custGeom>
              <a:avLst/>
              <a:gdLst/>
              <a:ahLst/>
              <a:cxnLst/>
              <a:rect l="0" t="0" r="0" b="0"/>
              <a:pathLst>
                <a:path w="126343" h="190555">
                  <a:moveTo>
                    <a:pt x="0" y="31585"/>
                  </a:moveTo>
                  <a:lnTo>
                    <a:pt x="2933" y="40453"/>
                  </a:lnTo>
                  <a:lnTo>
                    <a:pt x="5715" y="49440"/>
                  </a:lnTo>
                  <a:lnTo>
                    <a:pt x="8615" y="59436"/>
                  </a:lnTo>
                  <a:lnTo>
                    <a:pt x="11656" y="70416"/>
                  </a:lnTo>
                  <a:lnTo>
                    <a:pt x="14820" y="82228"/>
                  </a:lnTo>
                  <a:lnTo>
                    <a:pt x="18085" y="94682"/>
                  </a:lnTo>
                  <a:lnTo>
                    <a:pt x="21422" y="107446"/>
                  </a:lnTo>
                  <a:lnTo>
                    <a:pt x="24814" y="120079"/>
                  </a:lnTo>
                  <a:lnTo>
                    <a:pt x="28243" y="132348"/>
                  </a:lnTo>
                  <a:lnTo>
                    <a:pt x="31697" y="144210"/>
                  </a:lnTo>
                  <a:lnTo>
                    <a:pt x="35170" y="155716"/>
                  </a:lnTo>
                  <a:lnTo>
                    <a:pt x="38664" y="166916"/>
                  </a:lnTo>
                  <a:lnTo>
                    <a:pt x="42502" y="177065"/>
                  </a:lnTo>
                  <a:lnTo>
                    <a:pt x="47297" y="184686"/>
                  </a:lnTo>
                  <a:lnTo>
                    <a:pt x="53296" y="189171"/>
                  </a:lnTo>
                  <a:lnTo>
                    <a:pt x="60106" y="190554"/>
                  </a:lnTo>
                  <a:lnTo>
                    <a:pt x="66909" y="189055"/>
                  </a:lnTo>
                  <a:lnTo>
                    <a:pt x="73217" y="185116"/>
                  </a:lnTo>
                  <a:lnTo>
                    <a:pt x="78738" y="179102"/>
                  </a:lnTo>
                  <a:lnTo>
                    <a:pt x="83214" y="171194"/>
                  </a:lnTo>
                  <a:lnTo>
                    <a:pt x="86630" y="161669"/>
                  </a:lnTo>
                  <a:lnTo>
                    <a:pt x="89296" y="151024"/>
                  </a:lnTo>
                  <a:lnTo>
                    <a:pt x="91716" y="139889"/>
                  </a:lnTo>
                  <a:lnTo>
                    <a:pt x="94201" y="128656"/>
                  </a:lnTo>
                  <a:lnTo>
                    <a:pt x="96704" y="117335"/>
                  </a:lnTo>
                  <a:lnTo>
                    <a:pt x="98933" y="105668"/>
                  </a:lnTo>
                  <a:lnTo>
                    <a:pt x="100733" y="93525"/>
                  </a:lnTo>
                  <a:lnTo>
                    <a:pt x="102265" y="81081"/>
                  </a:lnTo>
                  <a:lnTo>
                    <a:pt x="103900" y="68720"/>
                  </a:lnTo>
                  <a:lnTo>
                    <a:pt x="105851" y="56670"/>
                  </a:lnTo>
                  <a:lnTo>
                    <a:pt x="108200" y="45239"/>
                  </a:lnTo>
                  <a:lnTo>
                    <a:pt x="111315" y="33666"/>
                  </a:lnTo>
                  <a:lnTo>
                    <a:pt x="116590" y="1981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548725" y="1495046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4" y="79103"/>
                  </a:lnTo>
                  <a:lnTo>
                    <a:pt x="178" y="93380"/>
                  </a:lnTo>
                  <a:lnTo>
                    <a:pt x="827" y="107107"/>
                  </a:lnTo>
                  <a:lnTo>
                    <a:pt x="2075" y="120140"/>
                  </a:lnTo>
                  <a:lnTo>
                    <a:pt x="3737" y="132263"/>
                  </a:lnTo>
                  <a:lnTo>
                    <a:pt x="5563" y="144389"/>
                  </a:lnTo>
                  <a:lnTo>
                    <a:pt x="7717" y="158702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559253" y="136870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657268" y="1437800"/>
              <a:ext cx="147616" cy="208531"/>
            </a:xfrm>
            <a:custGeom>
              <a:avLst/>
              <a:gdLst/>
              <a:ahLst/>
              <a:cxnLst/>
              <a:rect l="0" t="0" r="0" b="0"/>
              <a:pathLst>
                <a:path w="147616" h="208531">
                  <a:moveTo>
                    <a:pt x="112555" y="4604"/>
                  </a:moveTo>
                  <a:lnTo>
                    <a:pt x="100821" y="1804"/>
                  </a:lnTo>
                  <a:lnTo>
                    <a:pt x="89691" y="302"/>
                  </a:lnTo>
                  <a:lnTo>
                    <a:pt x="78098" y="0"/>
                  </a:lnTo>
                  <a:lnTo>
                    <a:pt x="66109" y="852"/>
                  </a:lnTo>
                  <a:lnTo>
                    <a:pt x="54098" y="2969"/>
                  </a:lnTo>
                  <a:lnTo>
                    <a:pt x="42303" y="6295"/>
                  </a:lnTo>
                  <a:lnTo>
                    <a:pt x="31122" y="10803"/>
                  </a:lnTo>
                  <a:lnTo>
                    <a:pt x="21151" y="16571"/>
                  </a:lnTo>
                  <a:lnTo>
                    <a:pt x="12612" y="23517"/>
                  </a:lnTo>
                  <a:lnTo>
                    <a:pt x="5881" y="31282"/>
                  </a:lnTo>
                  <a:lnTo>
                    <a:pt x="1634" y="39330"/>
                  </a:lnTo>
                  <a:lnTo>
                    <a:pt x="0" y="47333"/>
                  </a:lnTo>
                  <a:lnTo>
                    <a:pt x="665" y="55163"/>
                  </a:lnTo>
                  <a:lnTo>
                    <a:pt x="3155" y="62800"/>
                  </a:lnTo>
                  <a:lnTo>
                    <a:pt x="7018" y="70260"/>
                  </a:lnTo>
                  <a:lnTo>
                    <a:pt x="12200" y="77254"/>
                  </a:lnTo>
                  <a:lnTo>
                    <a:pt x="19025" y="83198"/>
                  </a:lnTo>
                  <a:lnTo>
                    <a:pt x="27540" y="87864"/>
                  </a:lnTo>
                  <a:lnTo>
                    <a:pt x="37527" y="91336"/>
                  </a:lnTo>
                  <a:lnTo>
                    <a:pt x="48680" y="93833"/>
                  </a:lnTo>
                  <a:lnTo>
                    <a:pt x="60697" y="95597"/>
                  </a:lnTo>
                  <a:lnTo>
                    <a:pt x="73174" y="97156"/>
                  </a:lnTo>
                  <a:lnTo>
                    <a:pt x="85615" y="99285"/>
                  </a:lnTo>
                  <a:lnTo>
                    <a:pt x="97748" y="102361"/>
                  </a:lnTo>
                  <a:lnTo>
                    <a:pt x="109180" y="106567"/>
                  </a:lnTo>
                  <a:lnTo>
                    <a:pt x="119333" y="112066"/>
                  </a:lnTo>
                  <a:lnTo>
                    <a:pt x="128009" y="118808"/>
                  </a:lnTo>
                  <a:lnTo>
                    <a:pt x="135173" y="126759"/>
                  </a:lnTo>
                  <a:lnTo>
                    <a:pt x="140776" y="135991"/>
                  </a:lnTo>
                  <a:lnTo>
                    <a:pt x="144943" y="146411"/>
                  </a:lnTo>
                  <a:lnTo>
                    <a:pt x="147438" y="157490"/>
                  </a:lnTo>
                  <a:lnTo>
                    <a:pt x="147615" y="168386"/>
                  </a:lnTo>
                  <a:lnTo>
                    <a:pt x="145322" y="178626"/>
                  </a:lnTo>
                  <a:lnTo>
                    <a:pt x="140682" y="187787"/>
                  </a:lnTo>
                  <a:lnTo>
                    <a:pt x="133830" y="195336"/>
                  </a:lnTo>
                  <a:lnTo>
                    <a:pt x="125077" y="201145"/>
                  </a:lnTo>
                  <a:lnTo>
                    <a:pt x="114982" y="205249"/>
                  </a:lnTo>
                  <a:lnTo>
                    <a:pt x="104230" y="207653"/>
                  </a:lnTo>
                  <a:lnTo>
                    <a:pt x="93266" y="208530"/>
                  </a:lnTo>
                  <a:lnTo>
                    <a:pt x="82298" y="208004"/>
                  </a:lnTo>
                  <a:lnTo>
                    <a:pt x="71400" y="206065"/>
                  </a:lnTo>
                  <a:lnTo>
                    <a:pt x="60598" y="202843"/>
                  </a:lnTo>
                  <a:lnTo>
                    <a:pt x="50142" y="198684"/>
                  </a:lnTo>
                  <a:lnTo>
                    <a:pt x="39396" y="193562"/>
                  </a:lnTo>
                  <a:lnTo>
                    <a:pt x="26296" y="185912"/>
                  </a:lnTo>
                  <a:lnTo>
                    <a:pt x="7270" y="17306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896165" y="1516103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093"/>
                  </a:lnTo>
                  <a:lnTo>
                    <a:pt x="0" y="93104"/>
                  </a:lnTo>
                  <a:lnTo>
                    <a:pt x="0" y="107288"/>
                  </a:lnTo>
                  <a:lnTo>
                    <a:pt x="0" y="12400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885637" y="1368704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967617" y="1452932"/>
              <a:ext cx="120247" cy="192583"/>
            </a:xfrm>
            <a:custGeom>
              <a:avLst/>
              <a:gdLst/>
              <a:ahLst/>
              <a:cxnLst/>
              <a:rect l="0" t="0" r="0" b="0"/>
              <a:pathLst>
                <a:path w="120247" h="192583">
                  <a:moveTo>
                    <a:pt x="97005" y="10529"/>
                  </a:moveTo>
                  <a:lnTo>
                    <a:pt x="85403" y="10663"/>
                  </a:lnTo>
                  <a:lnTo>
                    <a:pt x="75554" y="11943"/>
                  </a:lnTo>
                  <a:lnTo>
                    <a:pt x="66549" y="14536"/>
                  </a:lnTo>
                  <a:lnTo>
                    <a:pt x="58108" y="18256"/>
                  </a:lnTo>
                  <a:lnTo>
                    <a:pt x="50081" y="22889"/>
                  </a:lnTo>
                  <a:lnTo>
                    <a:pt x="42363" y="28226"/>
                  </a:lnTo>
                  <a:lnTo>
                    <a:pt x="35031" y="34246"/>
                  </a:lnTo>
                  <a:lnTo>
                    <a:pt x="28328" y="41109"/>
                  </a:lnTo>
                  <a:lnTo>
                    <a:pt x="22337" y="48833"/>
                  </a:lnTo>
                  <a:lnTo>
                    <a:pt x="16991" y="57306"/>
                  </a:lnTo>
                  <a:lnTo>
                    <a:pt x="12166" y="66371"/>
                  </a:lnTo>
                  <a:lnTo>
                    <a:pt x="7743" y="75883"/>
                  </a:lnTo>
                  <a:lnTo>
                    <a:pt x="3942" y="85880"/>
                  </a:lnTo>
                  <a:lnTo>
                    <a:pt x="1294" y="96576"/>
                  </a:lnTo>
                  <a:lnTo>
                    <a:pt x="0" y="108023"/>
                  </a:lnTo>
                  <a:lnTo>
                    <a:pt x="113" y="119811"/>
                  </a:lnTo>
                  <a:lnTo>
                    <a:pt x="1710" y="131192"/>
                  </a:lnTo>
                  <a:lnTo>
                    <a:pt x="4676" y="141770"/>
                  </a:lnTo>
                  <a:lnTo>
                    <a:pt x="8768" y="151500"/>
                  </a:lnTo>
                  <a:lnTo>
                    <a:pt x="13723" y="160495"/>
                  </a:lnTo>
                  <a:lnTo>
                    <a:pt x="19320" y="168907"/>
                  </a:lnTo>
                  <a:lnTo>
                    <a:pt x="25704" y="176556"/>
                  </a:lnTo>
                  <a:lnTo>
                    <a:pt x="33351" y="182950"/>
                  </a:lnTo>
                  <a:lnTo>
                    <a:pt x="42416" y="187911"/>
                  </a:lnTo>
                  <a:lnTo>
                    <a:pt x="52435" y="191243"/>
                  </a:lnTo>
                  <a:lnTo>
                    <a:pt x="62546" y="192582"/>
                  </a:lnTo>
                  <a:lnTo>
                    <a:pt x="72229" y="191918"/>
                  </a:lnTo>
                  <a:lnTo>
                    <a:pt x="81169" y="189371"/>
                  </a:lnTo>
                  <a:lnTo>
                    <a:pt x="89094" y="185003"/>
                  </a:lnTo>
                  <a:lnTo>
                    <a:pt x="95975" y="179031"/>
                  </a:lnTo>
                  <a:lnTo>
                    <a:pt x="101951" y="171769"/>
                  </a:lnTo>
                  <a:lnTo>
                    <a:pt x="107214" y="163534"/>
                  </a:lnTo>
                  <a:lnTo>
                    <a:pt x="111937" y="154591"/>
                  </a:lnTo>
                  <a:lnTo>
                    <a:pt x="115944" y="145147"/>
                  </a:lnTo>
                  <a:lnTo>
                    <a:pt x="118731" y="135356"/>
                  </a:lnTo>
                  <a:lnTo>
                    <a:pt x="120124" y="125321"/>
                  </a:lnTo>
                  <a:lnTo>
                    <a:pt x="120246" y="114956"/>
                  </a:lnTo>
                  <a:lnTo>
                    <a:pt x="119340" y="104004"/>
                  </a:lnTo>
                  <a:lnTo>
                    <a:pt x="117652" y="92383"/>
                  </a:lnTo>
                  <a:lnTo>
                    <a:pt x="115231" y="80475"/>
                  </a:lnTo>
                  <a:lnTo>
                    <a:pt x="111936" y="69014"/>
                  </a:lnTo>
                  <a:lnTo>
                    <a:pt x="107759" y="58382"/>
                  </a:lnTo>
                  <a:lnTo>
                    <a:pt x="102821" y="48616"/>
                  </a:lnTo>
                  <a:lnTo>
                    <a:pt x="97281" y="39596"/>
                  </a:lnTo>
                  <a:lnTo>
                    <a:pt x="91304" y="31168"/>
                  </a:lnTo>
                  <a:lnTo>
                    <a:pt x="85318" y="23481"/>
                  </a:lnTo>
                  <a:lnTo>
                    <a:pt x="79432" y="16244"/>
                  </a:lnTo>
                  <a:lnTo>
                    <a:pt x="73132" y="8818"/>
                  </a:lnTo>
                  <a:lnTo>
                    <a:pt x="65419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096207" y="1416432"/>
              <a:ext cx="189514" cy="226014"/>
            </a:xfrm>
            <a:custGeom>
              <a:avLst/>
              <a:gdLst/>
              <a:ahLst/>
              <a:cxnLst/>
              <a:rect l="0" t="0" r="0" b="0"/>
              <a:pathLst>
                <a:path w="189514" h="226014">
                  <a:moveTo>
                    <a:pt x="0" y="47029"/>
                  </a:moveTo>
                  <a:lnTo>
                    <a:pt x="5800" y="52963"/>
                  </a:lnTo>
                  <a:lnTo>
                    <a:pt x="10725" y="59168"/>
                  </a:lnTo>
                  <a:lnTo>
                    <a:pt x="15227" y="66268"/>
                  </a:lnTo>
                  <a:lnTo>
                    <a:pt x="19449" y="74381"/>
                  </a:lnTo>
                  <a:lnTo>
                    <a:pt x="23463" y="83676"/>
                  </a:lnTo>
                  <a:lnTo>
                    <a:pt x="27324" y="94124"/>
                  </a:lnTo>
                  <a:lnTo>
                    <a:pt x="31075" y="105549"/>
                  </a:lnTo>
                  <a:lnTo>
                    <a:pt x="34752" y="117735"/>
                  </a:lnTo>
                  <a:lnTo>
                    <a:pt x="38373" y="130484"/>
                  </a:lnTo>
                  <a:lnTo>
                    <a:pt x="41959" y="143636"/>
                  </a:lnTo>
                  <a:lnTo>
                    <a:pt x="45519" y="157070"/>
                  </a:lnTo>
                  <a:lnTo>
                    <a:pt x="49040" y="170592"/>
                  </a:lnTo>
                  <a:lnTo>
                    <a:pt x="51748" y="180404"/>
                  </a:lnTo>
                  <a:lnTo>
                    <a:pt x="52916" y="182180"/>
                  </a:lnTo>
                  <a:lnTo>
                    <a:pt x="53078" y="178076"/>
                  </a:lnTo>
                  <a:lnTo>
                    <a:pt x="52433" y="170711"/>
                  </a:lnTo>
                  <a:lnTo>
                    <a:pt x="51081" y="161677"/>
                  </a:lnTo>
                  <a:lnTo>
                    <a:pt x="49307" y="151496"/>
                  </a:lnTo>
                  <a:lnTo>
                    <a:pt x="47553" y="139977"/>
                  </a:lnTo>
                  <a:lnTo>
                    <a:pt x="46067" y="127074"/>
                  </a:lnTo>
                  <a:lnTo>
                    <a:pt x="44912" y="113114"/>
                  </a:lnTo>
                  <a:lnTo>
                    <a:pt x="44061" y="98653"/>
                  </a:lnTo>
                  <a:lnTo>
                    <a:pt x="43456" y="84069"/>
                  </a:lnTo>
                  <a:lnTo>
                    <a:pt x="43203" y="69697"/>
                  </a:lnTo>
                  <a:lnTo>
                    <a:pt x="43557" y="55899"/>
                  </a:lnTo>
                  <a:lnTo>
                    <a:pt x="44618" y="42816"/>
                  </a:lnTo>
                  <a:lnTo>
                    <a:pt x="46653" y="30726"/>
                  </a:lnTo>
                  <a:lnTo>
                    <a:pt x="50154" y="20125"/>
                  </a:lnTo>
                  <a:lnTo>
                    <a:pt x="55258" y="11159"/>
                  </a:lnTo>
                  <a:lnTo>
                    <a:pt x="61959" y="4307"/>
                  </a:lnTo>
                  <a:lnTo>
                    <a:pt x="70278" y="509"/>
                  </a:lnTo>
                  <a:lnTo>
                    <a:pt x="80048" y="0"/>
                  </a:lnTo>
                  <a:lnTo>
                    <a:pt x="90677" y="2574"/>
                  </a:lnTo>
                  <a:lnTo>
                    <a:pt x="101261" y="7948"/>
                  </a:lnTo>
                  <a:lnTo>
                    <a:pt x="111298" y="15670"/>
                  </a:lnTo>
                  <a:lnTo>
                    <a:pt x="120661" y="25223"/>
                  </a:lnTo>
                  <a:lnTo>
                    <a:pt x="129410" y="36135"/>
                  </a:lnTo>
                  <a:lnTo>
                    <a:pt x="137660" y="48025"/>
                  </a:lnTo>
                  <a:lnTo>
                    <a:pt x="145371" y="60768"/>
                  </a:lnTo>
                  <a:lnTo>
                    <a:pt x="152339" y="74459"/>
                  </a:lnTo>
                  <a:lnTo>
                    <a:pt x="158513" y="89070"/>
                  </a:lnTo>
                  <a:lnTo>
                    <a:pt x="163983" y="104136"/>
                  </a:lnTo>
                  <a:lnTo>
                    <a:pt x="168893" y="118871"/>
                  </a:lnTo>
                  <a:lnTo>
                    <a:pt x="173378" y="132860"/>
                  </a:lnTo>
                  <a:lnTo>
                    <a:pt x="177389" y="146202"/>
                  </a:lnTo>
                  <a:lnTo>
                    <a:pt x="180712" y="159309"/>
                  </a:lnTo>
                  <a:lnTo>
                    <a:pt x="183282" y="172443"/>
                  </a:lnTo>
                  <a:lnTo>
                    <a:pt x="185181" y="185109"/>
                  </a:lnTo>
                  <a:lnTo>
                    <a:pt x="186746" y="197373"/>
                  </a:lnTo>
                  <a:lnTo>
                    <a:pt x="188111" y="210318"/>
                  </a:lnTo>
                  <a:lnTo>
                    <a:pt x="189513" y="226013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439483" y="1439710"/>
              <a:ext cx="124677" cy="352344"/>
            </a:xfrm>
            <a:custGeom>
              <a:avLst/>
              <a:gdLst/>
              <a:ahLst/>
              <a:cxnLst/>
              <a:rect l="0" t="0" r="0" b="0"/>
              <a:pathLst>
                <a:path w="124677" h="352344">
                  <a:moveTo>
                    <a:pt x="14693" y="86922"/>
                  </a:moveTo>
                  <a:lnTo>
                    <a:pt x="11827" y="95857"/>
                  </a:lnTo>
                  <a:lnTo>
                    <a:pt x="9684" y="105484"/>
                  </a:lnTo>
                  <a:lnTo>
                    <a:pt x="8086" y="116776"/>
                  </a:lnTo>
                  <a:lnTo>
                    <a:pt x="7078" y="129616"/>
                  </a:lnTo>
                  <a:lnTo>
                    <a:pt x="6879" y="143744"/>
                  </a:lnTo>
                  <a:lnTo>
                    <a:pt x="7529" y="158869"/>
                  </a:lnTo>
                  <a:lnTo>
                    <a:pt x="8768" y="174731"/>
                  </a:lnTo>
                  <a:lnTo>
                    <a:pt x="10132" y="191119"/>
                  </a:lnTo>
                  <a:lnTo>
                    <a:pt x="11346" y="207871"/>
                  </a:lnTo>
                  <a:lnTo>
                    <a:pt x="12480" y="224710"/>
                  </a:lnTo>
                  <a:lnTo>
                    <a:pt x="13848" y="241248"/>
                  </a:lnTo>
                  <a:lnTo>
                    <a:pt x="15615" y="257300"/>
                  </a:lnTo>
                  <a:lnTo>
                    <a:pt x="17633" y="272859"/>
                  </a:lnTo>
                  <a:lnTo>
                    <a:pt x="19535" y="288001"/>
                  </a:lnTo>
                  <a:lnTo>
                    <a:pt x="21115" y="302815"/>
                  </a:lnTo>
                  <a:lnTo>
                    <a:pt x="22499" y="317222"/>
                  </a:lnTo>
                  <a:lnTo>
                    <a:pt x="24035" y="330984"/>
                  </a:lnTo>
                  <a:lnTo>
                    <a:pt x="25893" y="343916"/>
                  </a:lnTo>
                  <a:lnTo>
                    <a:pt x="27142" y="352343"/>
                  </a:lnTo>
                  <a:lnTo>
                    <a:pt x="26707" y="352264"/>
                  </a:lnTo>
                  <a:lnTo>
                    <a:pt x="25117" y="345996"/>
                  </a:lnTo>
                  <a:lnTo>
                    <a:pt x="22841" y="335634"/>
                  </a:lnTo>
                  <a:lnTo>
                    <a:pt x="20138" y="322273"/>
                  </a:lnTo>
                  <a:lnTo>
                    <a:pt x="17163" y="306665"/>
                  </a:lnTo>
                  <a:lnTo>
                    <a:pt x="14178" y="289404"/>
                  </a:lnTo>
                  <a:lnTo>
                    <a:pt x="11549" y="270961"/>
                  </a:lnTo>
                  <a:lnTo>
                    <a:pt x="9442" y="251702"/>
                  </a:lnTo>
                  <a:lnTo>
                    <a:pt x="7688" y="232374"/>
                  </a:lnTo>
                  <a:lnTo>
                    <a:pt x="5895" y="214078"/>
                  </a:lnTo>
                  <a:lnTo>
                    <a:pt x="3842" y="197321"/>
                  </a:lnTo>
                  <a:lnTo>
                    <a:pt x="1800" y="181764"/>
                  </a:lnTo>
                  <a:lnTo>
                    <a:pt x="417" y="166547"/>
                  </a:lnTo>
                  <a:lnTo>
                    <a:pt x="0" y="151121"/>
                  </a:lnTo>
                  <a:lnTo>
                    <a:pt x="383" y="135451"/>
                  </a:lnTo>
                  <a:lnTo>
                    <a:pt x="1103" y="119837"/>
                  </a:lnTo>
                  <a:lnTo>
                    <a:pt x="1852" y="104473"/>
                  </a:lnTo>
                  <a:lnTo>
                    <a:pt x="2660" y="89407"/>
                  </a:lnTo>
                  <a:lnTo>
                    <a:pt x="3800" y="74612"/>
                  </a:lnTo>
                  <a:lnTo>
                    <a:pt x="5421" y="60042"/>
                  </a:lnTo>
                  <a:lnTo>
                    <a:pt x="7679" y="45971"/>
                  </a:lnTo>
                  <a:lnTo>
                    <a:pt x="10805" y="32969"/>
                  </a:lnTo>
                  <a:lnTo>
                    <a:pt x="14848" y="21277"/>
                  </a:lnTo>
                  <a:lnTo>
                    <a:pt x="20023" y="11460"/>
                  </a:lnTo>
                  <a:lnTo>
                    <a:pt x="26779" y="4527"/>
                  </a:lnTo>
                  <a:lnTo>
                    <a:pt x="35205" y="764"/>
                  </a:lnTo>
                  <a:lnTo>
                    <a:pt x="44778" y="0"/>
                  </a:lnTo>
                  <a:lnTo>
                    <a:pt x="54581" y="1981"/>
                  </a:lnTo>
                  <a:lnTo>
                    <a:pt x="64058" y="6272"/>
                  </a:lnTo>
                  <a:lnTo>
                    <a:pt x="73028" y="12368"/>
                  </a:lnTo>
                  <a:lnTo>
                    <a:pt x="81504" y="19805"/>
                  </a:lnTo>
                  <a:lnTo>
                    <a:pt x="89569" y="28205"/>
                  </a:lnTo>
                  <a:lnTo>
                    <a:pt x="97153" y="37281"/>
                  </a:lnTo>
                  <a:lnTo>
                    <a:pt x="104036" y="46825"/>
                  </a:lnTo>
                  <a:lnTo>
                    <a:pt x="110148" y="56693"/>
                  </a:lnTo>
                  <a:lnTo>
                    <a:pt x="115407" y="66948"/>
                  </a:lnTo>
                  <a:lnTo>
                    <a:pt x="119642" y="77825"/>
                  </a:lnTo>
                  <a:lnTo>
                    <a:pt x="122846" y="89396"/>
                  </a:lnTo>
                  <a:lnTo>
                    <a:pt x="124676" y="101270"/>
                  </a:lnTo>
                  <a:lnTo>
                    <a:pt x="124397" y="112709"/>
                  </a:lnTo>
                  <a:lnTo>
                    <a:pt x="121798" y="123322"/>
                  </a:lnTo>
                  <a:lnTo>
                    <a:pt x="117122" y="132905"/>
                  </a:lnTo>
                  <a:lnTo>
                    <a:pt x="110777" y="141270"/>
                  </a:lnTo>
                  <a:lnTo>
                    <a:pt x="103175" y="148445"/>
                  </a:lnTo>
                  <a:lnTo>
                    <a:pt x="94495" y="154450"/>
                  </a:lnTo>
                  <a:lnTo>
                    <a:pt x="84701" y="159200"/>
                  </a:lnTo>
                  <a:lnTo>
                    <a:pt x="73873" y="162767"/>
                  </a:lnTo>
                  <a:lnTo>
                    <a:pt x="62597" y="165158"/>
                  </a:lnTo>
                  <a:lnTo>
                    <a:pt x="50692" y="166370"/>
                  </a:lnTo>
                  <a:lnTo>
                    <a:pt x="35991" y="165393"/>
                  </a:lnTo>
                  <a:lnTo>
                    <a:pt x="14693" y="160621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622632" y="1463461"/>
              <a:ext cx="115815" cy="167819"/>
            </a:xfrm>
            <a:custGeom>
              <a:avLst/>
              <a:gdLst/>
              <a:ahLst/>
              <a:cxnLst/>
              <a:rect l="0" t="0" r="0" b="0"/>
              <a:pathLst>
                <a:path w="115815" h="167819">
                  <a:moveTo>
                    <a:pt x="0" y="52642"/>
                  </a:moveTo>
                  <a:lnTo>
                    <a:pt x="2866" y="61511"/>
                  </a:lnTo>
                  <a:lnTo>
                    <a:pt x="5009" y="70497"/>
                  </a:lnTo>
                  <a:lnTo>
                    <a:pt x="6617" y="80493"/>
                  </a:lnTo>
                  <a:lnTo>
                    <a:pt x="7970" y="91473"/>
                  </a:lnTo>
                  <a:lnTo>
                    <a:pt x="9466" y="103285"/>
                  </a:lnTo>
                  <a:lnTo>
                    <a:pt x="11317" y="115743"/>
                  </a:lnTo>
                  <a:lnTo>
                    <a:pt x="13557" y="128681"/>
                  </a:lnTo>
                  <a:lnTo>
                    <a:pt x="16138" y="141962"/>
                  </a:lnTo>
                  <a:lnTo>
                    <a:pt x="18989" y="155385"/>
                  </a:lnTo>
                  <a:lnTo>
                    <a:pt x="22122" y="165406"/>
                  </a:lnTo>
                  <a:lnTo>
                    <a:pt x="24823" y="167818"/>
                  </a:lnTo>
                  <a:lnTo>
                    <a:pt x="25949" y="164203"/>
                  </a:lnTo>
                  <a:lnTo>
                    <a:pt x="25575" y="156716"/>
                  </a:lnTo>
                  <a:lnTo>
                    <a:pt x="24128" y="146822"/>
                  </a:lnTo>
                  <a:lnTo>
                    <a:pt x="21967" y="135436"/>
                  </a:lnTo>
                  <a:lnTo>
                    <a:pt x="19341" y="123277"/>
                  </a:lnTo>
                  <a:lnTo>
                    <a:pt x="16411" y="110996"/>
                  </a:lnTo>
                  <a:lnTo>
                    <a:pt x="13298" y="98937"/>
                  </a:lnTo>
                  <a:lnTo>
                    <a:pt x="10560" y="87200"/>
                  </a:lnTo>
                  <a:lnTo>
                    <a:pt x="9164" y="75773"/>
                  </a:lnTo>
                  <a:lnTo>
                    <a:pt x="9526" y="64603"/>
                  </a:lnTo>
                  <a:lnTo>
                    <a:pt x="11567" y="53794"/>
                  </a:lnTo>
                  <a:lnTo>
                    <a:pt x="14996" y="43600"/>
                  </a:lnTo>
                  <a:lnTo>
                    <a:pt x="19496" y="34119"/>
                  </a:lnTo>
                  <a:lnTo>
                    <a:pt x="25109" y="25616"/>
                  </a:lnTo>
                  <a:lnTo>
                    <a:pt x="32224" y="18582"/>
                  </a:lnTo>
                  <a:lnTo>
                    <a:pt x="40928" y="13149"/>
                  </a:lnTo>
                  <a:lnTo>
                    <a:pt x="51001" y="9137"/>
                  </a:lnTo>
                  <a:lnTo>
                    <a:pt x="63375" y="5836"/>
                  </a:lnTo>
                  <a:lnTo>
                    <a:pt x="82494" y="295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765177" y="1473989"/>
              <a:ext cx="100575" cy="160834"/>
            </a:xfrm>
            <a:custGeom>
              <a:avLst/>
              <a:gdLst/>
              <a:ahLst/>
              <a:cxnLst/>
              <a:rect l="0" t="0" r="0" b="0"/>
              <a:pathLst>
                <a:path w="100575" h="160834">
                  <a:moveTo>
                    <a:pt x="99611" y="31586"/>
                  </a:moveTo>
                  <a:lnTo>
                    <a:pt x="93542" y="25852"/>
                  </a:lnTo>
                  <a:lnTo>
                    <a:pt x="86057" y="21568"/>
                  </a:lnTo>
                  <a:lnTo>
                    <a:pt x="76382" y="18376"/>
                  </a:lnTo>
                  <a:lnTo>
                    <a:pt x="65241" y="16533"/>
                  </a:lnTo>
                  <a:lnTo>
                    <a:pt x="53906" y="16781"/>
                  </a:lnTo>
                  <a:lnTo>
                    <a:pt x="43144" y="19346"/>
                  </a:lnTo>
                  <a:lnTo>
                    <a:pt x="33346" y="23993"/>
                  </a:lnTo>
                  <a:lnTo>
                    <a:pt x="24780" y="30315"/>
                  </a:lnTo>
                  <a:lnTo>
                    <a:pt x="17440" y="37905"/>
                  </a:lnTo>
                  <a:lnTo>
                    <a:pt x="11312" y="46744"/>
                  </a:lnTo>
                  <a:lnTo>
                    <a:pt x="6473" y="57178"/>
                  </a:lnTo>
                  <a:lnTo>
                    <a:pt x="2848" y="69254"/>
                  </a:lnTo>
                  <a:lnTo>
                    <a:pt x="563" y="82277"/>
                  </a:lnTo>
                  <a:lnTo>
                    <a:pt x="0" y="95024"/>
                  </a:lnTo>
                  <a:lnTo>
                    <a:pt x="1217" y="106817"/>
                  </a:lnTo>
                  <a:lnTo>
                    <a:pt x="3981" y="117512"/>
                  </a:lnTo>
                  <a:lnTo>
                    <a:pt x="7971" y="127231"/>
                  </a:lnTo>
                  <a:lnTo>
                    <a:pt x="12884" y="136164"/>
                  </a:lnTo>
                  <a:lnTo>
                    <a:pt x="18791" y="144180"/>
                  </a:lnTo>
                  <a:lnTo>
                    <a:pt x="26111" y="150828"/>
                  </a:lnTo>
                  <a:lnTo>
                    <a:pt x="34953" y="155963"/>
                  </a:lnTo>
                  <a:lnTo>
                    <a:pt x="44822" y="159414"/>
                  </a:lnTo>
                  <a:lnTo>
                    <a:pt x="54830" y="160833"/>
                  </a:lnTo>
                  <a:lnTo>
                    <a:pt x="64445" y="160223"/>
                  </a:lnTo>
                  <a:lnTo>
                    <a:pt x="73339" y="157712"/>
                  </a:lnTo>
                  <a:lnTo>
                    <a:pt x="81233" y="153369"/>
                  </a:lnTo>
                  <a:lnTo>
                    <a:pt x="88083" y="147413"/>
                  </a:lnTo>
                  <a:lnTo>
                    <a:pt x="93700" y="140162"/>
                  </a:lnTo>
                  <a:lnTo>
                    <a:pt x="97657" y="131934"/>
                  </a:lnTo>
                  <a:lnTo>
                    <a:pt x="99877" y="122986"/>
                  </a:lnTo>
                  <a:lnTo>
                    <a:pt x="100574" y="113200"/>
                  </a:lnTo>
                  <a:lnTo>
                    <a:pt x="100063" y="102115"/>
                  </a:lnTo>
                  <a:lnTo>
                    <a:pt x="98644" y="89593"/>
                  </a:lnTo>
                  <a:lnTo>
                    <a:pt x="96406" y="76269"/>
                  </a:lnTo>
                  <a:lnTo>
                    <a:pt x="93235" y="63318"/>
                  </a:lnTo>
                  <a:lnTo>
                    <a:pt x="89141" y="51393"/>
                  </a:lnTo>
                  <a:lnTo>
                    <a:pt x="84180" y="40717"/>
                  </a:lnTo>
                  <a:lnTo>
                    <a:pt x="77679" y="30191"/>
                  </a:lnTo>
                  <a:lnTo>
                    <a:pt x="66832" y="17780"/>
                  </a:lnTo>
                  <a:lnTo>
                    <a:pt x="46968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920143" y="1305533"/>
              <a:ext cx="159394" cy="326384"/>
            </a:xfrm>
            <a:custGeom>
              <a:avLst/>
              <a:gdLst/>
              <a:ahLst/>
              <a:cxnLst/>
              <a:rect l="0" t="0" r="0" b="0"/>
              <a:pathLst>
                <a:path w="159394" h="326384">
                  <a:moveTo>
                    <a:pt x="7815" y="0"/>
                  </a:moveTo>
                  <a:lnTo>
                    <a:pt x="4949" y="11869"/>
                  </a:lnTo>
                  <a:lnTo>
                    <a:pt x="2806" y="24279"/>
                  </a:lnTo>
                  <a:lnTo>
                    <a:pt x="1209" y="38456"/>
                  </a:lnTo>
                  <a:lnTo>
                    <a:pt x="201" y="53819"/>
                  </a:lnTo>
                  <a:lnTo>
                    <a:pt x="0" y="69167"/>
                  </a:lnTo>
                  <a:lnTo>
                    <a:pt x="652" y="83800"/>
                  </a:lnTo>
                  <a:lnTo>
                    <a:pt x="1890" y="97696"/>
                  </a:lnTo>
                  <a:lnTo>
                    <a:pt x="3253" y="111234"/>
                  </a:lnTo>
                  <a:lnTo>
                    <a:pt x="4467" y="124714"/>
                  </a:lnTo>
                  <a:lnTo>
                    <a:pt x="5602" y="138597"/>
                  </a:lnTo>
                  <a:lnTo>
                    <a:pt x="6970" y="153536"/>
                  </a:lnTo>
                  <a:lnTo>
                    <a:pt x="8742" y="169781"/>
                  </a:lnTo>
                  <a:lnTo>
                    <a:pt x="10933" y="187085"/>
                  </a:lnTo>
                  <a:lnTo>
                    <a:pt x="13482" y="204919"/>
                  </a:lnTo>
                  <a:lnTo>
                    <a:pt x="16307" y="222908"/>
                  </a:lnTo>
                  <a:lnTo>
                    <a:pt x="19170" y="240714"/>
                  </a:lnTo>
                  <a:lnTo>
                    <a:pt x="21706" y="257968"/>
                  </a:lnTo>
                  <a:lnTo>
                    <a:pt x="23712" y="274443"/>
                  </a:lnTo>
                  <a:lnTo>
                    <a:pt x="24174" y="287043"/>
                  </a:lnTo>
                  <a:lnTo>
                    <a:pt x="22469" y="292018"/>
                  </a:lnTo>
                  <a:lnTo>
                    <a:pt x="19880" y="290898"/>
                  </a:lnTo>
                  <a:lnTo>
                    <a:pt x="17134" y="285793"/>
                  </a:lnTo>
                  <a:lnTo>
                    <a:pt x="14692" y="277962"/>
                  </a:lnTo>
                  <a:lnTo>
                    <a:pt x="12739" y="268214"/>
                  </a:lnTo>
                  <a:lnTo>
                    <a:pt x="11438" y="257284"/>
                  </a:lnTo>
                  <a:lnTo>
                    <a:pt x="11020" y="245890"/>
                  </a:lnTo>
                  <a:lnTo>
                    <a:pt x="11525" y="234461"/>
                  </a:lnTo>
                  <a:lnTo>
                    <a:pt x="13002" y="223331"/>
                  </a:lnTo>
                  <a:lnTo>
                    <a:pt x="15588" y="212850"/>
                  </a:lnTo>
                  <a:lnTo>
                    <a:pt x="19263" y="203145"/>
                  </a:lnTo>
                  <a:lnTo>
                    <a:pt x="24187" y="194644"/>
                  </a:lnTo>
                  <a:lnTo>
                    <a:pt x="30774" y="188136"/>
                  </a:lnTo>
                  <a:lnTo>
                    <a:pt x="39091" y="183875"/>
                  </a:lnTo>
                  <a:lnTo>
                    <a:pt x="48761" y="181810"/>
                  </a:lnTo>
                  <a:lnTo>
                    <a:pt x="59160" y="181853"/>
                  </a:lnTo>
                  <a:lnTo>
                    <a:pt x="69855" y="183732"/>
                  </a:lnTo>
                  <a:lnTo>
                    <a:pt x="80628" y="187075"/>
                  </a:lnTo>
                  <a:lnTo>
                    <a:pt x="91387" y="191519"/>
                  </a:lnTo>
                  <a:lnTo>
                    <a:pt x="102097" y="196764"/>
                  </a:lnTo>
                  <a:lnTo>
                    <a:pt x="112593" y="202740"/>
                  </a:lnTo>
                  <a:lnTo>
                    <a:pt x="122576" y="209581"/>
                  </a:lnTo>
                  <a:lnTo>
                    <a:pt x="131913" y="217300"/>
                  </a:lnTo>
                  <a:lnTo>
                    <a:pt x="140320" y="225942"/>
                  </a:lnTo>
                  <a:lnTo>
                    <a:pt x="147290" y="235654"/>
                  </a:lnTo>
                  <a:lnTo>
                    <a:pt x="152676" y="246408"/>
                  </a:lnTo>
                  <a:lnTo>
                    <a:pt x="156477" y="257886"/>
                  </a:lnTo>
                  <a:lnTo>
                    <a:pt x="158671" y="269582"/>
                  </a:lnTo>
                  <a:lnTo>
                    <a:pt x="159393" y="281178"/>
                  </a:lnTo>
                  <a:lnTo>
                    <a:pt x="158423" y="292234"/>
                  </a:lnTo>
                  <a:lnTo>
                    <a:pt x="155120" y="302125"/>
                  </a:lnTo>
                  <a:lnTo>
                    <a:pt x="149338" y="310617"/>
                  </a:lnTo>
                  <a:lnTo>
                    <a:pt x="141199" y="317487"/>
                  </a:lnTo>
                  <a:lnTo>
                    <a:pt x="130848" y="322361"/>
                  </a:lnTo>
                  <a:lnTo>
                    <a:pt x="118596" y="325233"/>
                  </a:lnTo>
                  <a:lnTo>
                    <a:pt x="105167" y="326383"/>
                  </a:lnTo>
                  <a:lnTo>
                    <a:pt x="91557" y="326184"/>
                  </a:lnTo>
                  <a:lnTo>
                    <a:pt x="78343" y="324982"/>
                  </a:lnTo>
                  <a:lnTo>
                    <a:pt x="65765" y="323023"/>
                  </a:lnTo>
                  <a:lnTo>
                    <a:pt x="52473" y="320155"/>
                  </a:lnTo>
                  <a:lnTo>
                    <a:pt x="35073" y="315016"/>
                  </a:lnTo>
                  <a:lnTo>
                    <a:pt x="7815" y="305327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096415" y="1284476"/>
              <a:ext cx="200042" cy="361370"/>
            </a:xfrm>
            <a:custGeom>
              <a:avLst/>
              <a:gdLst/>
              <a:ahLst/>
              <a:cxnLst/>
              <a:rect l="0" t="0" r="0" b="0"/>
              <a:pathLst>
                <a:path w="200042" h="36137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76"/>
                  </a:lnTo>
                  <a:lnTo>
                    <a:pt x="178" y="47156"/>
                  </a:lnTo>
                  <a:lnTo>
                    <a:pt x="826" y="61761"/>
                  </a:lnTo>
                  <a:lnTo>
                    <a:pt x="2074" y="78563"/>
                  </a:lnTo>
                  <a:lnTo>
                    <a:pt x="3727" y="96873"/>
                  </a:lnTo>
                  <a:lnTo>
                    <a:pt x="5375" y="115383"/>
                  </a:lnTo>
                  <a:lnTo>
                    <a:pt x="6777" y="133306"/>
                  </a:lnTo>
                  <a:lnTo>
                    <a:pt x="7871" y="150404"/>
                  </a:lnTo>
                  <a:lnTo>
                    <a:pt x="8678" y="166718"/>
                  </a:lnTo>
                  <a:lnTo>
                    <a:pt x="9260" y="182390"/>
                  </a:lnTo>
                  <a:lnTo>
                    <a:pt x="9839" y="197576"/>
                  </a:lnTo>
                  <a:lnTo>
                    <a:pt x="10766" y="212408"/>
                  </a:lnTo>
                  <a:lnTo>
                    <a:pt x="12210" y="226999"/>
                  </a:lnTo>
                  <a:lnTo>
                    <a:pt x="14165" y="241752"/>
                  </a:lnTo>
                  <a:lnTo>
                    <a:pt x="16550" y="257336"/>
                  </a:lnTo>
                  <a:lnTo>
                    <a:pt x="19265" y="274040"/>
                  </a:lnTo>
                  <a:lnTo>
                    <a:pt x="22222" y="291496"/>
                  </a:lnTo>
                  <a:lnTo>
                    <a:pt x="25355" y="308906"/>
                  </a:lnTo>
                  <a:lnTo>
                    <a:pt x="28612" y="325717"/>
                  </a:lnTo>
                  <a:lnTo>
                    <a:pt x="32133" y="338900"/>
                  </a:lnTo>
                  <a:lnTo>
                    <a:pt x="35715" y="344619"/>
                  </a:lnTo>
                  <a:lnTo>
                    <a:pt x="38822" y="343918"/>
                  </a:lnTo>
                  <a:lnTo>
                    <a:pt x="41639" y="339104"/>
                  </a:lnTo>
                  <a:lnTo>
                    <a:pt x="44596" y="332058"/>
                  </a:lnTo>
                  <a:lnTo>
                    <a:pt x="48129" y="324121"/>
                  </a:lnTo>
                  <a:lnTo>
                    <a:pt x="52417" y="316017"/>
                  </a:lnTo>
                  <a:lnTo>
                    <a:pt x="57908" y="308367"/>
                  </a:lnTo>
                  <a:lnTo>
                    <a:pt x="65399" y="301870"/>
                  </a:lnTo>
                  <a:lnTo>
                    <a:pt x="75135" y="296776"/>
                  </a:lnTo>
                  <a:lnTo>
                    <a:pt x="86568" y="292819"/>
                  </a:lnTo>
                  <a:lnTo>
                    <a:pt x="98690" y="289454"/>
                  </a:lnTo>
                  <a:lnTo>
                    <a:pt x="110832" y="286287"/>
                  </a:lnTo>
                  <a:lnTo>
                    <a:pt x="122556" y="282968"/>
                  </a:lnTo>
                  <a:lnTo>
                    <a:pt x="133495" y="279120"/>
                  </a:lnTo>
                  <a:lnTo>
                    <a:pt x="143544" y="274592"/>
                  </a:lnTo>
                  <a:lnTo>
                    <a:pt x="152630" y="269260"/>
                  </a:lnTo>
                  <a:lnTo>
                    <a:pt x="160601" y="262931"/>
                  </a:lnTo>
                  <a:lnTo>
                    <a:pt x="167479" y="255600"/>
                  </a:lnTo>
                  <a:lnTo>
                    <a:pt x="173100" y="247407"/>
                  </a:lnTo>
                  <a:lnTo>
                    <a:pt x="177055" y="238537"/>
                  </a:lnTo>
                  <a:lnTo>
                    <a:pt x="179266" y="229170"/>
                  </a:lnTo>
                  <a:lnTo>
                    <a:pt x="179785" y="219611"/>
                  </a:lnTo>
                  <a:lnTo>
                    <a:pt x="178620" y="210274"/>
                  </a:lnTo>
                  <a:lnTo>
                    <a:pt x="175946" y="201371"/>
                  </a:lnTo>
                  <a:lnTo>
                    <a:pt x="171880" y="193089"/>
                  </a:lnTo>
                  <a:lnTo>
                    <a:pt x="166411" y="185673"/>
                  </a:lnTo>
                  <a:lnTo>
                    <a:pt x="159660" y="179175"/>
                  </a:lnTo>
                  <a:lnTo>
                    <a:pt x="151857" y="173811"/>
                  </a:lnTo>
                  <a:lnTo>
                    <a:pt x="143251" y="170030"/>
                  </a:lnTo>
                  <a:lnTo>
                    <a:pt x="134053" y="167937"/>
                  </a:lnTo>
                  <a:lnTo>
                    <a:pt x="124439" y="167496"/>
                  </a:lnTo>
                  <a:lnTo>
                    <a:pt x="114532" y="168712"/>
                  </a:lnTo>
                  <a:lnTo>
                    <a:pt x="104434" y="171427"/>
                  </a:lnTo>
                  <a:lnTo>
                    <a:pt x="94535" y="175690"/>
                  </a:lnTo>
                  <a:lnTo>
                    <a:pt x="85494" y="181824"/>
                  </a:lnTo>
                  <a:lnTo>
                    <a:pt x="77600" y="189838"/>
                  </a:lnTo>
                  <a:lnTo>
                    <a:pt x="70808" y="199473"/>
                  </a:lnTo>
                  <a:lnTo>
                    <a:pt x="64930" y="210382"/>
                  </a:lnTo>
                  <a:lnTo>
                    <a:pt x="59760" y="222232"/>
                  </a:lnTo>
                  <a:lnTo>
                    <a:pt x="55440" y="234594"/>
                  </a:lnTo>
                  <a:lnTo>
                    <a:pt x="52434" y="246959"/>
                  </a:lnTo>
                  <a:lnTo>
                    <a:pt x="50896" y="259044"/>
                  </a:lnTo>
                  <a:lnTo>
                    <a:pt x="50845" y="270614"/>
                  </a:lnTo>
                  <a:lnTo>
                    <a:pt x="52331" y="281392"/>
                  </a:lnTo>
                  <a:lnTo>
                    <a:pt x="55221" y="291309"/>
                  </a:lnTo>
                  <a:lnTo>
                    <a:pt x="59263" y="300461"/>
                  </a:lnTo>
                  <a:lnTo>
                    <a:pt x="64186" y="309003"/>
                  </a:lnTo>
                  <a:lnTo>
                    <a:pt x="69754" y="317088"/>
                  </a:lnTo>
                  <a:lnTo>
                    <a:pt x="75949" y="324842"/>
                  </a:lnTo>
                  <a:lnTo>
                    <a:pt x="82939" y="332363"/>
                  </a:lnTo>
                  <a:lnTo>
                    <a:pt x="90757" y="339714"/>
                  </a:lnTo>
                  <a:lnTo>
                    <a:pt x="99465" y="346617"/>
                  </a:lnTo>
                  <a:lnTo>
                    <a:pt x="109221" y="352494"/>
                  </a:lnTo>
                  <a:lnTo>
                    <a:pt x="120002" y="357102"/>
                  </a:lnTo>
                  <a:lnTo>
                    <a:pt x="131326" y="360193"/>
                  </a:lnTo>
                  <a:lnTo>
                    <a:pt x="142386" y="361369"/>
                  </a:lnTo>
                  <a:lnTo>
                    <a:pt x="152743" y="360606"/>
                  </a:lnTo>
                  <a:lnTo>
                    <a:pt x="162211" y="358287"/>
                  </a:lnTo>
                  <a:lnTo>
                    <a:pt x="171721" y="354688"/>
                  </a:lnTo>
                  <a:lnTo>
                    <a:pt x="183219" y="348378"/>
                  </a:lnTo>
                  <a:lnTo>
                    <a:pt x="200041" y="336912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313087" y="1417795"/>
              <a:ext cx="257111" cy="308691"/>
            </a:xfrm>
            <a:custGeom>
              <a:avLst/>
              <a:gdLst/>
              <a:ahLst/>
              <a:cxnLst/>
              <a:rect l="0" t="0" r="0" b="0"/>
              <a:pathLst>
                <a:path w="257111" h="308691">
                  <a:moveTo>
                    <a:pt x="4426" y="98308"/>
                  </a:moveTo>
                  <a:lnTo>
                    <a:pt x="4425" y="110044"/>
                  </a:lnTo>
                  <a:lnTo>
                    <a:pt x="4425" y="121172"/>
                  </a:lnTo>
                  <a:lnTo>
                    <a:pt x="4425" y="132771"/>
                  </a:lnTo>
                  <a:lnTo>
                    <a:pt x="4425" y="144932"/>
                  </a:lnTo>
                  <a:lnTo>
                    <a:pt x="4425" y="157592"/>
                  </a:lnTo>
                  <a:lnTo>
                    <a:pt x="4430" y="170643"/>
                  </a:lnTo>
                  <a:lnTo>
                    <a:pt x="4603" y="183822"/>
                  </a:lnTo>
                  <a:lnTo>
                    <a:pt x="5251" y="196739"/>
                  </a:lnTo>
                  <a:lnTo>
                    <a:pt x="6485" y="209133"/>
                  </a:lnTo>
                  <a:lnTo>
                    <a:pt x="7599" y="218595"/>
                  </a:lnTo>
                  <a:lnTo>
                    <a:pt x="7754" y="221891"/>
                  </a:lnTo>
                  <a:lnTo>
                    <a:pt x="7315" y="219580"/>
                  </a:lnTo>
                  <a:lnTo>
                    <a:pt x="6694" y="213272"/>
                  </a:lnTo>
                  <a:lnTo>
                    <a:pt x="5937" y="204302"/>
                  </a:lnTo>
                  <a:lnTo>
                    <a:pt x="4812" y="193592"/>
                  </a:lnTo>
                  <a:lnTo>
                    <a:pt x="3206" y="181745"/>
                  </a:lnTo>
                  <a:lnTo>
                    <a:pt x="1464" y="169154"/>
                  </a:lnTo>
                  <a:lnTo>
                    <a:pt x="278" y="156074"/>
                  </a:lnTo>
                  <a:lnTo>
                    <a:pt x="0" y="142676"/>
                  </a:lnTo>
                  <a:lnTo>
                    <a:pt x="645" y="129233"/>
                  </a:lnTo>
                  <a:lnTo>
                    <a:pt x="2072" y="116123"/>
                  </a:lnTo>
                  <a:lnTo>
                    <a:pt x="4114" y="103548"/>
                  </a:lnTo>
                  <a:lnTo>
                    <a:pt x="6796" y="92329"/>
                  </a:lnTo>
                  <a:lnTo>
                    <a:pt x="11075" y="84144"/>
                  </a:lnTo>
                  <a:lnTo>
                    <a:pt x="17223" y="80167"/>
                  </a:lnTo>
                  <a:lnTo>
                    <a:pt x="23828" y="80629"/>
                  </a:lnTo>
                  <a:lnTo>
                    <a:pt x="30458" y="84871"/>
                  </a:lnTo>
                  <a:lnTo>
                    <a:pt x="36945" y="91854"/>
                  </a:lnTo>
                  <a:lnTo>
                    <a:pt x="43013" y="100483"/>
                  </a:lnTo>
                  <a:lnTo>
                    <a:pt x="48559" y="109977"/>
                  </a:lnTo>
                  <a:lnTo>
                    <a:pt x="54141" y="118729"/>
                  </a:lnTo>
                  <a:lnTo>
                    <a:pt x="60287" y="123186"/>
                  </a:lnTo>
                  <a:lnTo>
                    <a:pt x="65963" y="121653"/>
                  </a:lnTo>
                  <a:lnTo>
                    <a:pt x="70134" y="115976"/>
                  </a:lnTo>
                  <a:lnTo>
                    <a:pt x="73089" y="107602"/>
                  </a:lnTo>
                  <a:lnTo>
                    <a:pt x="75546" y="97406"/>
                  </a:lnTo>
                  <a:lnTo>
                    <a:pt x="77974" y="85973"/>
                  </a:lnTo>
                  <a:lnTo>
                    <a:pt x="80563" y="73861"/>
                  </a:lnTo>
                  <a:lnTo>
                    <a:pt x="83357" y="61650"/>
                  </a:lnTo>
                  <a:lnTo>
                    <a:pt x="86346" y="49661"/>
                  </a:lnTo>
                  <a:lnTo>
                    <a:pt x="89653" y="38152"/>
                  </a:lnTo>
                  <a:lnTo>
                    <a:pt x="93548" y="27413"/>
                  </a:lnTo>
                  <a:lnTo>
                    <a:pt x="98135" y="17540"/>
                  </a:lnTo>
                  <a:lnTo>
                    <a:pt x="103519" y="9095"/>
                  </a:lnTo>
                  <a:lnTo>
                    <a:pt x="109890" y="3157"/>
                  </a:lnTo>
                  <a:lnTo>
                    <a:pt x="117243" y="102"/>
                  </a:lnTo>
                  <a:lnTo>
                    <a:pt x="125113" y="0"/>
                  </a:lnTo>
                  <a:lnTo>
                    <a:pt x="132701" y="2965"/>
                  </a:lnTo>
                  <a:lnTo>
                    <a:pt x="139577" y="8747"/>
                  </a:lnTo>
                  <a:lnTo>
                    <a:pt x="145664" y="17169"/>
                  </a:lnTo>
                  <a:lnTo>
                    <a:pt x="151063" y="28304"/>
                  </a:lnTo>
                  <a:lnTo>
                    <a:pt x="155914" y="41922"/>
                  </a:lnTo>
                  <a:lnTo>
                    <a:pt x="160360" y="57097"/>
                  </a:lnTo>
                  <a:lnTo>
                    <a:pt x="164514" y="72424"/>
                  </a:lnTo>
                  <a:lnTo>
                    <a:pt x="168459" y="87109"/>
                  </a:lnTo>
                  <a:lnTo>
                    <a:pt x="172094" y="101407"/>
                  </a:lnTo>
                  <a:lnTo>
                    <a:pt x="175156" y="116293"/>
                  </a:lnTo>
                  <a:lnTo>
                    <a:pt x="177552" y="132307"/>
                  </a:lnTo>
                  <a:lnTo>
                    <a:pt x="179500" y="149354"/>
                  </a:lnTo>
                  <a:lnTo>
                    <a:pt x="181422" y="166963"/>
                  </a:lnTo>
                  <a:lnTo>
                    <a:pt x="183569" y="184776"/>
                  </a:lnTo>
                  <a:lnTo>
                    <a:pt x="186012" y="202451"/>
                  </a:lnTo>
                  <a:lnTo>
                    <a:pt x="188732" y="219612"/>
                  </a:lnTo>
                  <a:lnTo>
                    <a:pt x="191682" y="236106"/>
                  </a:lnTo>
                  <a:lnTo>
                    <a:pt x="194968" y="251807"/>
                  </a:lnTo>
                  <a:lnTo>
                    <a:pt x="198850" y="266518"/>
                  </a:lnTo>
                  <a:lnTo>
                    <a:pt x="203425" y="280209"/>
                  </a:lnTo>
                  <a:lnTo>
                    <a:pt x="208633" y="292201"/>
                  </a:lnTo>
                  <a:lnTo>
                    <a:pt x="214353" y="301142"/>
                  </a:lnTo>
                  <a:lnTo>
                    <a:pt x="220456" y="306558"/>
                  </a:lnTo>
                  <a:lnTo>
                    <a:pt x="226724" y="308690"/>
                  </a:lnTo>
                  <a:lnTo>
                    <a:pt x="233575" y="308056"/>
                  </a:lnTo>
                  <a:lnTo>
                    <a:pt x="242726" y="302362"/>
                  </a:lnTo>
                  <a:lnTo>
                    <a:pt x="257110" y="287821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391212" y="1116020"/>
              <a:ext cx="217506" cy="694882"/>
            </a:xfrm>
            <a:custGeom>
              <a:avLst/>
              <a:gdLst/>
              <a:ahLst/>
              <a:cxnLst/>
              <a:rect l="0" t="0" r="0" b="0"/>
              <a:pathLst>
                <a:path w="217506" h="694882">
                  <a:moveTo>
                    <a:pt x="0" y="0"/>
                  </a:moveTo>
                  <a:lnTo>
                    <a:pt x="6001" y="8869"/>
                  </a:lnTo>
                  <a:lnTo>
                    <a:pt x="12847" y="17855"/>
                  </a:lnTo>
                  <a:lnTo>
                    <a:pt x="21229" y="27846"/>
                  </a:lnTo>
                  <a:lnTo>
                    <a:pt x="30684" y="38654"/>
                  </a:lnTo>
                  <a:lnTo>
                    <a:pt x="40350" y="49817"/>
                  </a:lnTo>
                  <a:lnTo>
                    <a:pt x="49706" y="61022"/>
                  </a:lnTo>
                  <a:lnTo>
                    <a:pt x="58578" y="72134"/>
                  </a:lnTo>
                  <a:lnTo>
                    <a:pt x="66981" y="83119"/>
                  </a:lnTo>
                  <a:lnTo>
                    <a:pt x="74997" y="93989"/>
                  </a:lnTo>
                  <a:lnTo>
                    <a:pt x="82718" y="104932"/>
                  </a:lnTo>
                  <a:lnTo>
                    <a:pt x="90223" y="116278"/>
                  </a:lnTo>
                  <a:lnTo>
                    <a:pt x="97575" y="128172"/>
                  </a:lnTo>
                  <a:lnTo>
                    <a:pt x="104821" y="140433"/>
                  </a:lnTo>
                  <a:lnTo>
                    <a:pt x="111993" y="152663"/>
                  </a:lnTo>
                  <a:lnTo>
                    <a:pt x="119115" y="164636"/>
                  </a:lnTo>
                  <a:lnTo>
                    <a:pt x="126203" y="176455"/>
                  </a:lnTo>
                  <a:lnTo>
                    <a:pt x="133268" y="188456"/>
                  </a:lnTo>
                  <a:lnTo>
                    <a:pt x="140318" y="200822"/>
                  </a:lnTo>
                  <a:lnTo>
                    <a:pt x="147358" y="213416"/>
                  </a:lnTo>
                  <a:lnTo>
                    <a:pt x="154391" y="225877"/>
                  </a:lnTo>
                  <a:lnTo>
                    <a:pt x="161414" y="238007"/>
                  </a:lnTo>
                  <a:lnTo>
                    <a:pt x="168267" y="249933"/>
                  </a:lnTo>
                  <a:lnTo>
                    <a:pt x="174642" y="262007"/>
                  </a:lnTo>
                  <a:lnTo>
                    <a:pt x="180410" y="274423"/>
                  </a:lnTo>
                  <a:lnTo>
                    <a:pt x="185605" y="287049"/>
                  </a:lnTo>
                  <a:lnTo>
                    <a:pt x="190329" y="299532"/>
                  </a:lnTo>
                  <a:lnTo>
                    <a:pt x="194692" y="311677"/>
                  </a:lnTo>
                  <a:lnTo>
                    <a:pt x="198793" y="323613"/>
                  </a:lnTo>
                  <a:lnTo>
                    <a:pt x="202708" y="335693"/>
                  </a:lnTo>
                  <a:lnTo>
                    <a:pt x="206488" y="348118"/>
                  </a:lnTo>
                  <a:lnTo>
                    <a:pt x="210011" y="360920"/>
                  </a:lnTo>
                  <a:lnTo>
                    <a:pt x="212999" y="374053"/>
                  </a:lnTo>
                  <a:lnTo>
                    <a:pt x="215335" y="387462"/>
                  </a:lnTo>
                  <a:lnTo>
                    <a:pt x="216902" y="401570"/>
                  </a:lnTo>
                  <a:lnTo>
                    <a:pt x="217505" y="417244"/>
                  </a:lnTo>
                  <a:lnTo>
                    <a:pt x="217130" y="434813"/>
                  </a:lnTo>
                  <a:lnTo>
                    <a:pt x="215913" y="453493"/>
                  </a:lnTo>
                  <a:lnTo>
                    <a:pt x="214034" y="471731"/>
                  </a:lnTo>
                  <a:lnTo>
                    <a:pt x="211659" y="488660"/>
                  </a:lnTo>
                  <a:lnTo>
                    <a:pt x="208933" y="504107"/>
                  </a:lnTo>
                  <a:lnTo>
                    <a:pt x="205957" y="518244"/>
                  </a:lnTo>
                  <a:lnTo>
                    <a:pt x="202805" y="531336"/>
                  </a:lnTo>
                  <a:lnTo>
                    <a:pt x="199366" y="543484"/>
                  </a:lnTo>
                  <a:lnTo>
                    <a:pt x="195373" y="554599"/>
                  </a:lnTo>
                  <a:lnTo>
                    <a:pt x="190717" y="564727"/>
                  </a:lnTo>
                  <a:lnTo>
                    <a:pt x="185283" y="574347"/>
                  </a:lnTo>
                  <a:lnTo>
                    <a:pt x="178878" y="584261"/>
                  </a:lnTo>
                  <a:lnTo>
                    <a:pt x="171492" y="594895"/>
                  </a:lnTo>
                  <a:lnTo>
                    <a:pt x="163261" y="606158"/>
                  </a:lnTo>
                  <a:lnTo>
                    <a:pt x="154365" y="617643"/>
                  </a:lnTo>
                  <a:lnTo>
                    <a:pt x="144980" y="629070"/>
                  </a:lnTo>
                  <a:lnTo>
                    <a:pt x="135408" y="640166"/>
                  </a:lnTo>
                  <a:lnTo>
                    <a:pt x="126063" y="650609"/>
                  </a:lnTo>
                  <a:lnTo>
                    <a:pt x="117159" y="660285"/>
                  </a:lnTo>
                  <a:lnTo>
                    <a:pt x="109019" y="668962"/>
                  </a:lnTo>
                  <a:lnTo>
                    <a:pt x="101363" y="677044"/>
                  </a:lnTo>
                  <a:lnTo>
                    <a:pt x="93521" y="685241"/>
                  </a:lnTo>
                  <a:lnTo>
                    <a:pt x="84228" y="694881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686010" y="165297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601986" y="2378468"/>
            <a:ext cx="449073" cy="502539"/>
            <a:chOff x="601986" y="2378468"/>
            <a:chExt cx="449073" cy="502539"/>
          </a:xfrm>
        </p:grpSpPr>
        <p:sp>
          <p:nvSpPr>
            <p:cNvPr id="104" name="Freeform 103"/>
            <p:cNvSpPr/>
            <p:nvPr/>
          </p:nvSpPr>
          <p:spPr>
            <a:xfrm>
              <a:off x="731158" y="2456335"/>
              <a:ext cx="247993" cy="315184"/>
            </a:xfrm>
            <a:custGeom>
              <a:avLst/>
              <a:gdLst/>
              <a:ahLst/>
              <a:cxnLst/>
              <a:rect l="0" t="0" r="0" b="0"/>
              <a:pathLst>
                <a:path w="247993" h="315184">
                  <a:moveTo>
                    <a:pt x="37422" y="7333"/>
                  </a:moveTo>
                  <a:lnTo>
                    <a:pt x="34488" y="16134"/>
                  </a:lnTo>
                  <a:lnTo>
                    <a:pt x="31706" y="24481"/>
                  </a:lnTo>
                  <a:lnTo>
                    <a:pt x="28806" y="33179"/>
                  </a:lnTo>
                  <a:lnTo>
                    <a:pt x="25766" y="42300"/>
                  </a:lnTo>
                  <a:lnTo>
                    <a:pt x="22601" y="51795"/>
                  </a:lnTo>
                  <a:lnTo>
                    <a:pt x="19337" y="61588"/>
                  </a:lnTo>
                  <a:lnTo>
                    <a:pt x="15999" y="71601"/>
                  </a:lnTo>
                  <a:lnTo>
                    <a:pt x="12608" y="81775"/>
                  </a:lnTo>
                  <a:lnTo>
                    <a:pt x="9173" y="91991"/>
                  </a:lnTo>
                  <a:lnTo>
                    <a:pt x="5535" y="99714"/>
                  </a:lnTo>
                  <a:lnTo>
                    <a:pt x="2206" y="101464"/>
                  </a:lnTo>
                  <a:lnTo>
                    <a:pt x="338" y="97593"/>
                  </a:lnTo>
                  <a:lnTo>
                    <a:pt x="0" y="89487"/>
                  </a:lnTo>
                  <a:lnTo>
                    <a:pt x="1020" y="78709"/>
                  </a:lnTo>
                  <a:lnTo>
                    <a:pt x="3365" y="66802"/>
                  </a:lnTo>
                  <a:lnTo>
                    <a:pt x="6902" y="54692"/>
                  </a:lnTo>
                  <a:lnTo>
                    <a:pt x="11412" y="42933"/>
                  </a:lnTo>
                  <a:lnTo>
                    <a:pt x="16665" y="31944"/>
                  </a:lnTo>
                  <a:lnTo>
                    <a:pt x="22469" y="21857"/>
                  </a:lnTo>
                  <a:lnTo>
                    <a:pt x="28994" y="13080"/>
                  </a:lnTo>
                  <a:lnTo>
                    <a:pt x="36739" y="6376"/>
                  </a:lnTo>
                  <a:lnTo>
                    <a:pt x="45873" y="1985"/>
                  </a:lnTo>
                  <a:lnTo>
                    <a:pt x="56110" y="0"/>
                  </a:lnTo>
                  <a:lnTo>
                    <a:pt x="66899" y="628"/>
                  </a:lnTo>
                  <a:lnTo>
                    <a:pt x="77851" y="3718"/>
                  </a:lnTo>
                  <a:lnTo>
                    <a:pt x="88457" y="8858"/>
                  </a:lnTo>
                  <a:lnTo>
                    <a:pt x="98039" y="15579"/>
                  </a:lnTo>
                  <a:lnTo>
                    <a:pt x="106329" y="23467"/>
                  </a:lnTo>
                  <a:lnTo>
                    <a:pt x="113401" y="32353"/>
                  </a:lnTo>
                  <a:lnTo>
                    <a:pt x="119475" y="42293"/>
                  </a:lnTo>
                  <a:lnTo>
                    <a:pt x="124788" y="53237"/>
                  </a:lnTo>
                  <a:lnTo>
                    <a:pt x="129546" y="65027"/>
                  </a:lnTo>
                  <a:lnTo>
                    <a:pt x="133911" y="77472"/>
                  </a:lnTo>
                  <a:lnTo>
                    <a:pt x="137997" y="90403"/>
                  </a:lnTo>
                  <a:lnTo>
                    <a:pt x="141727" y="103679"/>
                  </a:lnTo>
                  <a:lnTo>
                    <a:pt x="144853" y="117198"/>
                  </a:lnTo>
                  <a:lnTo>
                    <a:pt x="147283" y="130889"/>
                  </a:lnTo>
                  <a:lnTo>
                    <a:pt x="148913" y="144863"/>
                  </a:lnTo>
                  <a:lnTo>
                    <a:pt x="149558" y="159390"/>
                  </a:lnTo>
                  <a:lnTo>
                    <a:pt x="149207" y="174565"/>
                  </a:lnTo>
                  <a:lnTo>
                    <a:pt x="147835" y="190011"/>
                  </a:lnTo>
                  <a:lnTo>
                    <a:pt x="145319" y="205001"/>
                  </a:lnTo>
                  <a:lnTo>
                    <a:pt x="141701" y="219157"/>
                  </a:lnTo>
                  <a:lnTo>
                    <a:pt x="137154" y="232441"/>
                  </a:lnTo>
                  <a:lnTo>
                    <a:pt x="131886" y="244976"/>
                  </a:lnTo>
                  <a:lnTo>
                    <a:pt x="126085" y="256922"/>
                  </a:lnTo>
                  <a:lnTo>
                    <a:pt x="119903" y="268267"/>
                  </a:lnTo>
                  <a:lnTo>
                    <a:pt x="113454" y="278828"/>
                  </a:lnTo>
                  <a:lnTo>
                    <a:pt x="106812" y="288558"/>
                  </a:lnTo>
                  <a:lnTo>
                    <a:pt x="99708" y="297229"/>
                  </a:lnTo>
                  <a:lnTo>
                    <a:pt x="91568" y="304376"/>
                  </a:lnTo>
                  <a:lnTo>
                    <a:pt x="82169" y="309875"/>
                  </a:lnTo>
                  <a:lnTo>
                    <a:pt x="71923" y="313585"/>
                  </a:lnTo>
                  <a:lnTo>
                    <a:pt x="61661" y="315183"/>
                  </a:lnTo>
                  <a:lnTo>
                    <a:pt x="51876" y="314697"/>
                  </a:lnTo>
                  <a:lnTo>
                    <a:pt x="42867" y="312270"/>
                  </a:lnTo>
                  <a:lnTo>
                    <a:pt x="34897" y="307984"/>
                  </a:lnTo>
                  <a:lnTo>
                    <a:pt x="27994" y="302066"/>
                  </a:lnTo>
                  <a:lnTo>
                    <a:pt x="22343" y="294842"/>
                  </a:lnTo>
                  <a:lnTo>
                    <a:pt x="18363" y="286631"/>
                  </a:lnTo>
                  <a:lnTo>
                    <a:pt x="16132" y="277708"/>
                  </a:lnTo>
                  <a:lnTo>
                    <a:pt x="15598" y="268449"/>
                  </a:lnTo>
                  <a:lnTo>
                    <a:pt x="16751" y="259313"/>
                  </a:lnTo>
                  <a:lnTo>
                    <a:pt x="19419" y="250555"/>
                  </a:lnTo>
                  <a:lnTo>
                    <a:pt x="23479" y="242709"/>
                  </a:lnTo>
                  <a:lnTo>
                    <a:pt x="28946" y="236650"/>
                  </a:lnTo>
                  <a:lnTo>
                    <a:pt x="35694" y="232690"/>
                  </a:lnTo>
                  <a:lnTo>
                    <a:pt x="43495" y="230658"/>
                  </a:lnTo>
                  <a:lnTo>
                    <a:pt x="52101" y="230192"/>
                  </a:lnTo>
                  <a:lnTo>
                    <a:pt x="61301" y="230915"/>
                  </a:lnTo>
                  <a:lnTo>
                    <a:pt x="71088" y="232668"/>
                  </a:lnTo>
                  <a:lnTo>
                    <a:pt x="81642" y="235506"/>
                  </a:lnTo>
                  <a:lnTo>
                    <a:pt x="92999" y="239367"/>
                  </a:lnTo>
                  <a:lnTo>
                    <a:pt x="104896" y="243924"/>
                  </a:lnTo>
                  <a:lnTo>
                    <a:pt x="116882" y="248673"/>
                  </a:lnTo>
                  <a:lnTo>
                    <a:pt x="128686" y="253311"/>
                  </a:lnTo>
                  <a:lnTo>
                    <a:pt x="140221" y="257730"/>
                  </a:lnTo>
                  <a:lnTo>
                    <a:pt x="151501" y="261924"/>
                  </a:lnTo>
                  <a:lnTo>
                    <a:pt x="162569" y="265916"/>
                  </a:lnTo>
                  <a:lnTo>
                    <a:pt x="173477" y="269257"/>
                  </a:lnTo>
                  <a:lnTo>
                    <a:pt x="184268" y="271064"/>
                  </a:lnTo>
                  <a:lnTo>
                    <a:pt x="194967" y="270985"/>
                  </a:lnTo>
                  <a:lnTo>
                    <a:pt x="205338" y="269262"/>
                  </a:lnTo>
                  <a:lnTo>
                    <a:pt x="216010" y="266194"/>
                  </a:lnTo>
                  <a:lnTo>
                    <a:pt x="229040" y="260391"/>
                  </a:lnTo>
                  <a:lnTo>
                    <a:pt x="247992" y="249488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01986" y="2378468"/>
              <a:ext cx="449073" cy="502539"/>
            </a:xfrm>
            <a:custGeom>
              <a:avLst/>
              <a:gdLst/>
              <a:ahLst/>
              <a:cxnLst/>
              <a:rect l="0" t="0" r="0" b="0"/>
              <a:pathLst>
                <a:path w="449073" h="502539">
                  <a:moveTo>
                    <a:pt x="240293" y="972"/>
                  </a:moveTo>
                  <a:lnTo>
                    <a:pt x="225758" y="1039"/>
                  </a:lnTo>
                  <a:lnTo>
                    <a:pt x="213128" y="1679"/>
                  </a:lnTo>
                  <a:lnTo>
                    <a:pt x="201223" y="2980"/>
                  </a:lnTo>
                  <a:lnTo>
                    <a:pt x="189741" y="5013"/>
                  </a:lnTo>
                  <a:lnTo>
                    <a:pt x="178549" y="7978"/>
                  </a:lnTo>
                  <a:lnTo>
                    <a:pt x="167562" y="11902"/>
                  </a:lnTo>
                  <a:lnTo>
                    <a:pt x="156719" y="16824"/>
                  </a:lnTo>
                  <a:lnTo>
                    <a:pt x="145977" y="22876"/>
                  </a:lnTo>
                  <a:lnTo>
                    <a:pt x="135299" y="30021"/>
                  </a:lnTo>
                  <a:lnTo>
                    <a:pt x="124500" y="38088"/>
                  </a:lnTo>
                  <a:lnTo>
                    <a:pt x="113258" y="46874"/>
                  </a:lnTo>
                  <a:lnTo>
                    <a:pt x="101442" y="56194"/>
                  </a:lnTo>
                  <a:lnTo>
                    <a:pt x="89404" y="66061"/>
                  </a:lnTo>
                  <a:lnTo>
                    <a:pt x="77856" y="76670"/>
                  </a:lnTo>
                  <a:lnTo>
                    <a:pt x="67165" y="88067"/>
                  </a:lnTo>
                  <a:lnTo>
                    <a:pt x="57360" y="100161"/>
                  </a:lnTo>
                  <a:lnTo>
                    <a:pt x="48314" y="112811"/>
                  </a:lnTo>
                  <a:lnTo>
                    <a:pt x="39864" y="125879"/>
                  </a:lnTo>
                  <a:lnTo>
                    <a:pt x="32020" y="139247"/>
                  </a:lnTo>
                  <a:lnTo>
                    <a:pt x="24963" y="152828"/>
                  </a:lnTo>
                  <a:lnTo>
                    <a:pt x="18734" y="166560"/>
                  </a:lnTo>
                  <a:lnTo>
                    <a:pt x="13396" y="180561"/>
                  </a:lnTo>
                  <a:lnTo>
                    <a:pt x="9108" y="195106"/>
                  </a:lnTo>
                  <a:lnTo>
                    <a:pt x="5855" y="210303"/>
                  </a:lnTo>
                  <a:lnTo>
                    <a:pt x="3484" y="226103"/>
                  </a:lnTo>
                  <a:lnTo>
                    <a:pt x="1801" y="242395"/>
                  </a:lnTo>
                  <a:lnTo>
                    <a:pt x="634" y="259056"/>
                  </a:lnTo>
                  <a:lnTo>
                    <a:pt x="0" y="275820"/>
                  </a:lnTo>
                  <a:lnTo>
                    <a:pt x="99" y="292302"/>
                  </a:lnTo>
                  <a:lnTo>
                    <a:pt x="984" y="308312"/>
                  </a:lnTo>
                  <a:lnTo>
                    <a:pt x="2731" y="323843"/>
                  </a:lnTo>
                  <a:lnTo>
                    <a:pt x="5507" y="338964"/>
                  </a:lnTo>
                  <a:lnTo>
                    <a:pt x="9303" y="353764"/>
                  </a:lnTo>
                  <a:lnTo>
                    <a:pt x="13971" y="368162"/>
                  </a:lnTo>
                  <a:lnTo>
                    <a:pt x="19321" y="381918"/>
                  </a:lnTo>
                  <a:lnTo>
                    <a:pt x="25182" y="394948"/>
                  </a:lnTo>
                  <a:lnTo>
                    <a:pt x="31573" y="407156"/>
                  </a:lnTo>
                  <a:lnTo>
                    <a:pt x="38695" y="418363"/>
                  </a:lnTo>
                  <a:lnTo>
                    <a:pt x="46597" y="428568"/>
                  </a:lnTo>
                  <a:lnTo>
                    <a:pt x="55192" y="437914"/>
                  </a:lnTo>
                  <a:lnTo>
                    <a:pt x="64340" y="446586"/>
                  </a:lnTo>
                  <a:lnTo>
                    <a:pt x="73903" y="454752"/>
                  </a:lnTo>
                  <a:lnTo>
                    <a:pt x="83765" y="462391"/>
                  </a:lnTo>
                  <a:lnTo>
                    <a:pt x="93838" y="469302"/>
                  </a:lnTo>
                  <a:lnTo>
                    <a:pt x="104057" y="475434"/>
                  </a:lnTo>
                  <a:lnTo>
                    <a:pt x="114377" y="480875"/>
                  </a:lnTo>
                  <a:lnTo>
                    <a:pt x="124765" y="485764"/>
                  </a:lnTo>
                  <a:lnTo>
                    <a:pt x="135203" y="490234"/>
                  </a:lnTo>
                  <a:lnTo>
                    <a:pt x="145842" y="494237"/>
                  </a:lnTo>
                  <a:lnTo>
                    <a:pt x="156976" y="497553"/>
                  </a:lnTo>
                  <a:lnTo>
                    <a:pt x="168725" y="500113"/>
                  </a:lnTo>
                  <a:lnTo>
                    <a:pt x="180887" y="501833"/>
                  </a:lnTo>
                  <a:lnTo>
                    <a:pt x="193051" y="502538"/>
                  </a:lnTo>
                  <a:lnTo>
                    <a:pt x="204979" y="502233"/>
                  </a:lnTo>
                  <a:lnTo>
                    <a:pt x="216767" y="501062"/>
                  </a:lnTo>
                  <a:lnTo>
                    <a:pt x="228748" y="499212"/>
                  </a:lnTo>
                  <a:lnTo>
                    <a:pt x="241101" y="496855"/>
                  </a:lnTo>
                  <a:lnTo>
                    <a:pt x="253686" y="493969"/>
                  </a:lnTo>
                  <a:lnTo>
                    <a:pt x="266141" y="490354"/>
                  </a:lnTo>
                  <a:lnTo>
                    <a:pt x="278262" y="485955"/>
                  </a:lnTo>
                  <a:lnTo>
                    <a:pt x="290013" y="480696"/>
                  </a:lnTo>
                  <a:lnTo>
                    <a:pt x="301437" y="474409"/>
                  </a:lnTo>
                  <a:lnTo>
                    <a:pt x="312602" y="467102"/>
                  </a:lnTo>
                  <a:lnTo>
                    <a:pt x="323575" y="458923"/>
                  </a:lnTo>
                  <a:lnTo>
                    <a:pt x="334409" y="450063"/>
                  </a:lnTo>
                  <a:lnTo>
                    <a:pt x="345138" y="440692"/>
                  </a:lnTo>
                  <a:lnTo>
                    <a:pt x="355462" y="430791"/>
                  </a:lnTo>
                  <a:lnTo>
                    <a:pt x="364789" y="420159"/>
                  </a:lnTo>
                  <a:lnTo>
                    <a:pt x="372880" y="408747"/>
                  </a:lnTo>
                  <a:lnTo>
                    <a:pt x="379974" y="396643"/>
                  </a:lnTo>
                  <a:lnTo>
                    <a:pt x="386586" y="383985"/>
                  </a:lnTo>
                  <a:lnTo>
                    <a:pt x="393075" y="370914"/>
                  </a:lnTo>
                  <a:lnTo>
                    <a:pt x="399606" y="357542"/>
                  </a:lnTo>
                  <a:lnTo>
                    <a:pt x="406230" y="343960"/>
                  </a:lnTo>
                  <a:lnTo>
                    <a:pt x="412948" y="330231"/>
                  </a:lnTo>
                  <a:lnTo>
                    <a:pt x="419579" y="316402"/>
                  </a:lnTo>
                  <a:lnTo>
                    <a:pt x="425798" y="302504"/>
                  </a:lnTo>
                  <a:lnTo>
                    <a:pt x="431454" y="288561"/>
                  </a:lnTo>
                  <a:lnTo>
                    <a:pt x="436403" y="274586"/>
                  </a:lnTo>
                  <a:lnTo>
                    <a:pt x="440428" y="260590"/>
                  </a:lnTo>
                  <a:lnTo>
                    <a:pt x="443505" y="246576"/>
                  </a:lnTo>
                  <a:lnTo>
                    <a:pt x="445757" y="232384"/>
                  </a:lnTo>
                  <a:lnTo>
                    <a:pt x="447360" y="217710"/>
                  </a:lnTo>
                  <a:lnTo>
                    <a:pt x="448475" y="202432"/>
                  </a:lnTo>
                  <a:lnTo>
                    <a:pt x="449072" y="186747"/>
                  </a:lnTo>
                  <a:lnTo>
                    <a:pt x="448950" y="171064"/>
                  </a:lnTo>
                  <a:lnTo>
                    <a:pt x="448044" y="155626"/>
                  </a:lnTo>
                  <a:lnTo>
                    <a:pt x="446114" y="140497"/>
                  </a:lnTo>
                  <a:lnTo>
                    <a:pt x="442683" y="125652"/>
                  </a:lnTo>
                  <a:lnTo>
                    <a:pt x="437633" y="111041"/>
                  </a:lnTo>
                  <a:lnTo>
                    <a:pt x="431310" y="96771"/>
                  </a:lnTo>
                  <a:lnTo>
                    <a:pt x="424309" y="83103"/>
                  </a:lnTo>
                  <a:lnTo>
                    <a:pt x="417040" y="70131"/>
                  </a:lnTo>
                  <a:lnTo>
                    <a:pt x="409382" y="57962"/>
                  </a:lnTo>
                  <a:lnTo>
                    <a:pt x="400803" y="46782"/>
                  </a:lnTo>
                  <a:lnTo>
                    <a:pt x="391069" y="36598"/>
                  </a:lnTo>
                  <a:lnTo>
                    <a:pt x="380243" y="27438"/>
                  </a:lnTo>
                  <a:lnTo>
                    <a:pt x="368519" y="19423"/>
                  </a:lnTo>
                  <a:lnTo>
                    <a:pt x="356109" y="12519"/>
                  </a:lnTo>
                  <a:lnTo>
                    <a:pt x="343199" y="6882"/>
                  </a:lnTo>
                  <a:lnTo>
                    <a:pt x="329934" y="2918"/>
                  </a:lnTo>
                  <a:lnTo>
                    <a:pt x="316426" y="696"/>
                  </a:lnTo>
                  <a:lnTo>
                    <a:pt x="302916" y="0"/>
                  </a:lnTo>
                  <a:lnTo>
                    <a:pt x="289766" y="513"/>
                  </a:lnTo>
                  <a:lnTo>
                    <a:pt x="277137" y="1938"/>
                  </a:lnTo>
                  <a:lnTo>
                    <a:pt x="264860" y="4350"/>
                  </a:lnTo>
                  <a:lnTo>
                    <a:pt x="252542" y="8171"/>
                  </a:lnTo>
                  <a:lnTo>
                    <a:pt x="239974" y="13505"/>
                  </a:lnTo>
                  <a:lnTo>
                    <a:pt x="227706" y="19725"/>
                  </a:lnTo>
                  <a:lnTo>
                    <a:pt x="215760" y="26250"/>
                  </a:lnTo>
                  <a:lnTo>
                    <a:pt x="203081" y="33654"/>
                  </a:lnTo>
                  <a:lnTo>
                    <a:pt x="187651" y="43086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1275260" y="2205954"/>
            <a:ext cx="3599435" cy="555156"/>
            <a:chOff x="1275260" y="2205954"/>
            <a:chExt cx="3599435" cy="555156"/>
          </a:xfrm>
        </p:grpSpPr>
        <p:sp>
          <p:nvSpPr>
            <p:cNvPr id="107" name="Freeform 106"/>
            <p:cNvSpPr/>
            <p:nvPr/>
          </p:nvSpPr>
          <p:spPr>
            <a:xfrm>
              <a:off x="1275260" y="2358383"/>
              <a:ext cx="375381" cy="402727"/>
            </a:xfrm>
            <a:custGeom>
              <a:avLst/>
              <a:gdLst/>
              <a:ahLst/>
              <a:cxnLst/>
              <a:rect l="0" t="0" r="0" b="0"/>
              <a:pathLst>
                <a:path w="375381" h="402727">
                  <a:moveTo>
                    <a:pt x="19745" y="52643"/>
                  </a:moveTo>
                  <a:lnTo>
                    <a:pt x="16811" y="61511"/>
                  </a:lnTo>
                  <a:lnTo>
                    <a:pt x="14029" y="70498"/>
                  </a:lnTo>
                  <a:lnTo>
                    <a:pt x="11134" y="80493"/>
                  </a:lnTo>
                  <a:lnTo>
                    <a:pt x="8266" y="91474"/>
                  </a:lnTo>
                  <a:lnTo>
                    <a:pt x="5750" y="103285"/>
                  </a:lnTo>
                  <a:lnTo>
                    <a:pt x="3739" y="115748"/>
                  </a:lnTo>
                  <a:lnTo>
                    <a:pt x="2226" y="128859"/>
                  </a:lnTo>
                  <a:lnTo>
                    <a:pt x="1132" y="142788"/>
                  </a:lnTo>
                  <a:lnTo>
                    <a:pt x="363" y="157554"/>
                  </a:lnTo>
                  <a:lnTo>
                    <a:pt x="0" y="172722"/>
                  </a:lnTo>
                  <a:lnTo>
                    <a:pt x="280" y="187524"/>
                  </a:lnTo>
                  <a:lnTo>
                    <a:pt x="1283" y="201557"/>
                  </a:lnTo>
                  <a:lnTo>
                    <a:pt x="2939" y="214929"/>
                  </a:lnTo>
                  <a:lnTo>
                    <a:pt x="5121" y="228055"/>
                  </a:lnTo>
                  <a:lnTo>
                    <a:pt x="7700" y="241216"/>
                  </a:lnTo>
                  <a:lnTo>
                    <a:pt x="10567" y="254361"/>
                  </a:lnTo>
                  <a:lnTo>
                    <a:pt x="13637" y="267201"/>
                  </a:lnTo>
                  <a:lnTo>
                    <a:pt x="16853" y="279589"/>
                  </a:lnTo>
                  <a:lnTo>
                    <a:pt x="20333" y="291690"/>
                  </a:lnTo>
                  <a:lnTo>
                    <a:pt x="24355" y="303881"/>
                  </a:lnTo>
                  <a:lnTo>
                    <a:pt x="29027" y="316371"/>
                  </a:lnTo>
                  <a:lnTo>
                    <a:pt x="34301" y="328878"/>
                  </a:lnTo>
                  <a:lnTo>
                    <a:pt x="40066" y="340748"/>
                  </a:lnTo>
                  <a:lnTo>
                    <a:pt x="46213" y="351646"/>
                  </a:lnTo>
                  <a:lnTo>
                    <a:pt x="52968" y="361081"/>
                  </a:lnTo>
                  <a:lnTo>
                    <a:pt x="60867" y="368282"/>
                  </a:lnTo>
                  <a:lnTo>
                    <a:pt x="70100" y="373040"/>
                  </a:lnTo>
                  <a:lnTo>
                    <a:pt x="80232" y="375453"/>
                  </a:lnTo>
                  <a:lnTo>
                    <a:pt x="90419" y="375651"/>
                  </a:lnTo>
                  <a:lnTo>
                    <a:pt x="100152" y="373932"/>
                  </a:lnTo>
                  <a:lnTo>
                    <a:pt x="109126" y="370528"/>
                  </a:lnTo>
                  <a:lnTo>
                    <a:pt x="117073" y="365512"/>
                  </a:lnTo>
                  <a:lnTo>
                    <a:pt x="123969" y="359069"/>
                  </a:lnTo>
                  <a:lnTo>
                    <a:pt x="129955" y="351475"/>
                  </a:lnTo>
                  <a:lnTo>
                    <a:pt x="135225" y="343008"/>
                  </a:lnTo>
                  <a:lnTo>
                    <a:pt x="139963" y="333901"/>
                  </a:lnTo>
                  <a:lnTo>
                    <a:pt x="144318" y="324177"/>
                  </a:lnTo>
                  <a:lnTo>
                    <a:pt x="148404" y="313664"/>
                  </a:lnTo>
                  <a:lnTo>
                    <a:pt x="152318" y="302364"/>
                  </a:lnTo>
                  <a:lnTo>
                    <a:pt x="156609" y="291582"/>
                  </a:lnTo>
                  <a:lnTo>
                    <a:pt x="161901" y="285053"/>
                  </a:lnTo>
                  <a:lnTo>
                    <a:pt x="167496" y="284925"/>
                  </a:lnTo>
                  <a:lnTo>
                    <a:pt x="172457" y="289487"/>
                  </a:lnTo>
                  <a:lnTo>
                    <a:pt x="176790" y="296999"/>
                  </a:lnTo>
                  <a:lnTo>
                    <a:pt x="180732" y="306122"/>
                  </a:lnTo>
                  <a:lnTo>
                    <a:pt x="184467" y="316045"/>
                  </a:lnTo>
                  <a:lnTo>
                    <a:pt x="188262" y="326341"/>
                  </a:lnTo>
                  <a:lnTo>
                    <a:pt x="192476" y="336799"/>
                  </a:lnTo>
                  <a:lnTo>
                    <a:pt x="197268" y="347320"/>
                  </a:lnTo>
                  <a:lnTo>
                    <a:pt x="202617" y="357694"/>
                  </a:lnTo>
                  <a:lnTo>
                    <a:pt x="208431" y="367597"/>
                  </a:lnTo>
                  <a:lnTo>
                    <a:pt x="214610" y="376883"/>
                  </a:lnTo>
                  <a:lnTo>
                    <a:pt x="221385" y="385256"/>
                  </a:lnTo>
                  <a:lnTo>
                    <a:pt x="229297" y="392203"/>
                  </a:lnTo>
                  <a:lnTo>
                    <a:pt x="238538" y="397569"/>
                  </a:lnTo>
                  <a:lnTo>
                    <a:pt x="248677" y="401188"/>
                  </a:lnTo>
                  <a:lnTo>
                    <a:pt x="258867" y="402726"/>
                  </a:lnTo>
                  <a:lnTo>
                    <a:pt x="268607" y="402201"/>
                  </a:lnTo>
                  <a:lnTo>
                    <a:pt x="277756" y="399747"/>
                  </a:lnTo>
                  <a:lnTo>
                    <a:pt x="286353" y="395443"/>
                  </a:lnTo>
                  <a:lnTo>
                    <a:pt x="294503" y="389518"/>
                  </a:lnTo>
                  <a:lnTo>
                    <a:pt x="302315" y="382458"/>
                  </a:lnTo>
                  <a:lnTo>
                    <a:pt x="309882" y="374890"/>
                  </a:lnTo>
                  <a:lnTo>
                    <a:pt x="317271" y="367200"/>
                  </a:lnTo>
                  <a:lnTo>
                    <a:pt x="324371" y="359072"/>
                  </a:lnTo>
                  <a:lnTo>
                    <a:pt x="330914" y="349638"/>
                  </a:lnTo>
                  <a:lnTo>
                    <a:pt x="336800" y="338508"/>
                  </a:lnTo>
                  <a:lnTo>
                    <a:pt x="342244" y="325759"/>
                  </a:lnTo>
                  <a:lnTo>
                    <a:pt x="347667" y="311673"/>
                  </a:lnTo>
                  <a:lnTo>
                    <a:pt x="353309" y="296563"/>
                  </a:lnTo>
                  <a:lnTo>
                    <a:pt x="358913" y="280704"/>
                  </a:lnTo>
                  <a:lnTo>
                    <a:pt x="363843" y="264315"/>
                  </a:lnTo>
                  <a:lnTo>
                    <a:pt x="367788" y="247550"/>
                  </a:lnTo>
                  <a:lnTo>
                    <a:pt x="370757" y="230362"/>
                  </a:lnTo>
                  <a:lnTo>
                    <a:pt x="372909" y="212525"/>
                  </a:lnTo>
                  <a:lnTo>
                    <a:pt x="374423" y="193970"/>
                  </a:lnTo>
                  <a:lnTo>
                    <a:pt x="375305" y="174931"/>
                  </a:lnTo>
                  <a:lnTo>
                    <a:pt x="375380" y="155844"/>
                  </a:lnTo>
                  <a:lnTo>
                    <a:pt x="374620" y="136971"/>
                  </a:lnTo>
                  <a:lnTo>
                    <a:pt x="373127" y="118551"/>
                  </a:lnTo>
                  <a:lnTo>
                    <a:pt x="371056" y="100876"/>
                  </a:lnTo>
                  <a:lnTo>
                    <a:pt x="368555" y="84035"/>
                  </a:lnTo>
                  <a:lnTo>
                    <a:pt x="365900" y="68157"/>
                  </a:lnTo>
                  <a:lnTo>
                    <a:pt x="363225" y="51743"/>
                  </a:lnTo>
                  <a:lnTo>
                    <a:pt x="360296" y="31116"/>
                  </a:lnTo>
                  <a:lnTo>
                    <a:pt x="356657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737202" y="2600538"/>
              <a:ext cx="84229" cy="136213"/>
            </a:xfrm>
            <a:custGeom>
              <a:avLst/>
              <a:gdLst/>
              <a:ahLst/>
              <a:cxnLst/>
              <a:rect l="0" t="0" r="0" b="0"/>
              <a:pathLst>
                <a:path w="84229" h="136213">
                  <a:moveTo>
                    <a:pt x="0" y="63171"/>
                  </a:moveTo>
                  <a:lnTo>
                    <a:pt x="67" y="74839"/>
                  </a:lnTo>
                  <a:lnTo>
                    <a:pt x="707" y="85328"/>
                  </a:lnTo>
                  <a:lnTo>
                    <a:pt x="2003" y="95630"/>
                  </a:lnTo>
                  <a:lnTo>
                    <a:pt x="3863" y="105932"/>
                  </a:lnTo>
                  <a:lnTo>
                    <a:pt x="6180" y="116275"/>
                  </a:lnTo>
                  <a:lnTo>
                    <a:pt x="8820" y="126591"/>
                  </a:lnTo>
                  <a:lnTo>
                    <a:pt x="10793" y="134278"/>
                  </a:lnTo>
                  <a:lnTo>
                    <a:pt x="10987" y="136212"/>
                  </a:lnTo>
                  <a:lnTo>
                    <a:pt x="9826" y="133574"/>
                  </a:lnTo>
                  <a:lnTo>
                    <a:pt x="7975" y="127830"/>
                  </a:lnTo>
                  <a:lnTo>
                    <a:pt x="6064" y="119786"/>
                  </a:lnTo>
                  <a:lnTo>
                    <a:pt x="4425" y="110009"/>
                  </a:lnTo>
                  <a:lnTo>
                    <a:pt x="3313" y="99115"/>
                  </a:lnTo>
                  <a:lnTo>
                    <a:pt x="3009" y="87775"/>
                  </a:lnTo>
                  <a:lnTo>
                    <a:pt x="3585" y="76390"/>
                  </a:lnTo>
                  <a:lnTo>
                    <a:pt x="5105" y="65127"/>
                  </a:lnTo>
                  <a:lnTo>
                    <a:pt x="7720" y="54027"/>
                  </a:lnTo>
                  <a:lnTo>
                    <a:pt x="11413" y="43091"/>
                  </a:lnTo>
                  <a:lnTo>
                    <a:pt x="16349" y="32779"/>
                  </a:lnTo>
                  <a:lnTo>
                    <a:pt x="22943" y="23985"/>
                  </a:lnTo>
                  <a:lnTo>
                    <a:pt x="31256" y="17071"/>
                  </a:lnTo>
                  <a:lnTo>
                    <a:pt x="40653" y="11908"/>
                  </a:lnTo>
                  <a:lnTo>
                    <a:pt x="51005" y="7636"/>
                  </a:lnTo>
                  <a:lnTo>
                    <a:pt x="64340" y="388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911574" y="2642653"/>
              <a:ext cx="4613" cy="115814"/>
            </a:xfrm>
            <a:custGeom>
              <a:avLst/>
              <a:gdLst/>
              <a:ahLst/>
              <a:cxnLst/>
              <a:rect l="0" t="0" r="0" b="0"/>
              <a:pathLst>
                <a:path w="4613" h="115814">
                  <a:moveTo>
                    <a:pt x="4612" y="0"/>
                  </a:moveTo>
                  <a:lnTo>
                    <a:pt x="1812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6" y="38831"/>
                  </a:lnTo>
                  <a:lnTo>
                    <a:pt x="1325" y="50642"/>
                  </a:lnTo>
                  <a:lnTo>
                    <a:pt x="2141" y="63082"/>
                  </a:lnTo>
                  <a:lnTo>
                    <a:pt x="2827" y="75375"/>
                  </a:lnTo>
                  <a:lnTo>
                    <a:pt x="3428" y="87397"/>
                  </a:lnTo>
                  <a:lnTo>
                    <a:pt x="3993" y="100199"/>
                  </a:lnTo>
                  <a:lnTo>
                    <a:pt x="4612" y="115813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905658" y="2526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032000" y="2400497"/>
              <a:ext cx="63172" cy="357970"/>
            </a:xfrm>
            <a:custGeom>
              <a:avLst/>
              <a:gdLst/>
              <a:ahLst/>
              <a:cxnLst/>
              <a:rect l="0" t="0" r="0" b="0"/>
              <a:pathLst>
                <a:path w="63172" h="357970">
                  <a:moveTo>
                    <a:pt x="0" y="0"/>
                  </a:moveTo>
                  <a:lnTo>
                    <a:pt x="2933" y="11869"/>
                  </a:lnTo>
                  <a:lnTo>
                    <a:pt x="5715" y="24279"/>
                  </a:lnTo>
                  <a:lnTo>
                    <a:pt x="8610" y="38461"/>
                  </a:lnTo>
                  <a:lnTo>
                    <a:pt x="11478" y="53996"/>
                  </a:lnTo>
                  <a:lnTo>
                    <a:pt x="13995" y="69992"/>
                  </a:lnTo>
                  <a:lnTo>
                    <a:pt x="16010" y="85884"/>
                  </a:lnTo>
                  <a:lnTo>
                    <a:pt x="17696" y="101777"/>
                  </a:lnTo>
                  <a:lnTo>
                    <a:pt x="19439" y="118260"/>
                  </a:lnTo>
                  <a:lnTo>
                    <a:pt x="21465" y="135641"/>
                  </a:lnTo>
                  <a:lnTo>
                    <a:pt x="23826" y="153922"/>
                  </a:lnTo>
                  <a:lnTo>
                    <a:pt x="26491" y="172965"/>
                  </a:lnTo>
                  <a:lnTo>
                    <a:pt x="29398" y="192589"/>
                  </a:lnTo>
                  <a:lnTo>
                    <a:pt x="32486" y="212311"/>
                  </a:lnTo>
                  <a:lnTo>
                    <a:pt x="35704" y="231392"/>
                  </a:lnTo>
                  <a:lnTo>
                    <a:pt x="39015" y="249480"/>
                  </a:lnTo>
                  <a:lnTo>
                    <a:pt x="42390" y="266572"/>
                  </a:lnTo>
                  <a:lnTo>
                    <a:pt x="45808" y="282825"/>
                  </a:lnTo>
                  <a:lnTo>
                    <a:pt x="49252" y="298410"/>
                  </a:lnTo>
                  <a:lnTo>
                    <a:pt x="52560" y="312894"/>
                  </a:lnTo>
                  <a:lnTo>
                    <a:pt x="55753" y="326660"/>
                  </a:lnTo>
                  <a:lnTo>
                    <a:pt x="59111" y="340920"/>
                  </a:lnTo>
                  <a:lnTo>
                    <a:pt x="63171" y="357969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958300" y="2558425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88373" y="67"/>
                  </a:lnTo>
                  <a:lnTo>
                    <a:pt x="177885" y="707"/>
                  </a:lnTo>
                  <a:lnTo>
                    <a:pt x="167578" y="2003"/>
                  </a:lnTo>
                  <a:lnTo>
                    <a:pt x="157104" y="3863"/>
                  </a:lnTo>
                  <a:lnTo>
                    <a:pt x="146112" y="6179"/>
                  </a:lnTo>
                  <a:lnTo>
                    <a:pt x="134474" y="8846"/>
                  </a:lnTo>
                  <a:lnTo>
                    <a:pt x="122393" y="11770"/>
                  </a:lnTo>
                  <a:lnTo>
                    <a:pt x="110287" y="14877"/>
                  </a:lnTo>
                  <a:lnTo>
                    <a:pt x="98400" y="18108"/>
                  </a:lnTo>
                  <a:lnTo>
                    <a:pt x="86639" y="21259"/>
                  </a:lnTo>
                  <a:lnTo>
                    <a:pt x="74677" y="23995"/>
                  </a:lnTo>
                  <a:lnTo>
                    <a:pt x="62346" y="26167"/>
                  </a:lnTo>
                  <a:lnTo>
                    <a:pt x="50041" y="27798"/>
                  </a:lnTo>
                  <a:lnTo>
                    <a:pt x="37322" y="29152"/>
                  </a:lnTo>
                  <a:lnTo>
                    <a:pt x="21951" y="3034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140563" y="2568393"/>
              <a:ext cx="154650" cy="166887"/>
            </a:xfrm>
            <a:custGeom>
              <a:avLst/>
              <a:gdLst/>
              <a:ahLst/>
              <a:cxnLst/>
              <a:rect l="0" t="0" r="0" b="0"/>
              <a:pathLst>
                <a:path w="154650" h="166887">
                  <a:moveTo>
                    <a:pt x="7250" y="63731"/>
                  </a:moveTo>
                  <a:lnTo>
                    <a:pt x="16051" y="66531"/>
                  </a:lnTo>
                  <a:lnTo>
                    <a:pt x="24398" y="68032"/>
                  </a:lnTo>
                  <a:lnTo>
                    <a:pt x="33101" y="68339"/>
                  </a:lnTo>
                  <a:lnTo>
                    <a:pt x="42395" y="67660"/>
                  </a:lnTo>
                  <a:lnTo>
                    <a:pt x="52538" y="66192"/>
                  </a:lnTo>
                  <a:lnTo>
                    <a:pt x="63575" y="64118"/>
                  </a:lnTo>
                  <a:lnTo>
                    <a:pt x="75069" y="61436"/>
                  </a:lnTo>
                  <a:lnTo>
                    <a:pt x="86242" y="57965"/>
                  </a:lnTo>
                  <a:lnTo>
                    <a:pt x="96664" y="53665"/>
                  </a:lnTo>
                  <a:lnTo>
                    <a:pt x="105777" y="48474"/>
                  </a:lnTo>
                  <a:lnTo>
                    <a:pt x="112762" y="42233"/>
                  </a:lnTo>
                  <a:lnTo>
                    <a:pt x="117369" y="34967"/>
                  </a:lnTo>
                  <a:lnTo>
                    <a:pt x="119512" y="27155"/>
                  </a:lnTo>
                  <a:lnTo>
                    <a:pt x="118995" y="19606"/>
                  </a:lnTo>
                  <a:lnTo>
                    <a:pt x="115979" y="12764"/>
                  </a:lnTo>
                  <a:lnTo>
                    <a:pt x="110720" y="7039"/>
                  </a:lnTo>
                  <a:lnTo>
                    <a:pt x="103388" y="2950"/>
                  </a:lnTo>
                  <a:lnTo>
                    <a:pt x="94280" y="617"/>
                  </a:lnTo>
                  <a:lnTo>
                    <a:pt x="83932" y="0"/>
                  </a:lnTo>
                  <a:lnTo>
                    <a:pt x="73003" y="1091"/>
                  </a:lnTo>
                  <a:lnTo>
                    <a:pt x="61921" y="3709"/>
                  </a:lnTo>
                  <a:lnTo>
                    <a:pt x="51042" y="7566"/>
                  </a:lnTo>
                  <a:lnTo>
                    <a:pt x="40736" y="12361"/>
                  </a:lnTo>
                  <a:lnTo>
                    <a:pt x="31149" y="17855"/>
                  </a:lnTo>
                  <a:lnTo>
                    <a:pt x="22559" y="24339"/>
                  </a:lnTo>
                  <a:lnTo>
                    <a:pt x="15459" y="32586"/>
                  </a:lnTo>
                  <a:lnTo>
                    <a:pt x="9978" y="42876"/>
                  </a:lnTo>
                  <a:lnTo>
                    <a:pt x="5941" y="54872"/>
                  </a:lnTo>
                  <a:lnTo>
                    <a:pt x="3056" y="67913"/>
                  </a:lnTo>
                  <a:lnTo>
                    <a:pt x="1047" y="81491"/>
                  </a:lnTo>
                  <a:lnTo>
                    <a:pt x="0" y="94996"/>
                  </a:lnTo>
                  <a:lnTo>
                    <a:pt x="344" y="107669"/>
                  </a:lnTo>
                  <a:lnTo>
                    <a:pt x="2209" y="119184"/>
                  </a:lnTo>
                  <a:lnTo>
                    <a:pt x="5597" y="129574"/>
                  </a:lnTo>
                  <a:lnTo>
                    <a:pt x="10544" y="139028"/>
                  </a:lnTo>
                  <a:lnTo>
                    <a:pt x="16912" y="147750"/>
                  </a:lnTo>
                  <a:lnTo>
                    <a:pt x="24443" y="155441"/>
                  </a:lnTo>
                  <a:lnTo>
                    <a:pt x="32860" y="161331"/>
                  </a:lnTo>
                  <a:lnTo>
                    <a:pt x="41920" y="165141"/>
                  </a:lnTo>
                  <a:lnTo>
                    <a:pt x="51273" y="166886"/>
                  </a:lnTo>
                  <a:lnTo>
                    <a:pt x="60471" y="166620"/>
                  </a:lnTo>
                  <a:lnTo>
                    <a:pt x="69289" y="164593"/>
                  </a:lnTo>
                  <a:lnTo>
                    <a:pt x="77854" y="161318"/>
                  </a:lnTo>
                  <a:lnTo>
                    <a:pt x="86525" y="157452"/>
                  </a:lnTo>
                  <a:lnTo>
                    <a:pt x="95506" y="153412"/>
                  </a:lnTo>
                  <a:lnTo>
                    <a:pt x="104676" y="149231"/>
                  </a:lnTo>
                  <a:lnTo>
                    <a:pt x="113685" y="144664"/>
                  </a:lnTo>
                  <a:lnTo>
                    <a:pt x="122331" y="139600"/>
                  </a:lnTo>
                  <a:lnTo>
                    <a:pt x="130283" y="134364"/>
                  </a:lnTo>
                  <a:lnTo>
                    <a:pt x="137785" y="129128"/>
                  </a:lnTo>
                  <a:lnTo>
                    <a:pt x="145493" y="123431"/>
                  </a:lnTo>
                  <a:lnTo>
                    <a:pt x="154649" y="116373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611067" y="2389969"/>
              <a:ext cx="42115" cy="315855"/>
            </a:xfrm>
            <a:custGeom>
              <a:avLst/>
              <a:gdLst/>
              <a:ahLst/>
              <a:cxnLst/>
              <a:rect l="0" t="0" r="0" b="0"/>
              <a:pathLst>
                <a:path w="42115" h="315855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56"/>
                  </a:lnTo>
                  <a:lnTo>
                    <a:pt x="177" y="53818"/>
                  </a:lnTo>
                  <a:lnTo>
                    <a:pt x="825" y="69166"/>
                  </a:lnTo>
                  <a:lnTo>
                    <a:pt x="2079" y="83809"/>
                  </a:lnTo>
                  <a:lnTo>
                    <a:pt x="3904" y="98050"/>
                  </a:lnTo>
                  <a:lnTo>
                    <a:pt x="6201" y="112885"/>
                  </a:lnTo>
                  <a:lnTo>
                    <a:pt x="8852" y="128858"/>
                  </a:lnTo>
                  <a:lnTo>
                    <a:pt x="11598" y="145874"/>
                  </a:lnTo>
                  <a:lnTo>
                    <a:pt x="14054" y="163460"/>
                  </a:lnTo>
                  <a:lnTo>
                    <a:pt x="16040" y="181257"/>
                  </a:lnTo>
                  <a:lnTo>
                    <a:pt x="17710" y="198922"/>
                  </a:lnTo>
                  <a:lnTo>
                    <a:pt x="19446" y="216075"/>
                  </a:lnTo>
                  <a:lnTo>
                    <a:pt x="21468" y="232560"/>
                  </a:lnTo>
                  <a:lnTo>
                    <a:pt x="23867" y="248195"/>
                  </a:lnTo>
                  <a:lnTo>
                    <a:pt x="27021" y="264418"/>
                  </a:lnTo>
                  <a:lnTo>
                    <a:pt x="32330" y="284889"/>
                  </a:lnTo>
                  <a:lnTo>
                    <a:pt x="42114" y="315854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495253" y="2526839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201769" y="2934"/>
                  </a:lnTo>
                  <a:lnTo>
                    <a:pt x="193423" y="5716"/>
                  </a:lnTo>
                  <a:lnTo>
                    <a:pt x="184719" y="8611"/>
                  </a:lnTo>
                  <a:lnTo>
                    <a:pt x="175426" y="11479"/>
                  </a:lnTo>
                  <a:lnTo>
                    <a:pt x="165282" y="13995"/>
                  </a:lnTo>
                  <a:lnTo>
                    <a:pt x="154237" y="16010"/>
                  </a:lnTo>
                  <a:lnTo>
                    <a:pt x="142398" y="17696"/>
                  </a:lnTo>
                  <a:lnTo>
                    <a:pt x="129927" y="19439"/>
                  </a:lnTo>
                  <a:lnTo>
                    <a:pt x="116989" y="21465"/>
                  </a:lnTo>
                  <a:lnTo>
                    <a:pt x="103879" y="23827"/>
                  </a:lnTo>
                  <a:lnTo>
                    <a:pt x="91005" y="26491"/>
                  </a:lnTo>
                  <a:lnTo>
                    <a:pt x="78571" y="29398"/>
                  </a:lnTo>
                  <a:lnTo>
                    <a:pt x="66595" y="32486"/>
                  </a:lnTo>
                  <a:lnTo>
                    <a:pt x="55012" y="35705"/>
                  </a:lnTo>
                  <a:lnTo>
                    <a:pt x="43750" y="39011"/>
                  </a:lnTo>
                  <a:lnTo>
                    <a:pt x="33183" y="42225"/>
                  </a:lnTo>
                  <a:lnTo>
                    <a:pt x="23094" y="45344"/>
                  </a:lnTo>
                  <a:lnTo>
                    <a:pt x="12595" y="4864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726880" y="2368911"/>
              <a:ext cx="326385" cy="314111"/>
            </a:xfrm>
            <a:custGeom>
              <a:avLst/>
              <a:gdLst/>
              <a:ahLst/>
              <a:cxnLst/>
              <a:rect l="0" t="0" r="0" b="0"/>
              <a:pathLst>
                <a:path w="326385" h="314111">
                  <a:moveTo>
                    <a:pt x="0" y="0"/>
                  </a:moveTo>
                  <a:lnTo>
                    <a:pt x="68" y="14603"/>
                  </a:lnTo>
                  <a:lnTo>
                    <a:pt x="708" y="27874"/>
                  </a:lnTo>
                  <a:lnTo>
                    <a:pt x="2000" y="41084"/>
                  </a:lnTo>
                  <a:lnTo>
                    <a:pt x="3687" y="54771"/>
                  </a:lnTo>
                  <a:lnTo>
                    <a:pt x="5355" y="69577"/>
                  </a:lnTo>
                  <a:lnTo>
                    <a:pt x="6772" y="85723"/>
                  </a:lnTo>
                  <a:lnTo>
                    <a:pt x="8043" y="102622"/>
                  </a:lnTo>
                  <a:lnTo>
                    <a:pt x="9502" y="119119"/>
                  </a:lnTo>
                  <a:lnTo>
                    <a:pt x="11335" y="134580"/>
                  </a:lnTo>
                  <a:lnTo>
                    <a:pt x="13566" y="148890"/>
                  </a:lnTo>
                  <a:lnTo>
                    <a:pt x="16143" y="162188"/>
                  </a:lnTo>
                  <a:lnTo>
                    <a:pt x="18985" y="174695"/>
                  </a:lnTo>
                  <a:lnTo>
                    <a:pt x="21861" y="186943"/>
                  </a:lnTo>
                  <a:lnTo>
                    <a:pt x="24405" y="199714"/>
                  </a:lnTo>
                  <a:lnTo>
                    <a:pt x="26449" y="213390"/>
                  </a:lnTo>
                  <a:lnTo>
                    <a:pt x="28159" y="227834"/>
                  </a:lnTo>
                  <a:lnTo>
                    <a:pt x="29921" y="242603"/>
                  </a:lnTo>
                  <a:lnTo>
                    <a:pt x="31962" y="257384"/>
                  </a:lnTo>
                  <a:lnTo>
                    <a:pt x="34334" y="271884"/>
                  </a:lnTo>
                  <a:lnTo>
                    <a:pt x="37005" y="285766"/>
                  </a:lnTo>
                  <a:lnTo>
                    <a:pt x="39896" y="298811"/>
                  </a:lnTo>
                  <a:lnTo>
                    <a:pt x="42220" y="307506"/>
                  </a:lnTo>
                  <a:lnTo>
                    <a:pt x="43197" y="308155"/>
                  </a:lnTo>
                  <a:lnTo>
                    <a:pt x="43371" y="303193"/>
                  </a:lnTo>
                  <a:lnTo>
                    <a:pt x="43222" y="294688"/>
                  </a:lnTo>
                  <a:lnTo>
                    <a:pt x="42987" y="283642"/>
                  </a:lnTo>
                  <a:lnTo>
                    <a:pt x="42772" y="270708"/>
                  </a:lnTo>
                  <a:lnTo>
                    <a:pt x="42934" y="256718"/>
                  </a:lnTo>
                  <a:lnTo>
                    <a:pt x="44092" y="242680"/>
                  </a:lnTo>
                  <a:lnTo>
                    <a:pt x="46502" y="229159"/>
                  </a:lnTo>
                  <a:lnTo>
                    <a:pt x="50255" y="216633"/>
                  </a:lnTo>
                  <a:lnTo>
                    <a:pt x="55447" y="205667"/>
                  </a:lnTo>
                  <a:lnTo>
                    <a:pt x="61974" y="196422"/>
                  </a:lnTo>
                  <a:lnTo>
                    <a:pt x="69440" y="189366"/>
                  </a:lnTo>
                  <a:lnTo>
                    <a:pt x="77281" y="185423"/>
                  </a:lnTo>
                  <a:lnTo>
                    <a:pt x="85142" y="184809"/>
                  </a:lnTo>
                  <a:lnTo>
                    <a:pt x="92874" y="187141"/>
                  </a:lnTo>
                  <a:lnTo>
                    <a:pt x="100445" y="191819"/>
                  </a:lnTo>
                  <a:lnTo>
                    <a:pt x="107866" y="198255"/>
                  </a:lnTo>
                  <a:lnTo>
                    <a:pt x="115002" y="205962"/>
                  </a:lnTo>
                  <a:lnTo>
                    <a:pt x="121575" y="214562"/>
                  </a:lnTo>
                  <a:lnTo>
                    <a:pt x="127480" y="223787"/>
                  </a:lnTo>
                  <a:lnTo>
                    <a:pt x="132769" y="233605"/>
                  </a:lnTo>
                  <a:lnTo>
                    <a:pt x="137556" y="244187"/>
                  </a:lnTo>
                  <a:lnTo>
                    <a:pt x="141977" y="255525"/>
                  </a:lnTo>
                  <a:lnTo>
                    <a:pt x="146623" y="265920"/>
                  </a:lnTo>
                  <a:lnTo>
                    <a:pt x="151684" y="272165"/>
                  </a:lnTo>
                  <a:lnTo>
                    <a:pt x="156363" y="273244"/>
                  </a:lnTo>
                  <a:lnTo>
                    <a:pt x="160570" y="270294"/>
                  </a:lnTo>
                  <a:lnTo>
                    <a:pt x="164472" y="264650"/>
                  </a:lnTo>
                  <a:lnTo>
                    <a:pt x="168365" y="257442"/>
                  </a:lnTo>
                  <a:lnTo>
                    <a:pt x="172638" y="249603"/>
                  </a:lnTo>
                  <a:lnTo>
                    <a:pt x="177469" y="241663"/>
                  </a:lnTo>
                  <a:lnTo>
                    <a:pt x="183013" y="234006"/>
                  </a:lnTo>
                  <a:lnTo>
                    <a:pt x="189489" y="226997"/>
                  </a:lnTo>
                  <a:lnTo>
                    <a:pt x="196920" y="220753"/>
                  </a:lnTo>
                  <a:lnTo>
                    <a:pt x="205180" y="215047"/>
                  </a:lnTo>
                  <a:lnTo>
                    <a:pt x="214096" y="209438"/>
                  </a:lnTo>
                  <a:lnTo>
                    <a:pt x="223498" y="203657"/>
                  </a:lnTo>
                  <a:lnTo>
                    <a:pt x="233251" y="197618"/>
                  </a:lnTo>
                  <a:lnTo>
                    <a:pt x="243250" y="191330"/>
                  </a:lnTo>
                  <a:lnTo>
                    <a:pt x="253411" y="184833"/>
                  </a:lnTo>
                  <a:lnTo>
                    <a:pt x="263351" y="178011"/>
                  </a:lnTo>
                  <a:lnTo>
                    <a:pt x="272420" y="170600"/>
                  </a:lnTo>
                  <a:lnTo>
                    <a:pt x="280319" y="162504"/>
                  </a:lnTo>
                  <a:lnTo>
                    <a:pt x="286605" y="153778"/>
                  </a:lnTo>
                  <a:lnTo>
                    <a:pt x="290546" y="144543"/>
                  </a:lnTo>
                  <a:lnTo>
                    <a:pt x="291961" y="134936"/>
                  </a:lnTo>
                  <a:lnTo>
                    <a:pt x="290809" y="125554"/>
                  </a:lnTo>
                  <a:lnTo>
                    <a:pt x="286927" y="117400"/>
                  </a:lnTo>
                  <a:lnTo>
                    <a:pt x="280508" y="110932"/>
                  </a:lnTo>
                  <a:lnTo>
                    <a:pt x="272150" y="106423"/>
                  </a:lnTo>
                  <a:lnTo>
                    <a:pt x="262648" y="104213"/>
                  </a:lnTo>
                  <a:lnTo>
                    <a:pt x="252567" y="104253"/>
                  </a:lnTo>
                  <a:lnTo>
                    <a:pt x="242379" y="106363"/>
                  </a:lnTo>
                  <a:lnTo>
                    <a:pt x="232547" y="110429"/>
                  </a:lnTo>
                  <a:lnTo>
                    <a:pt x="223276" y="116200"/>
                  </a:lnTo>
                  <a:lnTo>
                    <a:pt x="214730" y="123494"/>
                  </a:lnTo>
                  <a:lnTo>
                    <a:pt x="207128" y="132284"/>
                  </a:lnTo>
                  <a:lnTo>
                    <a:pt x="200493" y="142412"/>
                  </a:lnTo>
                  <a:lnTo>
                    <a:pt x="194696" y="153465"/>
                  </a:lnTo>
                  <a:lnTo>
                    <a:pt x="189559" y="164876"/>
                  </a:lnTo>
                  <a:lnTo>
                    <a:pt x="184923" y="176294"/>
                  </a:lnTo>
                  <a:lnTo>
                    <a:pt x="180977" y="187740"/>
                  </a:lnTo>
                  <a:lnTo>
                    <a:pt x="178230" y="199491"/>
                  </a:lnTo>
                  <a:lnTo>
                    <a:pt x="176870" y="211689"/>
                  </a:lnTo>
                  <a:lnTo>
                    <a:pt x="176940" y="224171"/>
                  </a:lnTo>
                  <a:lnTo>
                    <a:pt x="178507" y="236557"/>
                  </a:lnTo>
                  <a:lnTo>
                    <a:pt x="181453" y="248628"/>
                  </a:lnTo>
                  <a:lnTo>
                    <a:pt x="185532" y="260174"/>
                  </a:lnTo>
                  <a:lnTo>
                    <a:pt x="190478" y="270929"/>
                  </a:lnTo>
                  <a:lnTo>
                    <a:pt x="196065" y="280823"/>
                  </a:lnTo>
                  <a:lnTo>
                    <a:pt x="202271" y="289788"/>
                  </a:lnTo>
                  <a:lnTo>
                    <a:pt x="209267" y="297672"/>
                  </a:lnTo>
                  <a:lnTo>
                    <a:pt x="217086" y="304482"/>
                  </a:lnTo>
                  <a:lnTo>
                    <a:pt x="225625" y="309887"/>
                  </a:lnTo>
                  <a:lnTo>
                    <a:pt x="234735" y="313164"/>
                  </a:lnTo>
                  <a:lnTo>
                    <a:pt x="244271" y="314110"/>
                  </a:lnTo>
                  <a:lnTo>
                    <a:pt x="254117" y="313135"/>
                  </a:lnTo>
                  <a:lnTo>
                    <a:pt x="264179" y="310962"/>
                  </a:lnTo>
                  <a:lnTo>
                    <a:pt x="274381" y="308141"/>
                  </a:lnTo>
                  <a:lnTo>
                    <a:pt x="284416" y="305137"/>
                  </a:lnTo>
                  <a:lnTo>
                    <a:pt x="294825" y="302124"/>
                  </a:lnTo>
                  <a:lnTo>
                    <a:pt x="307639" y="298847"/>
                  </a:lnTo>
                  <a:lnTo>
                    <a:pt x="326384" y="294798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295419" y="2442611"/>
              <a:ext cx="136872" cy="199257"/>
            </a:xfrm>
            <a:custGeom>
              <a:avLst/>
              <a:gdLst/>
              <a:ahLst/>
              <a:cxnLst/>
              <a:rect l="0" t="0" r="0" b="0"/>
              <a:pathLst>
                <a:path w="136872" h="199257">
                  <a:moveTo>
                    <a:pt x="0" y="94756"/>
                  </a:moveTo>
                  <a:lnTo>
                    <a:pt x="67" y="106424"/>
                  </a:lnTo>
                  <a:lnTo>
                    <a:pt x="708" y="116913"/>
                  </a:lnTo>
                  <a:lnTo>
                    <a:pt x="2004" y="127215"/>
                  </a:lnTo>
                  <a:lnTo>
                    <a:pt x="3864" y="137516"/>
                  </a:lnTo>
                  <a:lnTo>
                    <a:pt x="6180" y="147860"/>
                  </a:lnTo>
                  <a:lnTo>
                    <a:pt x="8851" y="158250"/>
                  </a:lnTo>
                  <a:lnTo>
                    <a:pt x="11948" y="168678"/>
                  </a:lnTo>
                  <a:lnTo>
                    <a:pt x="15703" y="179136"/>
                  </a:lnTo>
                  <a:lnTo>
                    <a:pt x="20178" y="189545"/>
                  </a:lnTo>
                  <a:lnTo>
                    <a:pt x="24791" y="197405"/>
                  </a:lnTo>
                  <a:lnTo>
                    <a:pt x="28176" y="199256"/>
                  </a:lnTo>
                  <a:lnTo>
                    <a:pt x="29540" y="195450"/>
                  </a:lnTo>
                  <a:lnTo>
                    <a:pt x="29231" y="187378"/>
                  </a:lnTo>
                  <a:lnTo>
                    <a:pt x="27951" y="176448"/>
                  </a:lnTo>
                  <a:lnTo>
                    <a:pt x="26413" y="163908"/>
                  </a:lnTo>
                  <a:lnTo>
                    <a:pt x="25018" y="150547"/>
                  </a:lnTo>
                  <a:lnTo>
                    <a:pt x="24064" y="136795"/>
                  </a:lnTo>
                  <a:lnTo>
                    <a:pt x="23865" y="122864"/>
                  </a:lnTo>
                  <a:lnTo>
                    <a:pt x="24509" y="108860"/>
                  </a:lnTo>
                  <a:lnTo>
                    <a:pt x="26074" y="94995"/>
                  </a:lnTo>
                  <a:lnTo>
                    <a:pt x="28719" y="81595"/>
                  </a:lnTo>
                  <a:lnTo>
                    <a:pt x="32427" y="68807"/>
                  </a:lnTo>
                  <a:lnTo>
                    <a:pt x="37203" y="56930"/>
                  </a:lnTo>
                  <a:lnTo>
                    <a:pt x="43158" y="46477"/>
                  </a:lnTo>
                  <a:lnTo>
                    <a:pt x="50237" y="37595"/>
                  </a:lnTo>
                  <a:lnTo>
                    <a:pt x="58261" y="30122"/>
                  </a:lnTo>
                  <a:lnTo>
                    <a:pt x="67018" y="23779"/>
                  </a:lnTo>
                  <a:lnTo>
                    <a:pt x="76309" y="18289"/>
                  </a:lnTo>
                  <a:lnTo>
                    <a:pt x="85911" y="13568"/>
                  </a:lnTo>
                  <a:lnTo>
                    <a:pt x="96718" y="9256"/>
                  </a:lnTo>
                  <a:lnTo>
                    <a:pt x="111913" y="496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447867" y="2455776"/>
              <a:ext cx="131823" cy="186690"/>
            </a:xfrm>
            <a:custGeom>
              <a:avLst/>
              <a:gdLst/>
              <a:ahLst/>
              <a:cxnLst/>
              <a:rect l="0" t="0" r="0" b="0"/>
              <a:pathLst>
                <a:path w="131823" h="186690">
                  <a:moveTo>
                    <a:pt x="26537" y="71063"/>
                  </a:moveTo>
                  <a:lnTo>
                    <a:pt x="32471" y="76730"/>
                  </a:lnTo>
                  <a:lnTo>
                    <a:pt x="38676" y="80374"/>
                  </a:lnTo>
                  <a:lnTo>
                    <a:pt x="45772" y="82278"/>
                  </a:lnTo>
                  <a:lnTo>
                    <a:pt x="53712" y="82607"/>
                  </a:lnTo>
                  <a:lnTo>
                    <a:pt x="62358" y="81339"/>
                  </a:lnTo>
                  <a:lnTo>
                    <a:pt x="71543" y="78610"/>
                  </a:lnTo>
                  <a:lnTo>
                    <a:pt x="80798" y="74517"/>
                  </a:lnTo>
                  <a:lnTo>
                    <a:pt x="89391" y="69033"/>
                  </a:lnTo>
                  <a:lnTo>
                    <a:pt x="96969" y="62275"/>
                  </a:lnTo>
                  <a:lnTo>
                    <a:pt x="103205" y="54469"/>
                  </a:lnTo>
                  <a:lnTo>
                    <a:pt x="107645" y="45860"/>
                  </a:lnTo>
                  <a:lnTo>
                    <a:pt x="110208" y="36672"/>
                  </a:lnTo>
                  <a:lnTo>
                    <a:pt x="110640" y="27403"/>
                  </a:lnTo>
                  <a:lnTo>
                    <a:pt x="108361" y="18792"/>
                  </a:lnTo>
                  <a:lnTo>
                    <a:pt x="103314" y="11205"/>
                  </a:lnTo>
                  <a:lnTo>
                    <a:pt x="96029" y="5129"/>
                  </a:lnTo>
                  <a:lnTo>
                    <a:pt x="87321" y="1329"/>
                  </a:lnTo>
                  <a:lnTo>
                    <a:pt x="77804" y="0"/>
                  </a:lnTo>
                  <a:lnTo>
                    <a:pt x="67842" y="870"/>
                  </a:lnTo>
                  <a:lnTo>
                    <a:pt x="57637" y="3497"/>
                  </a:lnTo>
                  <a:lnTo>
                    <a:pt x="47306" y="7448"/>
                  </a:lnTo>
                  <a:lnTo>
                    <a:pt x="37235" y="12519"/>
                  </a:lnTo>
                  <a:lnTo>
                    <a:pt x="28071" y="18738"/>
                  </a:lnTo>
                  <a:lnTo>
                    <a:pt x="20096" y="26035"/>
                  </a:lnTo>
                  <a:lnTo>
                    <a:pt x="13418" y="34561"/>
                  </a:lnTo>
                  <a:lnTo>
                    <a:pt x="8148" y="44726"/>
                  </a:lnTo>
                  <a:lnTo>
                    <a:pt x="4200" y="56603"/>
                  </a:lnTo>
                  <a:lnTo>
                    <a:pt x="1513" y="69818"/>
                  </a:lnTo>
                  <a:lnTo>
                    <a:pt x="143" y="83752"/>
                  </a:lnTo>
                  <a:lnTo>
                    <a:pt x="0" y="97969"/>
                  </a:lnTo>
                  <a:lnTo>
                    <a:pt x="1037" y="112089"/>
                  </a:lnTo>
                  <a:lnTo>
                    <a:pt x="3326" y="125716"/>
                  </a:lnTo>
                  <a:lnTo>
                    <a:pt x="6798" y="138684"/>
                  </a:lnTo>
                  <a:lnTo>
                    <a:pt x="11416" y="150695"/>
                  </a:lnTo>
                  <a:lnTo>
                    <a:pt x="17264" y="161244"/>
                  </a:lnTo>
                  <a:lnTo>
                    <a:pt x="24273" y="170184"/>
                  </a:lnTo>
                  <a:lnTo>
                    <a:pt x="32250" y="177358"/>
                  </a:lnTo>
                  <a:lnTo>
                    <a:pt x="40975" y="182437"/>
                  </a:lnTo>
                  <a:lnTo>
                    <a:pt x="50249" y="185446"/>
                  </a:lnTo>
                  <a:lnTo>
                    <a:pt x="59917" y="186689"/>
                  </a:lnTo>
                  <a:lnTo>
                    <a:pt x="69859" y="186552"/>
                  </a:lnTo>
                  <a:lnTo>
                    <a:pt x="79982" y="185392"/>
                  </a:lnTo>
                  <a:lnTo>
                    <a:pt x="89962" y="183460"/>
                  </a:lnTo>
                  <a:lnTo>
                    <a:pt x="100329" y="180614"/>
                  </a:lnTo>
                  <a:lnTo>
                    <a:pt x="113110" y="175492"/>
                  </a:lnTo>
                  <a:lnTo>
                    <a:pt x="131822" y="165819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611274" y="2437281"/>
              <a:ext cx="252685" cy="194844"/>
            </a:xfrm>
            <a:custGeom>
              <a:avLst/>
              <a:gdLst/>
              <a:ahLst/>
              <a:cxnLst/>
              <a:rect l="0" t="0" r="0" b="0"/>
              <a:pathLst>
                <a:path w="252685" h="194844">
                  <a:moveTo>
                    <a:pt x="0" y="79029"/>
                  </a:moveTo>
                  <a:lnTo>
                    <a:pt x="67" y="90765"/>
                  </a:lnTo>
                  <a:lnTo>
                    <a:pt x="708" y="101894"/>
                  </a:lnTo>
                  <a:lnTo>
                    <a:pt x="2004" y="113488"/>
                  </a:lnTo>
                  <a:lnTo>
                    <a:pt x="3864" y="125476"/>
                  </a:lnTo>
                  <a:lnTo>
                    <a:pt x="6181" y="137487"/>
                  </a:lnTo>
                  <a:lnTo>
                    <a:pt x="8847" y="149290"/>
                  </a:lnTo>
                  <a:lnTo>
                    <a:pt x="11771" y="160817"/>
                  </a:lnTo>
                  <a:lnTo>
                    <a:pt x="14878" y="172085"/>
                  </a:lnTo>
                  <a:lnTo>
                    <a:pt x="18097" y="183053"/>
                  </a:lnTo>
                  <a:lnTo>
                    <a:pt x="20801" y="190545"/>
                  </a:lnTo>
                  <a:lnTo>
                    <a:pt x="22057" y="190745"/>
                  </a:lnTo>
                  <a:lnTo>
                    <a:pt x="21816" y="185103"/>
                  </a:lnTo>
                  <a:lnTo>
                    <a:pt x="20465" y="175497"/>
                  </a:lnTo>
                  <a:lnTo>
                    <a:pt x="18535" y="163409"/>
                  </a:lnTo>
                  <a:lnTo>
                    <a:pt x="16594" y="150032"/>
                  </a:lnTo>
                  <a:lnTo>
                    <a:pt x="14946" y="136083"/>
                  </a:lnTo>
                  <a:lnTo>
                    <a:pt x="13832" y="121924"/>
                  </a:lnTo>
                  <a:lnTo>
                    <a:pt x="13529" y="107715"/>
                  </a:lnTo>
                  <a:lnTo>
                    <a:pt x="14117" y="93541"/>
                  </a:lnTo>
                  <a:lnTo>
                    <a:pt x="15984" y="80238"/>
                  </a:lnTo>
                  <a:lnTo>
                    <a:pt x="19897" y="69345"/>
                  </a:lnTo>
                  <a:lnTo>
                    <a:pt x="26074" y="61513"/>
                  </a:lnTo>
                  <a:lnTo>
                    <a:pt x="33798" y="56899"/>
                  </a:lnTo>
                  <a:lnTo>
                    <a:pt x="41744" y="55606"/>
                  </a:lnTo>
                  <a:lnTo>
                    <a:pt x="49118" y="57331"/>
                  </a:lnTo>
                  <a:lnTo>
                    <a:pt x="55673" y="61519"/>
                  </a:lnTo>
                  <a:lnTo>
                    <a:pt x="61449" y="67586"/>
                  </a:lnTo>
                  <a:lnTo>
                    <a:pt x="66603" y="74978"/>
                  </a:lnTo>
                  <a:lnTo>
                    <a:pt x="71791" y="81657"/>
                  </a:lnTo>
                  <a:lnTo>
                    <a:pt x="77249" y="84588"/>
                  </a:lnTo>
                  <a:lnTo>
                    <a:pt x="82021" y="83070"/>
                  </a:lnTo>
                  <a:lnTo>
                    <a:pt x="85750" y="77844"/>
                  </a:lnTo>
                  <a:lnTo>
                    <a:pt x="88504" y="69882"/>
                  </a:lnTo>
                  <a:lnTo>
                    <a:pt x="90639" y="60155"/>
                  </a:lnTo>
                  <a:lnTo>
                    <a:pt x="92658" y="49566"/>
                  </a:lnTo>
                  <a:lnTo>
                    <a:pt x="94866" y="38678"/>
                  </a:lnTo>
                  <a:lnTo>
                    <a:pt x="97682" y="28080"/>
                  </a:lnTo>
                  <a:lnTo>
                    <a:pt x="101712" y="18486"/>
                  </a:lnTo>
                  <a:lnTo>
                    <a:pt x="107166" y="10198"/>
                  </a:lnTo>
                  <a:lnTo>
                    <a:pt x="113761" y="3802"/>
                  </a:lnTo>
                  <a:lnTo>
                    <a:pt x="120943" y="309"/>
                  </a:lnTo>
                  <a:lnTo>
                    <a:pt x="128321" y="0"/>
                  </a:lnTo>
                  <a:lnTo>
                    <a:pt x="135543" y="2537"/>
                  </a:lnTo>
                  <a:lnTo>
                    <a:pt x="142231" y="7354"/>
                  </a:lnTo>
                  <a:lnTo>
                    <a:pt x="148241" y="13888"/>
                  </a:lnTo>
                  <a:lnTo>
                    <a:pt x="153615" y="21830"/>
                  </a:lnTo>
                  <a:lnTo>
                    <a:pt x="158466" y="31120"/>
                  </a:lnTo>
                  <a:lnTo>
                    <a:pt x="162918" y="41622"/>
                  </a:lnTo>
                  <a:lnTo>
                    <a:pt x="167081" y="53111"/>
                  </a:lnTo>
                  <a:lnTo>
                    <a:pt x="171037" y="65354"/>
                  </a:lnTo>
                  <a:lnTo>
                    <a:pt x="174855" y="78143"/>
                  </a:lnTo>
                  <a:lnTo>
                    <a:pt x="178743" y="91155"/>
                  </a:lnTo>
                  <a:lnTo>
                    <a:pt x="183039" y="103965"/>
                  </a:lnTo>
                  <a:lnTo>
                    <a:pt x="187894" y="116357"/>
                  </a:lnTo>
                  <a:lnTo>
                    <a:pt x="193292" y="128305"/>
                  </a:lnTo>
                  <a:lnTo>
                    <a:pt x="199140" y="139868"/>
                  </a:lnTo>
                  <a:lnTo>
                    <a:pt x="205333" y="151117"/>
                  </a:lnTo>
                  <a:lnTo>
                    <a:pt x="211861" y="161676"/>
                  </a:lnTo>
                  <a:lnTo>
                    <a:pt x="219658" y="171759"/>
                  </a:lnTo>
                  <a:lnTo>
                    <a:pt x="231644" y="182253"/>
                  </a:lnTo>
                  <a:lnTo>
                    <a:pt x="252684" y="194843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877401" y="2443736"/>
              <a:ext cx="186600" cy="163824"/>
            </a:xfrm>
            <a:custGeom>
              <a:avLst/>
              <a:gdLst/>
              <a:ahLst/>
              <a:cxnLst/>
              <a:rect l="0" t="0" r="0" b="0"/>
              <a:pathLst>
                <a:path w="186600" h="163824">
                  <a:moveTo>
                    <a:pt x="102371" y="51517"/>
                  </a:moveTo>
                  <a:lnTo>
                    <a:pt x="99370" y="42783"/>
                  </a:lnTo>
                  <a:lnTo>
                    <a:pt x="95947" y="35077"/>
                  </a:lnTo>
                  <a:lnTo>
                    <a:pt x="91747" y="27679"/>
                  </a:lnTo>
                  <a:lnTo>
                    <a:pt x="86674" y="20591"/>
                  </a:lnTo>
                  <a:lnTo>
                    <a:pt x="80545" y="14061"/>
                  </a:lnTo>
                  <a:lnTo>
                    <a:pt x="73365" y="8202"/>
                  </a:lnTo>
                  <a:lnTo>
                    <a:pt x="65450" y="3456"/>
                  </a:lnTo>
                  <a:lnTo>
                    <a:pt x="57304" y="630"/>
                  </a:lnTo>
                  <a:lnTo>
                    <a:pt x="49237" y="0"/>
                  </a:lnTo>
                  <a:lnTo>
                    <a:pt x="41366" y="1527"/>
                  </a:lnTo>
                  <a:lnTo>
                    <a:pt x="33701" y="5136"/>
                  </a:lnTo>
                  <a:lnTo>
                    <a:pt x="26222" y="10572"/>
                  </a:lnTo>
                  <a:lnTo>
                    <a:pt x="19216" y="17796"/>
                  </a:lnTo>
                  <a:lnTo>
                    <a:pt x="13263" y="27063"/>
                  </a:lnTo>
                  <a:lnTo>
                    <a:pt x="8592" y="38327"/>
                  </a:lnTo>
                  <a:lnTo>
                    <a:pt x="5117" y="51125"/>
                  </a:lnTo>
                  <a:lnTo>
                    <a:pt x="2618" y="64778"/>
                  </a:lnTo>
                  <a:lnTo>
                    <a:pt x="870" y="78806"/>
                  </a:lnTo>
                  <a:lnTo>
                    <a:pt x="0" y="92800"/>
                  </a:lnTo>
                  <a:lnTo>
                    <a:pt x="465" y="106342"/>
                  </a:lnTo>
                  <a:lnTo>
                    <a:pt x="2411" y="119253"/>
                  </a:lnTo>
                  <a:lnTo>
                    <a:pt x="5852" y="131226"/>
                  </a:lnTo>
                  <a:lnTo>
                    <a:pt x="10836" y="141749"/>
                  </a:lnTo>
                  <a:lnTo>
                    <a:pt x="17228" y="150668"/>
                  </a:lnTo>
                  <a:lnTo>
                    <a:pt x="24774" y="157658"/>
                  </a:lnTo>
                  <a:lnTo>
                    <a:pt x="33202" y="162081"/>
                  </a:lnTo>
                  <a:lnTo>
                    <a:pt x="42266" y="163823"/>
                  </a:lnTo>
                  <a:lnTo>
                    <a:pt x="51451" y="162891"/>
                  </a:lnTo>
                  <a:lnTo>
                    <a:pt x="60003" y="159158"/>
                  </a:lnTo>
                  <a:lnTo>
                    <a:pt x="67565" y="152839"/>
                  </a:lnTo>
                  <a:lnTo>
                    <a:pt x="74134" y="144548"/>
                  </a:lnTo>
                  <a:lnTo>
                    <a:pt x="79861" y="135091"/>
                  </a:lnTo>
                  <a:lnTo>
                    <a:pt x="84929" y="125031"/>
                  </a:lnTo>
                  <a:lnTo>
                    <a:pt x="89182" y="114517"/>
                  </a:lnTo>
                  <a:lnTo>
                    <a:pt x="92142" y="103402"/>
                  </a:lnTo>
                  <a:lnTo>
                    <a:pt x="93677" y="91718"/>
                  </a:lnTo>
                  <a:lnTo>
                    <a:pt x="94727" y="82688"/>
                  </a:lnTo>
                  <a:lnTo>
                    <a:pt x="96597" y="80290"/>
                  </a:lnTo>
                  <a:lnTo>
                    <a:pt x="99442" y="83207"/>
                  </a:lnTo>
                  <a:lnTo>
                    <a:pt x="103237" y="89370"/>
                  </a:lnTo>
                  <a:lnTo>
                    <a:pt x="107869" y="97219"/>
                  </a:lnTo>
                  <a:lnTo>
                    <a:pt x="113175" y="105636"/>
                  </a:lnTo>
                  <a:lnTo>
                    <a:pt x="118996" y="114036"/>
                  </a:lnTo>
                  <a:lnTo>
                    <a:pt x="125357" y="122039"/>
                  </a:lnTo>
                  <a:lnTo>
                    <a:pt x="132454" y="129296"/>
                  </a:lnTo>
                  <a:lnTo>
                    <a:pt x="140330" y="135701"/>
                  </a:lnTo>
                  <a:lnTo>
                    <a:pt x="148629" y="140998"/>
                  </a:lnTo>
                  <a:lnTo>
                    <a:pt x="157603" y="145091"/>
                  </a:lnTo>
                  <a:lnTo>
                    <a:pt x="169156" y="147223"/>
                  </a:lnTo>
                  <a:lnTo>
                    <a:pt x="186599" y="146274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106114" y="2505782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63"/>
                  </a:lnTo>
                  <a:lnTo>
                    <a:pt x="3863" y="42937"/>
                  </a:lnTo>
                  <a:lnTo>
                    <a:pt x="6179" y="53929"/>
                  </a:lnTo>
                  <a:lnTo>
                    <a:pt x="8842" y="65558"/>
                  </a:lnTo>
                  <a:lnTo>
                    <a:pt x="11604" y="77367"/>
                  </a:lnTo>
                  <a:lnTo>
                    <a:pt x="14362" y="89689"/>
                  </a:lnTo>
                  <a:lnTo>
                    <a:pt x="17356" y="10472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074528" y="2368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179813" y="2467704"/>
              <a:ext cx="157929" cy="132835"/>
            </a:xfrm>
            <a:custGeom>
              <a:avLst/>
              <a:gdLst/>
              <a:ahLst/>
              <a:cxnLst/>
              <a:rect l="0" t="0" r="0" b="0"/>
              <a:pathLst>
                <a:path w="157929" h="132835">
                  <a:moveTo>
                    <a:pt x="0" y="48606"/>
                  </a:moveTo>
                  <a:lnTo>
                    <a:pt x="5801" y="60275"/>
                  </a:lnTo>
                  <a:lnTo>
                    <a:pt x="10725" y="70763"/>
                  </a:lnTo>
                  <a:lnTo>
                    <a:pt x="15228" y="81065"/>
                  </a:lnTo>
                  <a:lnTo>
                    <a:pt x="19448" y="91367"/>
                  </a:lnTo>
                  <a:lnTo>
                    <a:pt x="23462" y="101710"/>
                  </a:lnTo>
                  <a:lnTo>
                    <a:pt x="27299" y="112026"/>
                  </a:lnTo>
                  <a:lnTo>
                    <a:pt x="30157" y="119714"/>
                  </a:lnTo>
                  <a:lnTo>
                    <a:pt x="31027" y="121647"/>
                  </a:lnTo>
                  <a:lnTo>
                    <a:pt x="30297" y="119009"/>
                  </a:lnTo>
                  <a:lnTo>
                    <a:pt x="28697" y="113265"/>
                  </a:lnTo>
                  <a:lnTo>
                    <a:pt x="26927" y="105221"/>
                  </a:lnTo>
                  <a:lnTo>
                    <a:pt x="25364" y="95439"/>
                  </a:lnTo>
                  <a:lnTo>
                    <a:pt x="24124" y="84373"/>
                  </a:lnTo>
                  <a:lnTo>
                    <a:pt x="23199" y="72384"/>
                  </a:lnTo>
                  <a:lnTo>
                    <a:pt x="22542" y="59755"/>
                  </a:lnTo>
                  <a:lnTo>
                    <a:pt x="22420" y="47013"/>
                  </a:lnTo>
                  <a:lnTo>
                    <a:pt x="23392" y="34913"/>
                  </a:lnTo>
                  <a:lnTo>
                    <a:pt x="25686" y="23827"/>
                  </a:lnTo>
                  <a:lnTo>
                    <a:pt x="29532" y="14248"/>
                  </a:lnTo>
                  <a:lnTo>
                    <a:pt x="35319" y="6943"/>
                  </a:lnTo>
                  <a:lnTo>
                    <a:pt x="43060" y="2120"/>
                  </a:lnTo>
                  <a:lnTo>
                    <a:pt x="52156" y="0"/>
                  </a:lnTo>
                  <a:lnTo>
                    <a:pt x="61630" y="1064"/>
                  </a:lnTo>
                  <a:lnTo>
                    <a:pt x="70884" y="5251"/>
                  </a:lnTo>
                  <a:lnTo>
                    <a:pt x="79701" y="11772"/>
                  </a:lnTo>
                  <a:lnTo>
                    <a:pt x="88076" y="19425"/>
                  </a:lnTo>
                  <a:lnTo>
                    <a:pt x="96072" y="27418"/>
                  </a:lnTo>
                  <a:lnTo>
                    <a:pt x="103610" y="35540"/>
                  </a:lnTo>
                  <a:lnTo>
                    <a:pt x="110462" y="43971"/>
                  </a:lnTo>
                  <a:lnTo>
                    <a:pt x="116558" y="52824"/>
                  </a:lnTo>
                  <a:lnTo>
                    <a:pt x="121975" y="62091"/>
                  </a:lnTo>
                  <a:lnTo>
                    <a:pt x="126850" y="71706"/>
                  </a:lnTo>
                  <a:lnTo>
                    <a:pt x="131316" y="81580"/>
                  </a:lnTo>
                  <a:lnTo>
                    <a:pt x="135527" y="91379"/>
                  </a:lnTo>
                  <a:lnTo>
                    <a:pt x="140177" y="101598"/>
                  </a:lnTo>
                  <a:lnTo>
                    <a:pt x="146795" y="114251"/>
                  </a:lnTo>
                  <a:lnTo>
                    <a:pt x="157928" y="132834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375741" y="2205954"/>
              <a:ext cx="256798" cy="420740"/>
            </a:xfrm>
            <a:custGeom>
              <a:avLst/>
              <a:gdLst/>
              <a:ahLst/>
              <a:cxnLst/>
              <a:rect l="0" t="0" r="0" b="0"/>
              <a:pathLst>
                <a:path w="256798" h="420740">
                  <a:moveTo>
                    <a:pt x="67285" y="341942"/>
                  </a:moveTo>
                  <a:lnTo>
                    <a:pt x="70017" y="333141"/>
                  </a:lnTo>
                  <a:lnTo>
                    <a:pt x="70879" y="324794"/>
                  </a:lnTo>
                  <a:lnTo>
                    <a:pt x="69880" y="316109"/>
                  </a:lnTo>
                  <a:lnTo>
                    <a:pt x="66995" y="307507"/>
                  </a:lnTo>
                  <a:lnTo>
                    <a:pt x="61914" y="299957"/>
                  </a:lnTo>
                  <a:lnTo>
                    <a:pt x="54681" y="293938"/>
                  </a:lnTo>
                  <a:lnTo>
                    <a:pt x="45943" y="289919"/>
                  </a:lnTo>
                  <a:lnTo>
                    <a:pt x="36717" y="288579"/>
                  </a:lnTo>
                  <a:lnTo>
                    <a:pt x="27643" y="290030"/>
                  </a:lnTo>
                  <a:lnTo>
                    <a:pt x="19286" y="294243"/>
                  </a:lnTo>
                  <a:lnTo>
                    <a:pt x="12286" y="301325"/>
                  </a:lnTo>
                  <a:lnTo>
                    <a:pt x="6849" y="311043"/>
                  </a:lnTo>
                  <a:lnTo>
                    <a:pt x="2997" y="322768"/>
                  </a:lnTo>
                  <a:lnTo>
                    <a:pt x="762" y="335683"/>
                  </a:lnTo>
                  <a:lnTo>
                    <a:pt x="0" y="349209"/>
                  </a:lnTo>
                  <a:lnTo>
                    <a:pt x="602" y="362863"/>
                  </a:lnTo>
                  <a:lnTo>
                    <a:pt x="2592" y="376176"/>
                  </a:lnTo>
                  <a:lnTo>
                    <a:pt x="5857" y="388923"/>
                  </a:lnTo>
                  <a:lnTo>
                    <a:pt x="10335" y="400447"/>
                  </a:lnTo>
                  <a:lnTo>
                    <a:pt x="16090" y="409605"/>
                  </a:lnTo>
                  <a:lnTo>
                    <a:pt x="23030" y="415980"/>
                  </a:lnTo>
                  <a:lnTo>
                    <a:pt x="30792" y="419633"/>
                  </a:lnTo>
                  <a:lnTo>
                    <a:pt x="38840" y="420739"/>
                  </a:lnTo>
                  <a:lnTo>
                    <a:pt x="46839" y="419666"/>
                  </a:lnTo>
                  <a:lnTo>
                    <a:pt x="54495" y="416713"/>
                  </a:lnTo>
                  <a:lnTo>
                    <a:pt x="61483" y="412006"/>
                  </a:lnTo>
                  <a:lnTo>
                    <a:pt x="67695" y="405771"/>
                  </a:lnTo>
                  <a:lnTo>
                    <a:pt x="73036" y="398147"/>
                  </a:lnTo>
                  <a:lnTo>
                    <a:pt x="77333" y="389129"/>
                  </a:lnTo>
                  <a:lnTo>
                    <a:pt x="80596" y="378834"/>
                  </a:lnTo>
                  <a:lnTo>
                    <a:pt x="82975" y="367328"/>
                  </a:lnTo>
                  <a:lnTo>
                    <a:pt x="84663" y="354548"/>
                  </a:lnTo>
                  <a:lnTo>
                    <a:pt x="85840" y="340579"/>
                  </a:lnTo>
                  <a:lnTo>
                    <a:pt x="86650" y="325622"/>
                  </a:lnTo>
                  <a:lnTo>
                    <a:pt x="87201" y="309905"/>
                  </a:lnTo>
                  <a:lnTo>
                    <a:pt x="87576" y="293628"/>
                  </a:lnTo>
                  <a:lnTo>
                    <a:pt x="87828" y="276953"/>
                  </a:lnTo>
                  <a:lnTo>
                    <a:pt x="87998" y="259999"/>
                  </a:lnTo>
                  <a:lnTo>
                    <a:pt x="88112" y="242849"/>
                  </a:lnTo>
                  <a:lnTo>
                    <a:pt x="88188" y="225400"/>
                  </a:lnTo>
                  <a:lnTo>
                    <a:pt x="88239" y="207387"/>
                  </a:lnTo>
                  <a:lnTo>
                    <a:pt x="88269" y="188722"/>
                  </a:lnTo>
                  <a:lnTo>
                    <a:pt x="88119" y="169949"/>
                  </a:lnTo>
                  <a:lnTo>
                    <a:pt x="87486" y="152105"/>
                  </a:lnTo>
                  <a:lnTo>
                    <a:pt x="86242" y="135693"/>
                  </a:lnTo>
                  <a:lnTo>
                    <a:pt x="84424" y="120555"/>
                  </a:lnTo>
                  <a:lnTo>
                    <a:pt x="82132" y="106161"/>
                  </a:lnTo>
                  <a:lnTo>
                    <a:pt x="79478" y="92105"/>
                  </a:lnTo>
                  <a:lnTo>
                    <a:pt x="76562" y="78171"/>
                  </a:lnTo>
                  <a:lnTo>
                    <a:pt x="73459" y="64261"/>
                  </a:lnTo>
                  <a:lnTo>
                    <a:pt x="70221" y="50347"/>
                  </a:lnTo>
                  <a:lnTo>
                    <a:pt x="66726" y="36746"/>
                  </a:lnTo>
                  <a:lnTo>
                    <a:pt x="62694" y="24072"/>
                  </a:lnTo>
                  <a:lnTo>
                    <a:pt x="58015" y="12632"/>
                  </a:lnTo>
                  <a:lnTo>
                    <a:pt x="52711" y="3861"/>
                  </a:lnTo>
                  <a:lnTo>
                    <a:pt x="47545" y="0"/>
                  </a:lnTo>
                  <a:lnTo>
                    <a:pt x="43619" y="1474"/>
                  </a:lnTo>
                  <a:lnTo>
                    <a:pt x="40933" y="7848"/>
                  </a:lnTo>
                  <a:lnTo>
                    <a:pt x="39153" y="18275"/>
                  </a:lnTo>
                  <a:lnTo>
                    <a:pt x="37980" y="31823"/>
                  </a:lnTo>
                  <a:lnTo>
                    <a:pt x="37209" y="47663"/>
                  </a:lnTo>
                  <a:lnTo>
                    <a:pt x="36705" y="65134"/>
                  </a:lnTo>
                  <a:lnTo>
                    <a:pt x="36541" y="83579"/>
                  </a:lnTo>
                  <a:lnTo>
                    <a:pt x="36966" y="102336"/>
                  </a:lnTo>
                  <a:lnTo>
                    <a:pt x="38072" y="121018"/>
                  </a:lnTo>
                  <a:lnTo>
                    <a:pt x="39799" y="139155"/>
                  </a:lnTo>
                  <a:lnTo>
                    <a:pt x="42031" y="156117"/>
                  </a:lnTo>
                  <a:lnTo>
                    <a:pt x="44643" y="171685"/>
                  </a:lnTo>
                  <a:lnTo>
                    <a:pt x="47533" y="186294"/>
                  </a:lnTo>
                  <a:lnTo>
                    <a:pt x="50617" y="200800"/>
                  </a:lnTo>
                  <a:lnTo>
                    <a:pt x="53839" y="215708"/>
                  </a:lnTo>
                  <a:lnTo>
                    <a:pt x="57153" y="230843"/>
                  </a:lnTo>
                  <a:lnTo>
                    <a:pt x="60531" y="245558"/>
                  </a:lnTo>
                  <a:lnTo>
                    <a:pt x="63958" y="259498"/>
                  </a:lnTo>
                  <a:lnTo>
                    <a:pt x="67581" y="272621"/>
                  </a:lnTo>
                  <a:lnTo>
                    <a:pt x="71699" y="285041"/>
                  </a:lnTo>
                  <a:lnTo>
                    <a:pt x="76436" y="296888"/>
                  </a:lnTo>
                  <a:lnTo>
                    <a:pt x="81753" y="307486"/>
                  </a:lnTo>
                  <a:lnTo>
                    <a:pt x="87547" y="315415"/>
                  </a:lnTo>
                  <a:lnTo>
                    <a:pt x="93705" y="320111"/>
                  </a:lnTo>
                  <a:lnTo>
                    <a:pt x="100127" y="321635"/>
                  </a:lnTo>
                  <a:lnTo>
                    <a:pt x="106738" y="320233"/>
                  </a:lnTo>
                  <a:lnTo>
                    <a:pt x="113483" y="316372"/>
                  </a:lnTo>
                  <a:lnTo>
                    <a:pt x="120488" y="310919"/>
                  </a:lnTo>
                  <a:lnTo>
                    <a:pt x="128029" y="304986"/>
                  </a:lnTo>
                  <a:lnTo>
                    <a:pt x="136216" y="299235"/>
                  </a:lnTo>
                  <a:lnTo>
                    <a:pt x="145003" y="293906"/>
                  </a:lnTo>
                  <a:lnTo>
                    <a:pt x="154281" y="289022"/>
                  </a:lnTo>
                  <a:lnTo>
                    <a:pt x="163931" y="284514"/>
                  </a:lnTo>
                  <a:lnTo>
                    <a:pt x="173851" y="280299"/>
                  </a:lnTo>
                  <a:lnTo>
                    <a:pt x="183963" y="276299"/>
                  </a:lnTo>
                  <a:lnTo>
                    <a:pt x="194204" y="272449"/>
                  </a:lnTo>
                  <a:lnTo>
                    <a:pt x="204368" y="268537"/>
                  </a:lnTo>
                  <a:lnTo>
                    <a:pt x="214119" y="264224"/>
                  </a:lnTo>
                  <a:lnTo>
                    <a:pt x="223294" y="259353"/>
                  </a:lnTo>
                  <a:lnTo>
                    <a:pt x="231421" y="253774"/>
                  </a:lnTo>
                  <a:lnTo>
                    <a:pt x="237669" y="247273"/>
                  </a:lnTo>
                  <a:lnTo>
                    <a:pt x="241751" y="239827"/>
                  </a:lnTo>
                  <a:lnTo>
                    <a:pt x="243695" y="231726"/>
                  </a:lnTo>
                  <a:lnTo>
                    <a:pt x="243569" y="223449"/>
                  </a:lnTo>
                  <a:lnTo>
                    <a:pt x="241625" y="215303"/>
                  </a:lnTo>
                  <a:lnTo>
                    <a:pt x="237899" y="207717"/>
                  </a:lnTo>
                  <a:lnTo>
                    <a:pt x="232134" y="201307"/>
                  </a:lnTo>
                  <a:lnTo>
                    <a:pt x="224379" y="196307"/>
                  </a:lnTo>
                  <a:lnTo>
                    <a:pt x="215260" y="192935"/>
                  </a:lnTo>
                  <a:lnTo>
                    <a:pt x="205763" y="191563"/>
                  </a:lnTo>
                  <a:lnTo>
                    <a:pt x="196496" y="192200"/>
                  </a:lnTo>
                  <a:lnTo>
                    <a:pt x="187836" y="194728"/>
                  </a:lnTo>
                  <a:lnTo>
                    <a:pt x="180099" y="199083"/>
                  </a:lnTo>
                  <a:lnTo>
                    <a:pt x="173345" y="205050"/>
                  </a:lnTo>
                  <a:lnTo>
                    <a:pt x="167454" y="212478"/>
                  </a:lnTo>
                  <a:lnTo>
                    <a:pt x="162247" y="221357"/>
                  </a:lnTo>
                  <a:lnTo>
                    <a:pt x="157561" y="231546"/>
                  </a:lnTo>
                  <a:lnTo>
                    <a:pt x="153580" y="242640"/>
                  </a:lnTo>
                  <a:lnTo>
                    <a:pt x="150809" y="254078"/>
                  </a:lnTo>
                  <a:lnTo>
                    <a:pt x="149426" y="265510"/>
                  </a:lnTo>
                  <a:lnTo>
                    <a:pt x="149313" y="276796"/>
                  </a:lnTo>
                  <a:lnTo>
                    <a:pt x="150224" y="287906"/>
                  </a:lnTo>
                  <a:lnTo>
                    <a:pt x="151917" y="298862"/>
                  </a:lnTo>
                  <a:lnTo>
                    <a:pt x="154339" y="309694"/>
                  </a:lnTo>
                  <a:lnTo>
                    <a:pt x="157636" y="320434"/>
                  </a:lnTo>
                  <a:lnTo>
                    <a:pt x="161818" y="331104"/>
                  </a:lnTo>
                  <a:lnTo>
                    <a:pt x="166930" y="341559"/>
                  </a:lnTo>
                  <a:lnTo>
                    <a:pt x="173118" y="351506"/>
                  </a:lnTo>
                  <a:lnTo>
                    <a:pt x="180358" y="360814"/>
                  </a:lnTo>
                  <a:lnTo>
                    <a:pt x="188491" y="369029"/>
                  </a:lnTo>
                  <a:lnTo>
                    <a:pt x="197322" y="375336"/>
                  </a:lnTo>
                  <a:lnTo>
                    <a:pt x="206658" y="379463"/>
                  </a:lnTo>
                  <a:lnTo>
                    <a:pt x="216092" y="381577"/>
                  </a:lnTo>
                  <a:lnTo>
                    <a:pt x="226024" y="382122"/>
                  </a:lnTo>
                  <a:lnTo>
                    <a:pt x="238442" y="380026"/>
                  </a:lnTo>
                  <a:lnTo>
                    <a:pt x="256797" y="373527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674653" y="2442611"/>
              <a:ext cx="200042" cy="209640"/>
            </a:xfrm>
            <a:custGeom>
              <a:avLst/>
              <a:gdLst/>
              <a:ahLst/>
              <a:cxnLst/>
              <a:rect l="0" t="0" r="0" b="0"/>
              <a:pathLst>
                <a:path w="200042" h="209640">
                  <a:moveTo>
                    <a:pt x="0" y="63171"/>
                  </a:moveTo>
                  <a:lnTo>
                    <a:pt x="2933" y="74906"/>
                  </a:lnTo>
                  <a:lnTo>
                    <a:pt x="5715" y="86035"/>
                  </a:lnTo>
                  <a:lnTo>
                    <a:pt x="8615" y="97629"/>
                  </a:lnTo>
                  <a:lnTo>
                    <a:pt x="11655" y="109617"/>
                  </a:lnTo>
                  <a:lnTo>
                    <a:pt x="14821" y="121629"/>
                  </a:lnTo>
                  <a:lnTo>
                    <a:pt x="18084" y="133431"/>
                  </a:lnTo>
                  <a:lnTo>
                    <a:pt x="21423" y="144958"/>
                  </a:lnTo>
                  <a:lnTo>
                    <a:pt x="24814" y="156227"/>
                  </a:lnTo>
                  <a:lnTo>
                    <a:pt x="28242" y="167286"/>
                  </a:lnTo>
                  <a:lnTo>
                    <a:pt x="31697" y="178186"/>
                  </a:lnTo>
                  <a:lnTo>
                    <a:pt x="35170" y="188972"/>
                  </a:lnTo>
                  <a:lnTo>
                    <a:pt x="38630" y="199603"/>
                  </a:lnTo>
                  <a:lnTo>
                    <a:pt x="41210" y="207526"/>
                  </a:lnTo>
                  <a:lnTo>
                    <a:pt x="41870" y="209639"/>
                  </a:lnTo>
                  <a:lnTo>
                    <a:pt x="41002" y="207120"/>
                  </a:lnTo>
                  <a:lnTo>
                    <a:pt x="39151" y="201617"/>
                  </a:lnTo>
                  <a:lnTo>
                    <a:pt x="36690" y="194259"/>
                  </a:lnTo>
                  <a:lnTo>
                    <a:pt x="33853" y="185747"/>
                  </a:lnTo>
                  <a:lnTo>
                    <a:pt x="30947" y="176346"/>
                  </a:lnTo>
                  <a:lnTo>
                    <a:pt x="28365" y="166012"/>
                  </a:lnTo>
                  <a:lnTo>
                    <a:pt x="26286" y="154785"/>
                  </a:lnTo>
                  <a:lnTo>
                    <a:pt x="24550" y="142966"/>
                  </a:lnTo>
                  <a:lnTo>
                    <a:pt x="22767" y="131027"/>
                  </a:lnTo>
                  <a:lnTo>
                    <a:pt x="20722" y="119253"/>
                  </a:lnTo>
                  <a:lnTo>
                    <a:pt x="18686" y="107736"/>
                  </a:lnTo>
                  <a:lnTo>
                    <a:pt x="17304" y="96469"/>
                  </a:lnTo>
                  <a:lnTo>
                    <a:pt x="16899" y="85408"/>
                  </a:lnTo>
                  <a:lnTo>
                    <a:pt x="17628" y="74505"/>
                  </a:lnTo>
                  <a:lnTo>
                    <a:pt x="19646" y="63717"/>
                  </a:lnTo>
                  <a:lnTo>
                    <a:pt x="22906" y="53021"/>
                  </a:lnTo>
                  <a:lnTo>
                    <a:pt x="27537" y="42717"/>
                  </a:lnTo>
                  <a:lnTo>
                    <a:pt x="33919" y="33404"/>
                  </a:lnTo>
                  <a:lnTo>
                    <a:pt x="42101" y="25331"/>
                  </a:lnTo>
                  <a:lnTo>
                    <a:pt x="51848" y="18590"/>
                  </a:lnTo>
                  <a:lnTo>
                    <a:pt x="62831" y="13278"/>
                  </a:lnTo>
                  <a:lnTo>
                    <a:pt x="74740" y="9298"/>
                  </a:lnTo>
                  <a:lnTo>
                    <a:pt x="87482" y="6421"/>
                  </a:lnTo>
                  <a:lnTo>
                    <a:pt x="101165" y="4390"/>
                  </a:lnTo>
                  <a:lnTo>
                    <a:pt x="115763" y="2981"/>
                  </a:lnTo>
                  <a:lnTo>
                    <a:pt x="130763" y="2012"/>
                  </a:lnTo>
                  <a:lnTo>
                    <a:pt x="146933" y="1248"/>
                  </a:lnTo>
                  <a:lnTo>
                    <a:pt x="167928" y="615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5102247" y="2258452"/>
            <a:ext cx="2459387" cy="447372"/>
            <a:chOff x="5102247" y="2258452"/>
            <a:chExt cx="2459387" cy="447372"/>
          </a:xfrm>
        </p:grpSpPr>
        <p:sp>
          <p:nvSpPr>
            <p:cNvPr id="127" name="Freeform 126"/>
            <p:cNvSpPr/>
            <p:nvPr/>
          </p:nvSpPr>
          <p:spPr>
            <a:xfrm>
              <a:off x="5102247" y="2445199"/>
              <a:ext cx="193588" cy="245763"/>
            </a:xfrm>
            <a:custGeom>
              <a:avLst/>
              <a:gdLst/>
              <a:ahLst/>
              <a:cxnLst/>
              <a:rect l="0" t="0" r="0" b="0"/>
              <a:pathLst>
                <a:path w="193588" h="245763">
                  <a:moveTo>
                    <a:pt x="98830" y="113226"/>
                  </a:moveTo>
                  <a:lnTo>
                    <a:pt x="98897" y="101557"/>
                  </a:lnTo>
                  <a:lnTo>
                    <a:pt x="99538" y="91069"/>
                  </a:lnTo>
                  <a:lnTo>
                    <a:pt x="100825" y="80767"/>
                  </a:lnTo>
                  <a:lnTo>
                    <a:pt x="102339" y="70465"/>
                  </a:lnTo>
                  <a:lnTo>
                    <a:pt x="103358" y="60122"/>
                  </a:lnTo>
                  <a:lnTo>
                    <a:pt x="103514" y="49737"/>
                  </a:lnTo>
                  <a:lnTo>
                    <a:pt x="102614" y="39482"/>
                  </a:lnTo>
                  <a:lnTo>
                    <a:pt x="100480" y="29672"/>
                  </a:lnTo>
                  <a:lnTo>
                    <a:pt x="97145" y="20459"/>
                  </a:lnTo>
                  <a:lnTo>
                    <a:pt x="92635" y="12308"/>
                  </a:lnTo>
                  <a:lnTo>
                    <a:pt x="86865" y="6044"/>
                  </a:lnTo>
                  <a:lnTo>
                    <a:pt x="79917" y="1951"/>
                  </a:lnTo>
                  <a:lnTo>
                    <a:pt x="72153" y="0"/>
                  </a:lnTo>
                  <a:lnTo>
                    <a:pt x="64104" y="121"/>
                  </a:lnTo>
                  <a:lnTo>
                    <a:pt x="56105" y="2057"/>
                  </a:lnTo>
                  <a:lnTo>
                    <a:pt x="48449" y="5608"/>
                  </a:lnTo>
                  <a:lnTo>
                    <a:pt x="41460" y="10724"/>
                  </a:lnTo>
                  <a:lnTo>
                    <a:pt x="35244" y="17238"/>
                  </a:lnTo>
                  <a:lnTo>
                    <a:pt x="29730" y="25050"/>
                  </a:lnTo>
                  <a:lnTo>
                    <a:pt x="24785" y="34195"/>
                  </a:lnTo>
                  <a:lnTo>
                    <a:pt x="20274" y="44571"/>
                  </a:lnTo>
                  <a:lnTo>
                    <a:pt x="16242" y="55961"/>
                  </a:lnTo>
                  <a:lnTo>
                    <a:pt x="12905" y="68131"/>
                  </a:lnTo>
                  <a:lnTo>
                    <a:pt x="10321" y="80872"/>
                  </a:lnTo>
                  <a:lnTo>
                    <a:pt x="8246" y="94021"/>
                  </a:lnTo>
                  <a:lnTo>
                    <a:pt x="6238" y="107453"/>
                  </a:lnTo>
                  <a:lnTo>
                    <a:pt x="4042" y="121077"/>
                  </a:lnTo>
                  <a:lnTo>
                    <a:pt x="1905" y="134666"/>
                  </a:lnTo>
                  <a:lnTo>
                    <a:pt x="455" y="147871"/>
                  </a:lnTo>
                  <a:lnTo>
                    <a:pt x="0" y="160535"/>
                  </a:lnTo>
                  <a:lnTo>
                    <a:pt x="527" y="172837"/>
                  </a:lnTo>
                  <a:lnTo>
                    <a:pt x="1877" y="185171"/>
                  </a:lnTo>
                  <a:lnTo>
                    <a:pt x="3871" y="197756"/>
                  </a:lnTo>
                  <a:lnTo>
                    <a:pt x="6668" y="210157"/>
                  </a:lnTo>
                  <a:lnTo>
                    <a:pt x="10747" y="221426"/>
                  </a:lnTo>
                  <a:lnTo>
                    <a:pt x="16265" y="231101"/>
                  </a:lnTo>
                  <a:lnTo>
                    <a:pt x="22918" y="238732"/>
                  </a:lnTo>
                  <a:lnTo>
                    <a:pt x="30147" y="243651"/>
                  </a:lnTo>
                  <a:lnTo>
                    <a:pt x="37559" y="245762"/>
                  </a:lnTo>
                  <a:lnTo>
                    <a:pt x="44805" y="245264"/>
                  </a:lnTo>
                  <a:lnTo>
                    <a:pt x="51510" y="242361"/>
                  </a:lnTo>
                  <a:lnTo>
                    <a:pt x="57534" y="237416"/>
                  </a:lnTo>
                  <a:lnTo>
                    <a:pt x="62915" y="230863"/>
                  </a:lnTo>
                  <a:lnTo>
                    <a:pt x="67771" y="223112"/>
                  </a:lnTo>
                  <a:lnTo>
                    <a:pt x="72227" y="214494"/>
                  </a:lnTo>
                  <a:lnTo>
                    <a:pt x="76392" y="205100"/>
                  </a:lnTo>
                  <a:lnTo>
                    <a:pt x="80351" y="194810"/>
                  </a:lnTo>
                  <a:lnTo>
                    <a:pt x="84165" y="183627"/>
                  </a:lnTo>
                  <a:lnTo>
                    <a:pt x="87881" y="171676"/>
                  </a:lnTo>
                  <a:lnTo>
                    <a:pt x="91529" y="159121"/>
                  </a:lnTo>
                  <a:lnTo>
                    <a:pt x="95127" y="146118"/>
                  </a:lnTo>
                  <a:lnTo>
                    <a:pt x="98527" y="132792"/>
                  </a:lnTo>
                  <a:lnTo>
                    <a:pt x="101430" y="119240"/>
                  </a:lnTo>
                  <a:lnTo>
                    <a:pt x="103718" y="105630"/>
                  </a:lnTo>
                  <a:lnTo>
                    <a:pt x="105558" y="95473"/>
                  </a:lnTo>
                  <a:lnTo>
                    <a:pt x="107042" y="92959"/>
                  </a:lnTo>
                  <a:lnTo>
                    <a:pt x="108017" y="96504"/>
                  </a:lnTo>
                  <a:lnTo>
                    <a:pt x="108760" y="103781"/>
                  </a:lnTo>
                  <a:lnTo>
                    <a:pt x="109732" y="113005"/>
                  </a:lnTo>
                  <a:lnTo>
                    <a:pt x="111173" y="123131"/>
                  </a:lnTo>
                  <a:lnTo>
                    <a:pt x="113278" y="133630"/>
                  </a:lnTo>
                  <a:lnTo>
                    <a:pt x="116285" y="144259"/>
                  </a:lnTo>
                  <a:lnTo>
                    <a:pt x="120237" y="154904"/>
                  </a:lnTo>
                  <a:lnTo>
                    <a:pt x="125176" y="165200"/>
                  </a:lnTo>
                  <a:lnTo>
                    <a:pt x="131240" y="174523"/>
                  </a:lnTo>
                  <a:lnTo>
                    <a:pt x="138388" y="182607"/>
                  </a:lnTo>
                  <a:lnTo>
                    <a:pt x="146377" y="189380"/>
                  </a:lnTo>
                  <a:lnTo>
                    <a:pt x="155845" y="195440"/>
                  </a:lnTo>
                  <a:lnTo>
                    <a:pt x="169857" y="201318"/>
                  </a:lnTo>
                  <a:lnTo>
                    <a:pt x="193587" y="207982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306362" y="2439397"/>
              <a:ext cx="150345" cy="228439"/>
            </a:xfrm>
            <a:custGeom>
              <a:avLst/>
              <a:gdLst/>
              <a:ahLst/>
              <a:cxnLst/>
              <a:rect l="0" t="0" r="0" b="0"/>
              <a:pathLst>
                <a:path w="150345" h="228439">
                  <a:moveTo>
                    <a:pt x="115814" y="24271"/>
                  </a:moveTo>
                  <a:lnTo>
                    <a:pt x="112679" y="15671"/>
                  </a:lnTo>
                  <a:lnTo>
                    <a:pt x="107976" y="9245"/>
                  </a:lnTo>
                  <a:lnTo>
                    <a:pt x="101196" y="4445"/>
                  </a:lnTo>
                  <a:lnTo>
                    <a:pt x="92922" y="1249"/>
                  </a:lnTo>
                  <a:lnTo>
                    <a:pt x="84105" y="0"/>
                  </a:lnTo>
                  <a:lnTo>
                    <a:pt x="75343" y="714"/>
                  </a:lnTo>
                  <a:lnTo>
                    <a:pt x="66712" y="3121"/>
                  </a:lnTo>
                  <a:lnTo>
                    <a:pt x="57944" y="6862"/>
                  </a:lnTo>
                  <a:lnTo>
                    <a:pt x="48877" y="11599"/>
                  </a:lnTo>
                  <a:lnTo>
                    <a:pt x="39807" y="17216"/>
                  </a:lnTo>
                  <a:lnTo>
                    <a:pt x="31391" y="23808"/>
                  </a:lnTo>
                  <a:lnTo>
                    <a:pt x="23957" y="31352"/>
                  </a:lnTo>
                  <a:lnTo>
                    <a:pt x="17831" y="39705"/>
                  </a:lnTo>
                  <a:lnTo>
                    <a:pt x="13471" y="48690"/>
                  </a:lnTo>
                  <a:lnTo>
                    <a:pt x="10955" y="58138"/>
                  </a:lnTo>
                  <a:lnTo>
                    <a:pt x="10216" y="67754"/>
                  </a:lnTo>
                  <a:lnTo>
                    <a:pt x="11225" y="77130"/>
                  </a:lnTo>
                  <a:lnTo>
                    <a:pt x="13793" y="86049"/>
                  </a:lnTo>
                  <a:lnTo>
                    <a:pt x="17786" y="94003"/>
                  </a:lnTo>
                  <a:lnTo>
                    <a:pt x="23205" y="100135"/>
                  </a:lnTo>
                  <a:lnTo>
                    <a:pt x="29922" y="104144"/>
                  </a:lnTo>
                  <a:lnTo>
                    <a:pt x="37702" y="106208"/>
                  </a:lnTo>
                  <a:lnTo>
                    <a:pt x="46294" y="106696"/>
                  </a:lnTo>
                  <a:lnTo>
                    <a:pt x="55479" y="106000"/>
                  </a:lnTo>
                  <a:lnTo>
                    <a:pt x="65087" y="104775"/>
                  </a:lnTo>
                  <a:lnTo>
                    <a:pt x="74989" y="103889"/>
                  </a:lnTo>
                  <a:lnTo>
                    <a:pt x="85094" y="103796"/>
                  </a:lnTo>
                  <a:lnTo>
                    <a:pt x="95337" y="104892"/>
                  </a:lnTo>
                  <a:lnTo>
                    <a:pt x="105674" y="107683"/>
                  </a:lnTo>
                  <a:lnTo>
                    <a:pt x="116060" y="112271"/>
                  </a:lnTo>
                  <a:lnTo>
                    <a:pt x="125984" y="118607"/>
                  </a:lnTo>
                  <a:lnTo>
                    <a:pt x="134510" y="126671"/>
                  </a:lnTo>
                  <a:lnTo>
                    <a:pt x="141235" y="136273"/>
                  </a:lnTo>
                  <a:lnTo>
                    <a:pt x="146088" y="146955"/>
                  </a:lnTo>
                  <a:lnTo>
                    <a:pt x="149062" y="158108"/>
                  </a:lnTo>
                  <a:lnTo>
                    <a:pt x="150344" y="169340"/>
                  </a:lnTo>
                  <a:lnTo>
                    <a:pt x="149766" y="180319"/>
                  </a:lnTo>
                  <a:lnTo>
                    <a:pt x="146734" y="190691"/>
                  </a:lnTo>
                  <a:lnTo>
                    <a:pt x="141142" y="200323"/>
                  </a:lnTo>
                  <a:lnTo>
                    <a:pt x="133303" y="208944"/>
                  </a:lnTo>
                  <a:lnTo>
                    <a:pt x="123684" y="216064"/>
                  </a:lnTo>
                  <a:lnTo>
                    <a:pt x="112733" y="221553"/>
                  </a:lnTo>
                  <a:lnTo>
                    <a:pt x="100824" y="225426"/>
                  </a:lnTo>
                  <a:lnTo>
                    <a:pt x="88240" y="227669"/>
                  </a:lnTo>
                  <a:lnTo>
                    <a:pt x="75196" y="228438"/>
                  </a:lnTo>
                  <a:lnTo>
                    <a:pt x="62064" y="227973"/>
                  </a:lnTo>
                  <a:lnTo>
                    <a:pt x="47883" y="226352"/>
                  </a:lnTo>
                  <a:lnTo>
                    <a:pt x="29175" y="222319"/>
                  </a:lnTo>
                  <a:lnTo>
                    <a:pt x="0" y="213784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742868" y="2466812"/>
              <a:ext cx="205734" cy="186370"/>
            </a:xfrm>
            <a:custGeom>
              <a:avLst/>
              <a:gdLst/>
              <a:ahLst/>
              <a:cxnLst/>
              <a:rect l="0" t="0" r="0" b="0"/>
              <a:pathLst>
                <a:path w="205734" h="186370">
                  <a:moveTo>
                    <a:pt x="110976" y="102141"/>
                  </a:moveTo>
                  <a:lnTo>
                    <a:pt x="113843" y="93273"/>
                  </a:lnTo>
                  <a:lnTo>
                    <a:pt x="115985" y="84286"/>
                  </a:lnTo>
                  <a:lnTo>
                    <a:pt x="117583" y="74295"/>
                  </a:lnTo>
                  <a:lnTo>
                    <a:pt x="118591" y="63487"/>
                  </a:lnTo>
                  <a:lnTo>
                    <a:pt x="118792" y="52324"/>
                  </a:lnTo>
                  <a:lnTo>
                    <a:pt x="118127" y="41128"/>
                  </a:lnTo>
                  <a:lnTo>
                    <a:pt x="116370" y="30361"/>
                  </a:lnTo>
                  <a:lnTo>
                    <a:pt x="113061" y="20674"/>
                  </a:lnTo>
                  <a:lnTo>
                    <a:pt x="108092" y="12328"/>
                  </a:lnTo>
                  <a:lnTo>
                    <a:pt x="101653" y="5728"/>
                  </a:lnTo>
                  <a:lnTo>
                    <a:pt x="94044" y="1568"/>
                  </a:lnTo>
                  <a:lnTo>
                    <a:pt x="85557" y="0"/>
                  </a:lnTo>
                  <a:lnTo>
                    <a:pt x="76437" y="877"/>
                  </a:lnTo>
                  <a:lnTo>
                    <a:pt x="66870" y="4042"/>
                  </a:lnTo>
                  <a:lnTo>
                    <a:pt x="57004" y="9166"/>
                  </a:lnTo>
                  <a:lnTo>
                    <a:pt x="47262" y="15840"/>
                  </a:lnTo>
                  <a:lnTo>
                    <a:pt x="38327" y="23672"/>
                  </a:lnTo>
                  <a:lnTo>
                    <a:pt x="30504" y="32342"/>
                  </a:lnTo>
                  <a:lnTo>
                    <a:pt x="23760" y="41600"/>
                  </a:lnTo>
                  <a:lnTo>
                    <a:pt x="17914" y="51267"/>
                  </a:lnTo>
                  <a:lnTo>
                    <a:pt x="12762" y="61217"/>
                  </a:lnTo>
                  <a:lnTo>
                    <a:pt x="8283" y="71527"/>
                  </a:lnTo>
                  <a:lnTo>
                    <a:pt x="4638" y="82441"/>
                  </a:lnTo>
                  <a:lnTo>
                    <a:pt x="1858" y="94042"/>
                  </a:lnTo>
                  <a:lnTo>
                    <a:pt x="159" y="106105"/>
                  </a:lnTo>
                  <a:lnTo>
                    <a:pt x="0" y="118203"/>
                  </a:lnTo>
                  <a:lnTo>
                    <a:pt x="1489" y="130077"/>
                  </a:lnTo>
                  <a:lnTo>
                    <a:pt x="4440" y="141490"/>
                  </a:lnTo>
                  <a:lnTo>
                    <a:pt x="8554" y="152155"/>
                  </a:lnTo>
                  <a:lnTo>
                    <a:pt x="13546" y="161979"/>
                  </a:lnTo>
                  <a:lnTo>
                    <a:pt x="19337" y="170558"/>
                  </a:lnTo>
                  <a:lnTo>
                    <a:pt x="26047" y="177118"/>
                  </a:lnTo>
                  <a:lnTo>
                    <a:pt x="33665" y="181403"/>
                  </a:lnTo>
                  <a:lnTo>
                    <a:pt x="41898" y="183145"/>
                  </a:lnTo>
                  <a:lnTo>
                    <a:pt x="50270" y="181820"/>
                  </a:lnTo>
                  <a:lnTo>
                    <a:pt x="58489" y="177449"/>
                  </a:lnTo>
                  <a:lnTo>
                    <a:pt x="66295" y="170634"/>
                  </a:lnTo>
                  <a:lnTo>
                    <a:pt x="73385" y="162250"/>
                  </a:lnTo>
                  <a:lnTo>
                    <a:pt x="79669" y="152944"/>
                  </a:lnTo>
                  <a:lnTo>
                    <a:pt x="85227" y="142787"/>
                  </a:lnTo>
                  <a:lnTo>
                    <a:pt x="90203" y="131385"/>
                  </a:lnTo>
                  <a:lnTo>
                    <a:pt x="94746" y="118694"/>
                  </a:lnTo>
                  <a:lnTo>
                    <a:pt x="99203" y="107936"/>
                  </a:lnTo>
                  <a:lnTo>
                    <a:pt x="103649" y="103711"/>
                  </a:lnTo>
                  <a:lnTo>
                    <a:pt x="107848" y="105753"/>
                  </a:lnTo>
                  <a:lnTo>
                    <a:pt x="112181" y="112172"/>
                  </a:lnTo>
                  <a:lnTo>
                    <a:pt x="116946" y="121053"/>
                  </a:lnTo>
                  <a:lnTo>
                    <a:pt x="122220" y="130732"/>
                  </a:lnTo>
                  <a:lnTo>
                    <a:pt x="127956" y="140292"/>
                  </a:lnTo>
                  <a:lnTo>
                    <a:pt x="134229" y="149232"/>
                  </a:lnTo>
                  <a:lnTo>
                    <a:pt x="141253" y="157199"/>
                  </a:lnTo>
                  <a:lnTo>
                    <a:pt x="149077" y="164123"/>
                  </a:lnTo>
                  <a:lnTo>
                    <a:pt x="157536" y="169985"/>
                  </a:lnTo>
                  <a:lnTo>
                    <a:pt x="167376" y="175273"/>
                  </a:lnTo>
                  <a:lnTo>
                    <a:pt x="181699" y="180450"/>
                  </a:lnTo>
                  <a:lnTo>
                    <a:pt x="205733" y="186369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202859" y="2258452"/>
              <a:ext cx="187940" cy="415787"/>
            </a:xfrm>
            <a:custGeom>
              <a:avLst/>
              <a:gdLst/>
              <a:ahLst/>
              <a:cxnLst/>
              <a:rect l="0" t="0" r="0" b="0"/>
              <a:pathLst>
                <a:path w="187940" h="415787">
                  <a:moveTo>
                    <a:pt x="40540" y="415786"/>
                  </a:moveTo>
                  <a:lnTo>
                    <a:pt x="40473" y="403984"/>
                  </a:lnTo>
                  <a:lnTo>
                    <a:pt x="39832" y="392215"/>
                  </a:lnTo>
                  <a:lnTo>
                    <a:pt x="38541" y="379324"/>
                  </a:lnTo>
                  <a:lnTo>
                    <a:pt x="36854" y="365476"/>
                  </a:lnTo>
                  <a:lnTo>
                    <a:pt x="35186" y="351148"/>
                  </a:lnTo>
                  <a:lnTo>
                    <a:pt x="33768" y="336679"/>
                  </a:lnTo>
                  <a:lnTo>
                    <a:pt x="32497" y="322229"/>
                  </a:lnTo>
                  <a:lnTo>
                    <a:pt x="31038" y="307853"/>
                  </a:lnTo>
                  <a:lnTo>
                    <a:pt x="29205" y="293554"/>
                  </a:lnTo>
                  <a:lnTo>
                    <a:pt x="26974" y="279156"/>
                  </a:lnTo>
                  <a:lnTo>
                    <a:pt x="24398" y="264338"/>
                  </a:lnTo>
                  <a:lnTo>
                    <a:pt x="21550" y="248955"/>
                  </a:lnTo>
                  <a:lnTo>
                    <a:pt x="18502" y="233028"/>
                  </a:lnTo>
                  <a:lnTo>
                    <a:pt x="15309" y="216651"/>
                  </a:lnTo>
                  <a:lnTo>
                    <a:pt x="12021" y="199933"/>
                  </a:lnTo>
                  <a:lnTo>
                    <a:pt x="8831" y="183129"/>
                  </a:lnTo>
                  <a:lnTo>
                    <a:pt x="6069" y="166622"/>
                  </a:lnTo>
                  <a:lnTo>
                    <a:pt x="3879" y="150590"/>
                  </a:lnTo>
                  <a:lnTo>
                    <a:pt x="2240" y="134875"/>
                  </a:lnTo>
                  <a:lnTo>
                    <a:pt x="1056" y="119098"/>
                  </a:lnTo>
                  <a:lnTo>
                    <a:pt x="232" y="103043"/>
                  </a:lnTo>
                  <a:lnTo>
                    <a:pt x="0" y="86989"/>
                  </a:lnTo>
                  <a:lnTo>
                    <a:pt x="901" y="71583"/>
                  </a:lnTo>
                  <a:lnTo>
                    <a:pt x="3143" y="57153"/>
                  </a:lnTo>
                  <a:lnTo>
                    <a:pt x="6784" y="44024"/>
                  </a:lnTo>
                  <a:lnTo>
                    <a:pt x="11902" y="32656"/>
                  </a:lnTo>
                  <a:lnTo>
                    <a:pt x="18394" y="23131"/>
                  </a:lnTo>
                  <a:lnTo>
                    <a:pt x="26347" y="15378"/>
                  </a:lnTo>
                  <a:lnTo>
                    <a:pt x="36112" y="9372"/>
                  </a:lnTo>
                  <a:lnTo>
                    <a:pt x="47709" y="4923"/>
                  </a:lnTo>
                  <a:lnTo>
                    <a:pt x="60562" y="1899"/>
                  </a:lnTo>
                  <a:lnTo>
                    <a:pt x="73720" y="301"/>
                  </a:lnTo>
                  <a:lnTo>
                    <a:pt x="86603" y="0"/>
                  </a:lnTo>
                  <a:lnTo>
                    <a:pt x="99013" y="761"/>
                  </a:lnTo>
                  <a:lnTo>
                    <a:pt x="110953" y="2334"/>
                  </a:lnTo>
                  <a:lnTo>
                    <a:pt x="122496" y="4505"/>
                  </a:lnTo>
                  <a:lnTo>
                    <a:pt x="133570" y="7268"/>
                  </a:lnTo>
                  <a:lnTo>
                    <a:pt x="143947" y="10799"/>
                  </a:lnTo>
                  <a:lnTo>
                    <a:pt x="153555" y="15129"/>
                  </a:lnTo>
                  <a:lnTo>
                    <a:pt x="162173" y="19853"/>
                  </a:lnTo>
                  <a:lnTo>
                    <a:pt x="170203" y="24681"/>
                  </a:lnTo>
                  <a:lnTo>
                    <a:pt x="178352" y="30038"/>
                  </a:lnTo>
                  <a:lnTo>
                    <a:pt x="187939" y="3676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148642" y="2495253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43326" y="2867"/>
                  </a:lnTo>
                  <a:lnTo>
                    <a:pt x="130054" y="5009"/>
                  </a:lnTo>
                  <a:lnTo>
                    <a:pt x="116853" y="6612"/>
                  </a:lnTo>
                  <a:lnTo>
                    <a:pt x="103512" y="7793"/>
                  </a:lnTo>
                  <a:lnTo>
                    <a:pt x="90003" y="8642"/>
                  </a:lnTo>
                  <a:lnTo>
                    <a:pt x="76359" y="9239"/>
                  </a:lnTo>
                  <a:lnTo>
                    <a:pt x="62832" y="9654"/>
                  </a:lnTo>
                  <a:lnTo>
                    <a:pt x="48348" y="9984"/>
                  </a:lnTo>
                  <a:lnTo>
                    <a:pt x="29399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338155" y="2438179"/>
              <a:ext cx="147400" cy="218479"/>
            </a:xfrm>
            <a:custGeom>
              <a:avLst/>
              <a:gdLst/>
              <a:ahLst/>
              <a:cxnLst/>
              <a:rect l="0" t="0" r="0" b="0"/>
              <a:pathLst>
                <a:path w="147400" h="218479">
                  <a:moveTo>
                    <a:pt x="0" y="88660"/>
                  </a:moveTo>
                  <a:lnTo>
                    <a:pt x="2933" y="97461"/>
                  </a:lnTo>
                  <a:lnTo>
                    <a:pt x="5716" y="105808"/>
                  </a:lnTo>
                  <a:lnTo>
                    <a:pt x="8616" y="114511"/>
                  </a:lnTo>
                  <a:lnTo>
                    <a:pt x="11656" y="123805"/>
                  </a:lnTo>
                  <a:lnTo>
                    <a:pt x="14821" y="133948"/>
                  </a:lnTo>
                  <a:lnTo>
                    <a:pt x="18085" y="144989"/>
                  </a:lnTo>
                  <a:lnTo>
                    <a:pt x="21423" y="156656"/>
                  </a:lnTo>
                  <a:lnTo>
                    <a:pt x="24814" y="168478"/>
                  </a:lnTo>
                  <a:lnTo>
                    <a:pt x="28248" y="180162"/>
                  </a:lnTo>
                  <a:lnTo>
                    <a:pt x="31875" y="191447"/>
                  </a:lnTo>
                  <a:lnTo>
                    <a:pt x="35996" y="202024"/>
                  </a:lnTo>
                  <a:lnTo>
                    <a:pt x="40698" y="211730"/>
                  </a:lnTo>
                  <a:lnTo>
                    <a:pt x="44694" y="218100"/>
                  </a:lnTo>
                  <a:lnTo>
                    <a:pt x="46236" y="218478"/>
                  </a:lnTo>
                  <a:lnTo>
                    <a:pt x="45639" y="214565"/>
                  </a:lnTo>
                  <a:lnTo>
                    <a:pt x="43716" y="208064"/>
                  </a:lnTo>
                  <a:lnTo>
                    <a:pt x="41059" y="199689"/>
                  </a:lnTo>
                  <a:lnTo>
                    <a:pt x="38010" y="189434"/>
                  </a:lnTo>
                  <a:lnTo>
                    <a:pt x="34758" y="177403"/>
                  </a:lnTo>
                  <a:lnTo>
                    <a:pt x="31562" y="164039"/>
                  </a:lnTo>
                  <a:lnTo>
                    <a:pt x="28781" y="149983"/>
                  </a:lnTo>
                  <a:lnTo>
                    <a:pt x="26572" y="135668"/>
                  </a:lnTo>
                  <a:lnTo>
                    <a:pt x="24915" y="121307"/>
                  </a:lnTo>
                  <a:lnTo>
                    <a:pt x="23719" y="106984"/>
                  </a:lnTo>
                  <a:lnTo>
                    <a:pt x="22886" y="92730"/>
                  </a:lnTo>
                  <a:lnTo>
                    <a:pt x="22647" y="78871"/>
                  </a:lnTo>
                  <a:lnTo>
                    <a:pt x="23542" y="66009"/>
                  </a:lnTo>
                  <a:lnTo>
                    <a:pt x="25781" y="54394"/>
                  </a:lnTo>
                  <a:lnTo>
                    <a:pt x="29421" y="43949"/>
                  </a:lnTo>
                  <a:lnTo>
                    <a:pt x="34538" y="34464"/>
                  </a:lnTo>
                  <a:lnTo>
                    <a:pt x="41024" y="25720"/>
                  </a:lnTo>
                  <a:lnTo>
                    <a:pt x="48803" y="17846"/>
                  </a:lnTo>
                  <a:lnTo>
                    <a:pt x="57919" y="11301"/>
                  </a:lnTo>
                  <a:lnTo>
                    <a:pt x="68267" y="6234"/>
                  </a:lnTo>
                  <a:lnTo>
                    <a:pt x="79468" y="2661"/>
                  </a:lnTo>
                  <a:lnTo>
                    <a:pt x="90978" y="629"/>
                  </a:lnTo>
                  <a:lnTo>
                    <a:pt x="102444" y="0"/>
                  </a:lnTo>
                  <a:lnTo>
                    <a:pt x="113281" y="362"/>
                  </a:lnTo>
                  <a:lnTo>
                    <a:pt x="123645" y="1159"/>
                  </a:lnTo>
                  <a:lnTo>
                    <a:pt x="134443" y="2457"/>
                  </a:lnTo>
                  <a:lnTo>
                    <a:pt x="147399" y="4432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522119" y="2484517"/>
              <a:ext cx="174006" cy="126868"/>
            </a:xfrm>
            <a:custGeom>
              <a:avLst/>
              <a:gdLst/>
              <a:ahLst/>
              <a:cxnLst/>
              <a:rect l="0" t="0" r="0" b="0"/>
              <a:pathLst>
                <a:path w="174006" h="126868">
                  <a:moveTo>
                    <a:pt x="100306" y="63379"/>
                  </a:moveTo>
                  <a:lnTo>
                    <a:pt x="97304" y="54578"/>
                  </a:lnTo>
                  <a:lnTo>
                    <a:pt x="93881" y="46231"/>
                  </a:lnTo>
                  <a:lnTo>
                    <a:pt x="89682" y="37541"/>
                  </a:lnTo>
                  <a:lnTo>
                    <a:pt x="84608" y="28766"/>
                  </a:lnTo>
                  <a:lnTo>
                    <a:pt x="78479" y="20568"/>
                  </a:lnTo>
                  <a:lnTo>
                    <a:pt x="71295" y="13291"/>
                  </a:lnTo>
                  <a:lnTo>
                    <a:pt x="63208" y="7274"/>
                  </a:lnTo>
                  <a:lnTo>
                    <a:pt x="54412" y="2990"/>
                  </a:lnTo>
                  <a:lnTo>
                    <a:pt x="45101" y="531"/>
                  </a:lnTo>
                  <a:lnTo>
                    <a:pt x="35751" y="0"/>
                  </a:lnTo>
                  <a:lnTo>
                    <a:pt x="27085" y="1681"/>
                  </a:lnTo>
                  <a:lnTo>
                    <a:pt x="19453" y="5519"/>
                  </a:lnTo>
                  <a:lnTo>
                    <a:pt x="13008" y="11347"/>
                  </a:lnTo>
                  <a:lnTo>
                    <a:pt x="7896" y="19071"/>
                  </a:lnTo>
                  <a:lnTo>
                    <a:pt x="4054" y="28449"/>
                  </a:lnTo>
                  <a:lnTo>
                    <a:pt x="1439" y="39150"/>
                  </a:lnTo>
                  <a:lnTo>
                    <a:pt x="116" y="50848"/>
                  </a:lnTo>
                  <a:lnTo>
                    <a:pt x="0" y="63265"/>
                  </a:lnTo>
                  <a:lnTo>
                    <a:pt x="886" y="76024"/>
                  </a:lnTo>
                  <a:lnTo>
                    <a:pt x="2542" y="88662"/>
                  </a:lnTo>
                  <a:lnTo>
                    <a:pt x="4774" y="100917"/>
                  </a:lnTo>
                  <a:lnTo>
                    <a:pt x="7745" y="111923"/>
                  </a:lnTo>
                  <a:lnTo>
                    <a:pt x="11950" y="120194"/>
                  </a:lnTo>
                  <a:lnTo>
                    <a:pt x="17553" y="125151"/>
                  </a:lnTo>
                  <a:lnTo>
                    <a:pt x="24267" y="126867"/>
                  </a:lnTo>
                  <a:lnTo>
                    <a:pt x="31537" y="125601"/>
                  </a:lnTo>
                  <a:lnTo>
                    <a:pt x="38977" y="121826"/>
                  </a:lnTo>
                  <a:lnTo>
                    <a:pt x="46242" y="116093"/>
                  </a:lnTo>
                  <a:lnTo>
                    <a:pt x="52960" y="108907"/>
                  </a:lnTo>
                  <a:lnTo>
                    <a:pt x="58987" y="100675"/>
                  </a:lnTo>
                  <a:lnTo>
                    <a:pt x="64201" y="91544"/>
                  </a:lnTo>
                  <a:lnTo>
                    <a:pt x="68413" y="81431"/>
                  </a:lnTo>
                  <a:lnTo>
                    <a:pt x="71645" y="70436"/>
                  </a:lnTo>
                  <a:lnTo>
                    <a:pt x="74929" y="61130"/>
                  </a:lnTo>
                  <a:lnTo>
                    <a:pt x="79007" y="57148"/>
                  </a:lnTo>
                  <a:lnTo>
                    <a:pt x="82972" y="58272"/>
                  </a:lnTo>
                  <a:lnTo>
                    <a:pt x="86658" y="62931"/>
                  </a:lnTo>
                  <a:lnTo>
                    <a:pt x="90344" y="69808"/>
                  </a:lnTo>
                  <a:lnTo>
                    <a:pt x="94441" y="78046"/>
                  </a:lnTo>
                  <a:lnTo>
                    <a:pt x="99138" y="87108"/>
                  </a:lnTo>
                  <a:lnTo>
                    <a:pt x="104751" y="96186"/>
                  </a:lnTo>
                  <a:lnTo>
                    <a:pt x="111800" y="104167"/>
                  </a:lnTo>
                  <a:lnTo>
                    <a:pt x="120419" y="110543"/>
                  </a:lnTo>
                  <a:lnTo>
                    <a:pt x="130019" y="115348"/>
                  </a:lnTo>
                  <a:lnTo>
                    <a:pt x="140531" y="119345"/>
                  </a:lnTo>
                  <a:lnTo>
                    <a:pt x="153994" y="122878"/>
                  </a:lnTo>
                  <a:lnTo>
                    <a:pt x="174005" y="12655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699370" y="2470982"/>
              <a:ext cx="154683" cy="165833"/>
            </a:xfrm>
            <a:custGeom>
              <a:avLst/>
              <a:gdLst/>
              <a:ahLst/>
              <a:cxnLst/>
              <a:rect l="0" t="0" r="0" b="0"/>
              <a:pathLst>
                <a:path w="154683" h="165833">
                  <a:moveTo>
                    <a:pt x="112568" y="24271"/>
                  </a:moveTo>
                  <a:lnTo>
                    <a:pt x="106499" y="15671"/>
                  </a:lnTo>
                  <a:lnTo>
                    <a:pt x="99015" y="9245"/>
                  </a:lnTo>
                  <a:lnTo>
                    <a:pt x="89338" y="4445"/>
                  </a:lnTo>
                  <a:lnTo>
                    <a:pt x="78197" y="1249"/>
                  </a:lnTo>
                  <a:lnTo>
                    <a:pt x="66863" y="0"/>
                  </a:lnTo>
                  <a:lnTo>
                    <a:pt x="56095" y="719"/>
                  </a:lnTo>
                  <a:lnTo>
                    <a:pt x="46125" y="3299"/>
                  </a:lnTo>
                  <a:lnTo>
                    <a:pt x="36911" y="7688"/>
                  </a:lnTo>
                  <a:lnTo>
                    <a:pt x="28324" y="13678"/>
                  </a:lnTo>
                  <a:lnTo>
                    <a:pt x="20543" y="21120"/>
                  </a:lnTo>
                  <a:lnTo>
                    <a:pt x="14055" y="30010"/>
                  </a:lnTo>
                  <a:lnTo>
                    <a:pt x="9018" y="40214"/>
                  </a:lnTo>
                  <a:lnTo>
                    <a:pt x="5294" y="51658"/>
                  </a:lnTo>
                  <a:lnTo>
                    <a:pt x="2627" y="64396"/>
                  </a:lnTo>
                  <a:lnTo>
                    <a:pt x="772" y="78322"/>
                  </a:lnTo>
                  <a:lnTo>
                    <a:pt x="0" y="92741"/>
                  </a:lnTo>
                  <a:lnTo>
                    <a:pt x="1062" y="106500"/>
                  </a:lnTo>
                  <a:lnTo>
                    <a:pt x="4223" y="119004"/>
                  </a:lnTo>
                  <a:lnTo>
                    <a:pt x="9294" y="130024"/>
                  </a:lnTo>
                  <a:lnTo>
                    <a:pt x="15910" y="139436"/>
                  </a:lnTo>
                  <a:lnTo>
                    <a:pt x="23700" y="147353"/>
                  </a:lnTo>
                  <a:lnTo>
                    <a:pt x="32505" y="153874"/>
                  </a:lnTo>
                  <a:lnTo>
                    <a:pt x="42385" y="158980"/>
                  </a:lnTo>
                  <a:lnTo>
                    <a:pt x="53281" y="162784"/>
                  </a:lnTo>
                  <a:lnTo>
                    <a:pt x="64866" y="165190"/>
                  </a:lnTo>
                  <a:lnTo>
                    <a:pt x="76642" y="165832"/>
                  </a:lnTo>
                  <a:lnTo>
                    <a:pt x="88300" y="164675"/>
                  </a:lnTo>
                  <a:lnTo>
                    <a:pt x="99664" y="162075"/>
                  </a:lnTo>
                  <a:lnTo>
                    <a:pt x="111929" y="158249"/>
                  </a:lnTo>
                  <a:lnTo>
                    <a:pt x="128404" y="151745"/>
                  </a:lnTo>
                  <a:lnTo>
                    <a:pt x="154682" y="140085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938683" y="2295212"/>
              <a:ext cx="20655" cy="347442"/>
            </a:xfrm>
            <a:custGeom>
              <a:avLst/>
              <a:gdLst/>
              <a:ahLst/>
              <a:cxnLst/>
              <a:rect l="0" t="0" r="0" b="0"/>
              <a:pathLst>
                <a:path w="20655" h="347442">
                  <a:moveTo>
                    <a:pt x="10125" y="0"/>
                  </a:moveTo>
                  <a:lnTo>
                    <a:pt x="7258" y="14669"/>
                  </a:lnTo>
                  <a:lnTo>
                    <a:pt x="5117" y="28580"/>
                  </a:lnTo>
                  <a:lnTo>
                    <a:pt x="3514" y="43087"/>
                  </a:lnTo>
                  <a:lnTo>
                    <a:pt x="2334" y="58634"/>
                  </a:lnTo>
                  <a:lnTo>
                    <a:pt x="1485" y="75756"/>
                  </a:lnTo>
                  <a:lnTo>
                    <a:pt x="887" y="94582"/>
                  </a:lnTo>
                  <a:lnTo>
                    <a:pt x="473" y="114923"/>
                  </a:lnTo>
                  <a:lnTo>
                    <a:pt x="188" y="136473"/>
                  </a:lnTo>
                  <a:lnTo>
                    <a:pt x="0" y="158919"/>
                  </a:lnTo>
                  <a:lnTo>
                    <a:pt x="42" y="181684"/>
                  </a:lnTo>
                  <a:lnTo>
                    <a:pt x="602" y="203959"/>
                  </a:lnTo>
                  <a:lnTo>
                    <a:pt x="1791" y="225340"/>
                  </a:lnTo>
                  <a:lnTo>
                    <a:pt x="3404" y="245627"/>
                  </a:lnTo>
                  <a:lnTo>
                    <a:pt x="5025" y="264645"/>
                  </a:lnTo>
                  <a:lnTo>
                    <a:pt x="6416" y="282422"/>
                  </a:lnTo>
                  <a:lnTo>
                    <a:pt x="7701" y="298551"/>
                  </a:lnTo>
                  <a:lnTo>
                    <a:pt x="9520" y="313681"/>
                  </a:lnTo>
                  <a:lnTo>
                    <a:pt x="13150" y="329145"/>
                  </a:lnTo>
                  <a:lnTo>
                    <a:pt x="20654" y="347441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822466" y="2412338"/>
              <a:ext cx="210571" cy="19745"/>
            </a:xfrm>
            <a:custGeom>
              <a:avLst/>
              <a:gdLst/>
              <a:ahLst/>
              <a:cxnLst/>
              <a:rect l="0" t="0" r="0" b="0"/>
              <a:pathLst>
                <a:path w="210571" h="19745">
                  <a:moveTo>
                    <a:pt x="210570" y="19744"/>
                  </a:moveTo>
                  <a:lnTo>
                    <a:pt x="201769" y="16811"/>
                  </a:lnTo>
                  <a:lnTo>
                    <a:pt x="193422" y="14029"/>
                  </a:lnTo>
                  <a:lnTo>
                    <a:pt x="184714" y="11133"/>
                  </a:lnTo>
                  <a:lnTo>
                    <a:pt x="175247" y="8266"/>
                  </a:lnTo>
                  <a:lnTo>
                    <a:pt x="164456" y="5749"/>
                  </a:lnTo>
                  <a:lnTo>
                    <a:pt x="152162" y="3739"/>
                  </a:lnTo>
                  <a:lnTo>
                    <a:pt x="138670" y="2226"/>
                  </a:lnTo>
                  <a:lnTo>
                    <a:pt x="124551" y="1131"/>
                  </a:lnTo>
                  <a:lnTo>
                    <a:pt x="110211" y="363"/>
                  </a:lnTo>
                  <a:lnTo>
                    <a:pt x="96008" y="0"/>
                  </a:lnTo>
                  <a:lnTo>
                    <a:pt x="82327" y="280"/>
                  </a:lnTo>
                  <a:lnTo>
                    <a:pt x="69318" y="1278"/>
                  </a:lnTo>
                  <a:lnTo>
                    <a:pt x="57012" y="2769"/>
                  </a:lnTo>
                  <a:lnTo>
                    <a:pt x="43997" y="4463"/>
                  </a:lnTo>
                  <a:lnTo>
                    <a:pt x="26895" y="6509"/>
                  </a:lnTo>
                  <a:lnTo>
                    <a:pt x="0" y="9216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043565" y="2558425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7661" y="8868"/>
                  </a:lnTo>
                  <a:lnTo>
                    <a:pt x="5520" y="17855"/>
                  </a:lnTo>
                  <a:lnTo>
                    <a:pt x="3916" y="27850"/>
                  </a:lnTo>
                  <a:lnTo>
                    <a:pt x="2736" y="38831"/>
                  </a:lnTo>
                  <a:lnTo>
                    <a:pt x="1887" y="50642"/>
                  </a:lnTo>
                  <a:lnTo>
                    <a:pt x="1291" y="63082"/>
                  </a:lnTo>
                  <a:lnTo>
                    <a:pt x="874" y="75376"/>
                  </a:lnTo>
                  <a:lnTo>
                    <a:pt x="545" y="87397"/>
                  </a:lnTo>
                  <a:lnTo>
                    <a:pt x="270" y="10019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064622" y="245313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116522" y="2536530"/>
              <a:ext cx="121069" cy="157031"/>
            </a:xfrm>
            <a:custGeom>
              <a:avLst/>
              <a:gdLst/>
              <a:ahLst/>
              <a:cxnLst/>
              <a:rect l="0" t="0" r="0" b="0"/>
              <a:pathLst>
                <a:path w="121069" h="157031">
                  <a:moveTo>
                    <a:pt x="95499" y="11366"/>
                  </a:moveTo>
                  <a:lnTo>
                    <a:pt x="89430" y="5700"/>
                  </a:lnTo>
                  <a:lnTo>
                    <a:pt x="81944" y="2055"/>
                  </a:lnTo>
                  <a:lnTo>
                    <a:pt x="72270" y="155"/>
                  </a:lnTo>
                  <a:lnTo>
                    <a:pt x="61129" y="0"/>
                  </a:lnTo>
                  <a:lnTo>
                    <a:pt x="49794" y="1916"/>
                  </a:lnTo>
                  <a:lnTo>
                    <a:pt x="39031" y="5894"/>
                  </a:lnTo>
                  <a:lnTo>
                    <a:pt x="29234" y="11640"/>
                  </a:lnTo>
                  <a:lnTo>
                    <a:pt x="20667" y="18771"/>
                  </a:lnTo>
                  <a:lnTo>
                    <a:pt x="13334" y="26936"/>
                  </a:lnTo>
                  <a:lnTo>
                    <a:pt x="7378" y="36008"/>
                  </a:lnTo>
                  <a:lnTo>
                    <a:pt x="3187" y="46073"/>
                  </a:lnTo>
                  <a:lnTo>
                    <a:pt x="807" y="57097"/>
                  </a:lnTo>
                  <a:lnTo>
                    <a:pt x="0" y="68770"/>
                  </a:lnTo>
                  <a:lnTo>
                    <a:pt x="438" y="80605"/>
                  </a:lnTo>
                  <a:lnTo>
                    <a:pt x="1813" y="92302"/>
                  </a:lnTo>
                  <a:lnTo>
                    <a:pt x="4191" y="103597"/>
                  </a:lnTo>
                  <a:lnTo>
                    <a:pt x="7988" y="114182"/>
                  </a:lnTo>
                  <a:lnTo>
                    <a:pt x="13324" y="123962"/>
                  </a:lnTo>
                  <a:lnTo>
                    <a:pt x="20197" y="132851"/>
                  </a:lnTo>
                  <a:lnTo>
                    <a:pt x="28637" y="140684"/>
                  </a:lnTo>
                  <a:lnTo>
                    <a:pt x="38493" y="147460"/>
                  </a:lnTo>
                  <a:lnTo>
                    <a:pt x="49180" y="152842"/>
                  </a:lnTo>
                  <a:lnTo>
                    <a:pt x="59805" y="156104"/>
                  </a:lnTo>
                  <a:lnTo>
                    <a:pt x="69870" y="157030"/>
                  </a:lnTo>
                  <a:lnTo>
                    <a:pt x="79251" y="155704"/>
                  </a:lnTo>
                  <a:lnTo>
                    <a:pt x="88013" y="152230"/>
                  </a:lnTo>
                  <a:lnTo>
                    <a:pt x="96267" y="146889"/>
                  </a:lnTo>
                  <a:lnTo>
                    <a:pt x="103811" y="139899"/>
                  </a:lnTo>
                  <a:lnTo>
                    <a:pt x="110134" y="131320"/>
                  </a:lnTo>
                  <a:lnTo>
                    <a:pt x="115052" y="121332"/>
                  </a:lnTo>
                  <a:lnTo>
                    <a:pt x="118527" y="110205"/>
                  </a:lnTo>
                  <a:lnTo>
                    <a:pt x="120492" y="98213"/>
                  </a:lnTo>
                  <a:lnTo>
                    <a:pt x="121068" y="85595"/>
                  </a:lnTo>
                  <a:lnTo>
                    <a:pt x="120337" y="72700"/>
                  </a:lnTo>
                  <a:lnTo>
                    <a:pt x="118258" y="59969"/>
                  </a:lnTo>
                  <a:lnTo>
                    <a:pt x="114943" y="47644"/>
                  </a:lnTo>
                  <a:lnTo>
                    <a:pt x="110722" y="36210"/>
                  </a:lnTo>
                  <a:lnTo>
                    <a:pt x="105551" y="25372"/>
                  </a:lnTo>
                  <a:lnTo>
                    <a:pt x="97860" y="14181"/>
                  </a:lnTo>
                  <a:lnTo>
                    <a:pt x="84970" y="837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254134" y="2449774"/>
              <a:ext cx="178986" cy="256050"/>
            </a:xfrm>
            <a:custGeom>
              <a:avLst/>
              <a:gdLst/>
              <a:ahLst/>
              <a:cxnLst/>
              <a:rect l="0" t="0" r="0" b="0"/>
              <a:pathLst>
                <a:path w="178986" h="256050">
                  <a:moveTo>
                    <a:pt x="0" y="98122"/>
                  </a:moveTo>
                  <a:lnTo>
                    <a:pt x="5801" y="104056"/>
                  </a:lnTo>
                  <a:lnTo>
                    <a:pt x="10726" y="110261"/>
                  </a:lnTo>
                  <a:lnTo>
                    <a:pt x="15224" y="117361"/>
                  </a:lnTo>
                  <a:lnTo>
                    <a:pt x="19271" y="125475"/>
                  </a:lnTo>
                  <a:lnTo>
                    <a:pt x="22637" y="134769"/>
                  </a:lnTo>
                  <a:lnTo>
                    <a:pt x="25249" y="145213"/>
                  </a:lnTo>
                  <a:lnTo>
                    <a:pt x="27349" y="156465"/>
                  </a:lnTo>
                  <a:lnTo>
                    <a:pt x="29375" y="168003"/>
                  </a:lnTo>
                  <a:lnTo>
                    <a:pt x="31577" y="179430"/>
                  </a:lnTo>
                  <a:lnTo>
                    <a:pt x="33389" y="188184"/>
                  </a:lnTo>
                  <a:lnTo>
                    <a:pt x="33895" y="190784"/>
                  </a:lnTo>
                  <a:lnTo>
                    <a:pt x="33145" y="187486"/>
                  </a:lnTo>
                  <a:lnTo>
                    <a:pt x="31481" y="179727"/>
                  </a:lnTo>
                  <a:lnTo>
                    <a:pt x="29365" y="168986"/>
                  </a:lnTo>
                  <a:lnTo>
                    <a:pt x="27310" y="156557"/>
                  </a:lnTo>
                  <a:lnTo>
                    <a:pt x="25587" y="143261"/>
                  </a:lnTo>
                  <a:lnTo>
                    <a:pt x="24258" y="129379"/>
                  </a:lnTo>
                  <a:lnTo>
                    <a:pt x="23281" y="114826"/>
                  </a:lnTo>
                  <a:lnTo>
                    <a:pt x="22589" y="99591"/>
                  </a:lnTo>
                  <a:lnTo>
                    <a:pt x="22273" y="84084"/>
                  </a:lnTo>
                  <a:lnTo>
                    <a:pt x="22586" y="69043"/>
                  </a:lnTo>
                  <a:lnTo>
                    <a:pt x="23615" y="54852"/>
                  </a:lnTo>
                  <a:lnTo>
                    <a:pt x="25458" y="41713"/>
                  </a:lnTo>
                  <a:lnTo>
                    <a:pt x="28299" y="29805"/>
                  </a:lnTo>
                  <a:lnTo>
                    <a:pt x="32142" y="19112"/>
                  </a:lnTo>
                  <a:lnTo>
                    <a:pt x="37010" y="10101"/>
                  </a:lnTo>
                  <a:lnTo>
                    <a:pt x="43028" y="3775"/>
                  </a:lnTo>
                  <a:lnTo>
                    <a:pt x="50144" y="452"/>
                  </a:lnTo>
                  <a:lnTo>
                    <a:pt x="58025" y="0"/>
                  </a:lnTo>
                  <a:lnTo>
                    <a:pt x="66154" y="2196"/>
                  </a:lnTo>
                  <a:lnTo>
                    <a:pt x="74204" y="6635"/>
                  </a:lnTo>
                  <a:lnTo>
                    <a:pt x="81896" y="12832"/>
                  </a:lnTo>
                  <a:lnTo>
                    <a:pt x="88909" y="20338"/>
                  </a:lnTo>
                  <a:lnTo>
                    <a:pt x="95142" y="28793"/>
                  </a:lnTo>
                  <a:lnTo>
                    <a:pt x="100665" y="38245"/>
                  </a:lnTo>
                  <a:lnTo>
                    <a:pt x="105617" y="49106"/>
                  </a:lnTo>
                  <a:lnTo>
                    <a:pt x="110138" y="61486"/>
                  </a:lnTo>
                  <a:lnTo>
                    <a:pt x="114345" y="75055"/>
                  </a:lnTo>
                  <a:lnTo>
                    <a:pt x="118333" y="89235"/>
                  </a:lnTo>
                  <a:lnTo>
                    <a:pt x="122172" y="103625"/>
                  </a:lnTo>
                  <a:lnTo>
                    <a:pt x="126072" y="118033"/>
                  </a:lnTo>
                  <a:lnTo>
                    <a:pt x="130378" y="132386"/>
                  </a:lnTo>
                  <a:lnTo>
                    <a:pt x="135236" y="146668"/>
                  </a:lnTo>
                  <a:lnTo>
                    <a:pt x="140465" y="160885"/>
                  </a:lnTo>
                  <a:lnTo>
                    <a:pt x="145666" y="175051"/>
                  </a:lnTo>
                  <a:lnTo>
                    <a:pt x="150608" y="189165"/>
                  </a:lnTo>
                  <a:lnTo>
                    <a:pt x="155274" y="202824"/>
                  </a:lnTo>
                  <a:lnTo>
                    <a:pt x="160344" y="216673"/>
                  </a:lnTo>
                  <a:lnTo>
                    <a:pt x="167378" y="233050"/>
                  </a:lnTo>
                  <a:lnTo>
                    <a:pt x="178985" y="256049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548933" y="2684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2905865" y="3453347"/>
            <a:ext cx="4958924" cy="536954"/>
            <a:chOff x="2905865" y="3453347"/>
            <a:chExt cx="4958924" cy="536954"/>
          </a:xfrm>
        </p:grpSpPr>
        <p:sp>
          <p:nvSpPr>
            <p:cNvPr id="143" name="Freeform 142"/>
            <p:cNvSpPr/>
            <p:nvPr/>
          </p:nvSpPr>
          <p:spPr>
            <a:xfrm>
              <a:off x="2905865" y="3567215"/>
              <a:ext cx="252685" cy="95247"/>
            </a:xfrm>
            <a:custGeom>
              <a:avLst/>
              <a:gdLst/>
              <a:ahLst/>
              <a:cxnLst/>
              <a:rect l="0" t="0" r="0" b="0"/>
              <a:pathLst>
                <a:path w="252685" h="95247">
                  <a:moveTo>
                    <a:pt x="0" y="1945"/>
                  </a:moveTo>
                  <a:lnTo>
                    <a:pt x="134" y="13546"/>
                  </a:lnTo>
                  <a:lnTo>
                    <a:pt x="1414" y="23395"/>
                  </a:lnTo>
                  <a:lnTo>
                    <a:pt x="4007" y="32400"/>
                  </a:lnTo>
                  <a:lnTo>
                    <a:pt x="7727" y="40842"/>
                  </a:lnTo>
                  <a:lnTo>
                    <a:pt x="12360" y="48869"/>
                  </a:lnTo>
                  <a:lnTo>
                    <a:pt x="17697" y="56592"/>
                  </a:lnTo>
                  <a:lnTo>
                    <a:pt x="23717" y="64096"/>
                  </a:lnTo>
                  <a:lnTo>
                    <a:pt x="30580" y="71448"/>
                  </a:lnTo>
                  <a:lnTo>
                    <a:pt x="38304" y="78679"/>
                  </a:lnTo>
                  <a:lnTo>
                    <a:pt x="46777" y="85331"/>
                  </a:lnTo>
                  <a:lnTo>
                    <a:pt x="55842" y="90507"/>
                  </a:lnTo>
                  <a:lnTo>
                    <a:pt x="65345" y="93831"/>
                  </a:lnTo>
                  <a:lnTo>
                    <a:pt x="74997" y="95246"/>
                  </a:lnTo>
                  <a:lnTo>
                    <a:pt x="84396" y="94758"/>
                  </a:lnTo>
                  <a:lnTo>
                    <a:pt x="93345" y="92572"/>
                  </a:lnTo>
                  <a:lnTo>
                    <a:pt x="101828" y="88851"/>
                  </a:lnTo>
                  <a:lnTo>
                    <a:pt x="109912" y="83621"/>
                  </a:lnTo>
                  <a:lnTo>
                    <a:pt x="117681" y="77035"/>
                  </a:lnTo>
                  <a:lnTo>
                    <a:pt x="125051" y="69345"/>
                  </a:lnTo>
                  <a:lnTo>
                    <a:pt x="131783" y="60813"/>
                  </a:lnTo>
                  <a:lnTo>
                    <a:pt x="137799" y="51673"/>
                  </a:lnTo>
                  <a:lnTo>
                    <a:pt x="143332" y="42265"/>
                  </a:lnTo>
                  <a:lnTo>
                    <a:pt x="148815" y="33030"/>
                  </a:lnTo>
                  <a:lnTo>
                    <a:pt x="154515" y="24200"/>
                  </a:lnTo>
                  <a:lnTo>
                    <a:pt x="160838" y="16136"/>
                  </a:lnTo>
                  <a:lnTo>
                    <a:pt x="168379" y="9399"/>
                  </a:lnTo>
                  <a:lnTo>
                    <a:pt x="177340" y="4179"/>
                  </a:lnTo>
                  <a:lnTo>
                    <a:pt x="187275" y="827"/>
                  </a:lnTo>
                  <a:lnTo>
                    <a:pt x="197321" y="0"/>
                  </a:lnTo>
                  <a:lnTo>
                    <a:pt x="206956" y="1817"/>
                  </a:lnTo>
                  <a:lnTo>
                    <a:pt x="215863" y="5951"/>
                  </a:lnTo>
                  <a:lnTo>
                    <a:pt x="223765" y="11923"/>
                  </a:lnTo>
                  <a:lnTo>
                    <a:pt x="230625" y="19254"/>
                  </a:lnTo>
                  <a:lnTo>
                    <a:pt x="236435" y="27102"/>
                  </a:lnTo>
                  <a:lnTo>
                    <a:pt x="241676" y="35036"/>
                  </a:lnTo>
                  <a:lnTo>
                    <a:pt x="246811" y="43745"/>
                  </a:lnTo>
                  <a:lnTo>
                    <a:pt x="252684" y="54588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424475" y="3463875"/>
              <a:ext cx="18344" cy="400084"/>
            </a:xfrm>
            <a:custGeom>
              <a:avLst/>
              <a:gdLst/>
              <a:ahLst/>
              <a:cxnLst/>
              <a:rect l="0" t="0" r="0" b="0"/>
              <a:pathLst>
                <a:path w="18344" h="400084">
                  <a:moveTo>
                    <a:pt x="7815" y="0"/>
                  </a:moveTo>
                  <a:lnTo>
                    <a:pt x="4948" y="14736"/>
                  </a:lnTo>
                  <a:lnTo>
                    <a:pt x="2806" y="29287"/>
                  </a:lnTo>
                  <a:lnTo>
                    <a:pt x="1208" y="45068"/>
                  </a:lnTo>
                  <a:lnTo>
                    <a:pt x="200" y="61611"/>
                  </a:lnTo>
                  <a:lnTo>
                    <a:pt x="0" y="77808"/>
                  </a:lnTo>
                  <a:lnTo>
                    <a:pt x="651" y="93039"/>
                  </a:lnTo>
                  <a:lnTo>
                    <a:pt x="1889" y="107349"/>
                  </a:lnTo>
                  <a:lnTo>
                    <a:pt x="3253" y="121171"/>
                  </a:lnTo>
                  <a:lnTo>
                    <a:pt x="4462" y="134849"/>
                  </a:lnTo>
                  <a:lnTo>
                    <a:pt x="5424" y="149036"/>
                  </a:lnTo>
                  <a:lnTo>
                    <a:pt x="6144" y="164711"/>
                  </a:lnTo>
                  <a:lnTo>
                    <a:pt x="6663" y="182260"/>
                  </a:lnTo>
                  <a:lnTo>
                    <a:pt x="7028" y="201083"/>
                  </a:lnTo>
                  <a:lnTo>
                    <a:pt x="7281" y="219944"/>
                  </a:lnTo>
                  <a:lnTo>
                    <a:pt x="7454" y="238114"/>
                  </a:lnTo>
                  <a:lnTo>
                    <a:pt x="7572" y="255717"/>
                  </a:lnTo>
                  <a:lnTo>
                    <a:pt x="7652" y="273436"/>
                  </a:lnTo>
                  <a:lnTo>
                    <a:pt x="7710" y="291674"/>
                  </a:lnTo>
                  <a:lnTo>
                    <a:pt x="7919" y="310041"/>
                  </a:lnTo>
                  <a:lnTo>
                    <a:pt x="8591" y="327554"/>
                  </a:lnTo>
                  <a:lnTo>
                    <a:pt x="9856" y="343695"/>
                  </a:lnTo>
                  <a:lnTo>
                    <a:pt x="11528" y="358004"/>
                  </a:lnTo>
                  <a:lnTo>
                    <a:pt x="13363" y="371234"/>
                  </a:lnTo>
                  <a:lnTo>
                    <a:pt x="15525" y="384542"/>
                  </a:lnTo>
                  <a:lnTo>
                    <a:pt x="18343" y="400083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190134" y="3453347"/>
              <a:ext cx="431670" cy="10529"/>
            </a:xfrm>
            <a:custGeom>
              <a:avLst/>
              <a:gdLst/>
              <a:ahLst/>
              <a:cxnLst/>
              <a:rect l="0" t="0" r="0" b="0"/>
              <a:pathLst>
                <a:path w="431670" h="10529">
                  <a:moveTo>
                    <a:pt x="431669" y="0"/>
                  </a:moveTo>
                  <a:lnTo>
                    <a:pt x="419934" y="0"/>
                  </a:lnTo>
                  <a:lnTo>
                    <a:pt x="408805" y="0"/>
                  </a:lnTo>
                  <a:lnTo>
                    <a:pt x="397206" y="5"/>
                  </a:lnTo>
                  <a:lnTo>
                    <a:pt x="385045" y="177"/>
                  </a:lnTo>
                  <a:lnTo>
                    <a:pt x="372385" y="826"/>
                  </a:lnTo>
                  <a:lnTo>
                    <a:pt x="359333" y="2070"/>
                  </a:lnTo>
                  <a:lnTo>
                    <a:pt x="346155" y="3549"/>
                  </a:lnTo>
                  <a:lnTo>
                    <a:pt x="333238" y="4549"/>
                  </a:lnTo>
                  <a:lnTo>
                    <a:pt x="320776" y="4708"/>
                  </a:lnTo>
                  <a:lnTo>
                    <a:pt x="308782" y="4321"/>
                  </a:lnTo>
                  <a:lnTo>
                    <a:pt x="297189" y="4129"/>
                  </a:lnTo>
                  <a:lnTo>
                    <a:pt x="285897" y="4548"/>
                  </a:lnTo>
                  <a:lnTo>
                    <a:pt x="274499" y="5340"/>
                  </a:lnTo>
                  <a:lnTo>
                    <a:pt x="262313" y="5812"/>
                  </a:lnTo>
                  <a:lnTo>
                    <a:pt x="249042" y="5584"/>
                  </a:lnTo>
                  <a:lnTo>
                    <a:pt x="235042" y="4921"/>
                  </a:lnTo>
                  <a:lnTo>
                    <a:pt x="221105" y="4538"/>
                  </a:lnTo>
                  <a:lnTo>
                    <a:pt x="207691" y="4829"/>
                  </a:lnTo>
                  <a:lnTo>
                    <a:pt x="194753" y="5704"/>
                  </a:lnTo>
                  <a:lnTo>
                    <a:pt x="181927" y="6763"/>
                  </a:lnTo>
                  <a:lnTo>
                    <a:pt x="168961" y="7737"/>
                  </a:lnTo>
                  <a:lnTo>
                    <a:pt x="155610" y="8527"/>
                  </a:lnTo>
                  <a:lnTo>
                    <a:pt x="141567" y="9124"/>
                  </a:lnTo>
                  <a:lnTo>
                    <a:pt x="126745" y="9558"/>
                  </a:lnTo>
                  <a:lnTo>
                    <a:pt x="111381" y="9864"/>
                  </a:lnTo>
                  <a:lnTo>
                    <a:pt x="95922" y="10078"/>
                  </a:lnTo>
                  <a:lnTo>
                    <a:pt x="80646" y="10224"/>
                  </a:lnTo>
                  <a:lnTo>
                    <a:pt x="65857" y="10323"/>
                  </a:lnTo>
                  <a:lnTo>
                    <a:pt x="50310" y="10402"/>
                  </a:lnTo>
                  <a:lnTo>
                    <a:pt x="30406" y="1046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537575" y="3463875"/>
              <a:ext cx="284270" cy="393719"/>
            </a:xfrm>
            <a:custGeom>
              <a:avLst/>
              <a:gdLst/>
              <a:ahLst/>
              <a:cxnLst/>
              <a:rect l="0" t="0" r="0" b="0"/>
              <a:pathLst>
                <a:path w="284270" h="393719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4" y="36466"/>
                  </a:lnTo>
                  <a:lnTo>
                    <a:pt x="177" y="50488"/>
                  </a:lnTo>
                  <a:lnTo>
                    <a:pt x="826" y="65464"/>
                  </a:lnTo>
                  <a:lnTo>
                    <a:pt x="2074" y="81186"/>
                  </a:lnTo>
                  <a:lnTo>
                    <a:pt x="3727" y="97462"/>
                  </a:lnTo>
                  <a:lnTo>
                    <a:pt x="5375" y="114134"/>
                  </a:lnTo>
                  <a:lnTo>
                    <a:pt x="6778" y="131081"/>
                  </a:lnTo>
                  <a:lnTo>
                    <a:pt x="7871" y="148050"/>
                  </a:lnTo>
                  <a:lnTo>
                    <a:pt x="8679" y="164676"/>
                  </a:lnTo>
                  <a:lnTo>
                    <a:pt x="9257" y="180792"/>
                  </a:lnTo>
                  <a:lnTo>
                    <a:pt x="9661" y="196563"/>
                  </a:lnTo>
                  <a:lnTo>
                    <a:pt x="9941" y="212380"/>
                  </a:lnTo>
                  <a:lnTo>
                    <a:pt x="10132" y="228465"/>
                  </a:lnTo>
                  <a:lnTo>
                    <a:pt x="10262" y="244709"/>
                  </a:lnTo>
                  <a:lnTo>
                    <a:pt x="10349" y="260777"/>
                  </a:lnTo>
                  <a:lnTo>
                    <a:pt x="10408" y="276476"/>
                  </a:lnTo>
                  <a:lnTo>
                    <a:pt x="10448" y="291782"/>
                  </a:lnTo>
                  <a:lnTo>
                    <a:pt x="10474" y="306747"/>
                  </a:lnTo>
                  <a:lnTo>
                    <a:pt x="10480" y="321412"/>
                  </a:lnTo>
                  <a:lnTo>
                    <a:pt x="10035" y="334728"/>
                  </a:lnTo>
                  <a:lnTo>
                    <a:pt x="8490" y="343195"/>
                  </a:lnTo>
                  <a:lnTo>
                    <a:pt x="6292" y="344672"/>
                  </a:lnTo>
                  <a:lnTo>
                    <a:pt x="4390" y="340942"/>
                  </a:lnTo>
                  <a:lnTo>
                    <a:pt x="3164" y="333587"/>
                  </a:lnTo>
                  <a:lnTo>
                    <a:pt x="2841" y="323463"/>
                  </a:lnTo>
                  <a:lnTo>
                    <a:pt x="3433" y="311221"/>
                  </a:lnTo>
                  <a:lnTo>
                    <a:pt x="4811" y="297729"/>
                  </a:lnTo>
                  <a:lnTo>
                    <a:pt x="6807" y="284041"/>
                  </a:lnTo>
                  <a:lnTo>
                    <a:pt x="9267" y="270758"/>
                  </a:lnTo>
                  <a:lnTo>
                    <a:pt x="12223" y="258225"/>
                  </a:lnTo>
                  <a:lnTo>
                    <a:pt x="15886" y="246723"/>
                  </a:lnTo>
                  <a:lnTo>
                    <a:pt x="20317" y="236297"/>
                  </a:lnTo>
                  <a:lnTo>
                    <a:pt x="25599" y="227293"/>
                  </a:lnTo>
                  <a:lnTo>
                    <a:pt x="31902" y="220440"/>
                  </a:lnTo>
                  <a:lnTo>
                    <a:pt x="39213" y="215944"/>
                  </a:lnTo>
                  <a:lnTo>
                    <a:pt x="47225" y="213720"/>
                  </a:lnTo>
                  <a:lnTo>
                    <a:pt x="55442" y="213656"/>
                  </a:lnTo>
                  <a:lnTo>
                    <a:pt x="63558" y="215472"/>
                  </a:lnTo>
                  <a:lnTo>
                    <a:pt x="71463" y="219113"/>
                  </a:lnTo>
                  <a:lnTo>
                    <a:pt x="79151" y="224821"/>
                  </a:lnTo>
                  <a:lnTo>
                    <a:pt x="86650" y="232542"/>
                  </a:lnTo>
                  <a:lnTo>
                    <a:pt x="93838" y="241809"/>
                  </a:lnTo>
                  <a:lnTo>
                    <a:pt x="100447" y="251937"/>
                  </a:lnTo>
                  <a:lnTo>
                    <a:pt x="106376" y="262450"/>
                  </a:lnTo>
                  <a:lnTo>
                    <a:pt x="111680" y="273101"/>
                  </a:lnTo>
                  <a:lnTo>
                    <a:pt x="116477" y="283777"/>
                  </a:lnTo>
                  <a:lnTo>
                    <a:pt x="120886" y="294442"/>
                  </a:lnTo>
                  <a:lnTo>
                    <a:pt x="124849" y="305248"/>
                  </a:lnTo>
                  <a:lnTo>
                    <a:pt x="128138" y="316502"/>
                  </a:lnTo>
                  <a:lnTo>
                    <a:pt x="130699" y="328308"/>
                  </a:lnTo>
                  <a:lnTo>
                    <a:pt x="133112" y="339446"/>
                  </a:lnTo>
                  <a:lnTo>
                    <a:pt x="136349" y="346402"/>
                  </a:lnTo>
                  <a:lnTo>
                    <a:pt x="140258" y="347350"/>
                  </a:lnTo>
                  <a:lnTo>
                    <a:pt x="144087" y="344142"/>
                  </a:lnTo>
                  <a:lnTo>
                    <a:pt x="147881" y="338345"/>
                  </a:lnTo>
                  <a:lnTo>
                    <a:pt x="152033" y="330906"/>
                  </a:lnTo>
                  <a:lnTo>
                    <a:pt x="156751" y="322417"/>
                  </a:lnTo>
                  <a:lnTo>
                    <a:pt x="162200" y="313573"/>
                  </a:lnTo>
                  <a:lnTo>
                    <a:pt x="168603" y="305227"/>
                  </a:lnTo>
                  <a:lnTo>
                    <a:pt x="175982" y="297792"/>
                  </a:lnTo>
                  <a:lnTo>
                    <a:pt x="184204" y="291304"/>
                  </a:lnTo>
                  <a:lnTo>
                    <a:pt x="193094" y="285627"/>
                  </a:lnTo>
                  <a:lnTo>
                    <a:pt x="202478" y="280579"/>
                  </a:lnTo>
                  <a:lnTo>
                    <a:pt x="212219" y="275829"/>
                  </a:lnTo>
                  <a:lnTo>
                    <a:pt x="222210" y="270937"/>
                  </a:lnTo>
                  <a:lnTo>
                    <a:pt x="232364" y="265670"/>
                  </a:lnTo>
                  <a:lnTo>
                    <a:pt x="242301" y="259824"/>
                  </a:lnTo>
                  <a:lnTo>
                    <a:pt x="251367" y="253141"/>
                  </a:lnTo>
                  <a:lnTo>
                    <a:pt x="259264" y="245568"/>
                  </a:lnTo>
                  <a:lnTo>
                    <a:pt x="265549" y="237212"/>
                  </a:lnTo>
                  <a:lnTo>
                    <a:pt x="269490" y="228232"/>
                  </a:lnTo>
                  <a:lnTo>
                    <a:pt x="270909" y="218796"/>
                  </a:lnTo>
                  <a:lnTo>
                    <a:pt x="269929" y="209360"/>
                  </a:lnTo>
                  <a:lnTo>
                    <a:pt x="266696" y="200638"/>
                  </a:lnTo>
                  <a:lnTo>
                    <a:pt x="261521" y="192971"/>
                  </a:lnTo>
                  <a:lnTo>
                    <a:pt x="254643" y="186673"/>
                  </a:lnTo>
                  <a:lnTo>
                    <a:pt x="246141" y="182191"/>
                  </a:lnTo>
                  <a:lnTo>
                    <a:pt x="236209" y="179591"/>
                  </a:lnTo>
                  <a:lnTo>
                    <a:pt x="225288" y="178794"/>
                  </a:lnTo>
                  <a:lnTo>
                    <a:pt x="213967" y="179763"/>
                  </a:lnTo>
                  <a:lnTo>
                    <a:pt x="202623" y="182304"/>
                  </a:lnTo>
                  <a:lnTo>
                    <a:pt x="191736" y="186278"/>
                  </a:lnTo>
                  <a:lnTo>
                    <a:pt x="181958" y="191685"/>
                  </a:lnTo>
                  <a:lnTo>
                    <a:pt x="173528" y="198399"/>
                  </a:lnTo>
                  <a:lnTo>
                    <a:pt x="166190" y="206346"/>
                  </a:lnTo>
                  <a:lnTo>
                    <a:pt x="159405" y="215582"/>
                  </a:lnTo>
                  <a:lnTo>
                    <a:pt x="152805" y="226019"/>
                  </a:lnTo>
                  <a:lnTo>
                    <a:pt x="146539" y="237451"/>
                  </a:lnTo>
                  <a:lnTo>
                    <a:pt x="141155" y="249648"/>
                  </a:lnTo>
                  <a:lnTo>
                    <a:pt x="136906" y="262404"/>
                  </a:lnTo>
                  <a:lnTo>
                    <a:pt x="133900" y="275392"/>
                  </a:lnTo>
                  <a:lnTo>
                    <a:pt x="132257" y="288185"/>
                  </a:lnTo>
                  <a:lnTo>
                    <a:pt x="131902" y="300565"/>
                  </a:lnTo>
                  <a:lnTo>
                    <a:pt x="132782" y="312504"/>
                  </a:lnTo>
                  <a:lnTo>
                    <a:pt x="134961" y="324063"/>
                  </a:lnTo>
                  <a:lnTo>
                    <a:pt x="138354" y="335317"/>
                  </a:lnTo>
                  <a:lnTo>
                    <a:pt x="142918" y="346182"/>
                  </a:lnTo>
                  <a:lnTo>
                    <a:pt x="148730" y="356412"/>
                  </a:lnTo>
                  <a:lnTo>
                    <a:pt x="155723" y="365917"/>
                  </a:lnTo>
                  <a:lnTo>
                    <a:pt x="164029" y="374436"/>
                  </a:lnTo>
                  <a:lnTo>
                    <a:pt x="174039" y="381480"/>
                  </a:lnTo>
                  <a:lnTo>
                    <a:pt x="185804" y="386915"/>
                  </a:lnTo>
                  <a:lnTo>
                    <a:pt x="198772" y="390751"/>
                  </a:lnTo>
                  <a:lnTo>
                    <a:pt x="212007" y="392967"/>
                  </a:lnTo>
                  <a:lnTo>
                    <a:pt x="224933" y="393718"/>
                  </a:lnTo>
                  <a:lnTo>
                    <a:pt x="237102" y="393241"/>
                  </a:lnTo>
                  <a:lnTo>
                    <a:pt x="249324" y="391610"/>
                  </a:lnTo>
                  <a:lnTo>
                    <a:pt x="263780" y="387569"/>
                  </a:lnTo>
                  <a:lnTo>
                    <a:pt x="284269" y="379026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059670" y="3637158"/>
              <a:ext cx="126215" cy="195216"/>
            </a:xfrm>
            <a:custGeom>
              <a:avLst/>
              <a:gdLst/>
              <a:ahLst/>
              <a:cxnLst/>
              <a:rect l="0" t="0" r="0" b="0"/>
              <a:pathLst>
                <a:path w="126215" h="195216">
                  <a:moveTo>
                    <a:pt x="4330" y="58344"/>
                  </a:moveTo>
                  <a:lnTo>
                    <a:pt x="4330" y="70080"/>
                  </a:lnTo>
                  <a:lnTo>
                    <a:pt x="4330" y="81209"/>
                  </a:lnTo>
                  <a:lnTo>
                    <a:pt x="4334" y="92807"/>
                  </a:lnTo>
                  <a:lnTo>
                    <a:pt x="4507" y="104968"/>
                  </a:lnTo>
                  <a:lnTo>
                    <a:pt x="5155" y="117628"/>
                  </a:lnTo>
                  <a:lnTo>
                    <a:pt x="6404" y="130684"/>
                  </a:lnTo>
                  <a:lnTo>
                    <a:pt x="8056" y="144036"/>
                  </a:lnTo>
                  <a:lnTo>
                    <a:pt x="9705" y="157601"/>
                  </a:lnTo>
                  <a:lnTo>
                    <a:pt x="11082" y="171213"/>
                  </a:lnTo>
                  <a:lnTo>
                    <a:pt x="11245" y="181201"/>
                  </a:lnTo>
                  <a:lnTo>
                    <a:pt x="9828" y="183068"/>
                  </a:lnTo>
                  <a:lnTo>
                    <a:pt x="8250" y="178270"/>
                  </a:lnTo>
                  <a:lnTo>
                    <a:pt x="6851" y="169168"/>
                  </a:lnTo>
                  <a:lnTo>
                    <a:pt x="5332" y="157648"/>
                  </a:lnTo>
                  <a:lnTo>
                    <a:pt x="3490" y="144866"/>
                  </a:lnTo>
                  <a:lnTo>
                    <a:pt x="1605" y="131449"/>
                  </a:lnTo>
                  <a:lnTo>
                    <a:pt x="333" y="117716"/>
                  </a:lnTo>
                  <a:lnTo>
                    <a:pt x="0" y="103832"/>
                  </a:lnTo>
                  <a:lnTo>
                    <a:pt x="610" y="90039"/>
                  </a:lnTo>
                  <a:lnTo>
                    <a:pt x="2016" y="76685"/>
                  </a:lnTo>
                  <a:lnTo>
                    <a:pt x="4044" y="63918"/>
                  </a:lnTo>
                  <a:lnTo>
                    <a:pt x="6694" y="51713"/>
                  </a:lnTo>
                  <a:lnTo>
                    <a:pt x="10143" y="39976"/>
                  </a:lnTo>
                  <a:lnTo>
                    <a:pt x="14432" y="28614"/>
                  </a:lnTo>
                  <a:lnTo>
                    <a:pt x="19786" y="18187"/>
                  </a:lnTo>
                  <a:lnTo>
                    <a:pt x="26668" y="9846"/>
                  </a:lnTo>
                  <a:lnTo>
                    <a:pt x="35183" y="4060"/>
                  </a:lnTo>
                  <a:lnTo>
                    <a:pt x="44817" y="821"/>
                  </a:lnTo>
                  <a:lnTo>
                    <a:pt x="54661" y="0"/>
                  </a:lnTo>
                  <a:lnTo>
                    <a:pt x="64165" y="1274"/>
                  </a:lnTo>
                  <a:lnTo>
                    <a:pt x="73154" y="4534"/>
                  </a:lnTo>
                  <a:lnTo>
                    <a:pt x="81643" y="9979"/>
                  </a:lnTo>
                  <a:lnTo>
                    <a:pt x="89717" y="17528"/>
                  </a:lnTo>
                  <a:lnTo>
                    <a:pt x="97307" y="27018"/>
                  </a:lnTo>
                  <a:lnTo>
                    <a:pt x="104193" y="38360"/>
                  </a:lnTo>
                  <a:lnTo>
                    <a:pt x="110307" y="51320"/>
                  </a:lnTo>
                  <a:lnTo>
                    <a:pt x="115568" y="65411"/>
                  </a:lnTo>
                  <a:lnTo>
                    <a:pt x="119805" y="80007"/>
                  </a:lnTo>
                  <a:lnTo>
                    <a:pt x="123019" y="94704"/>
                  </a:lnTo>
                  <a:lnTo>
                    <a:pt x="125195" y="109164"/>
                  </a:lnTo>
                  <a:lnTo>
                    <a:pt x="126214" y="123027"/>
                  </a:lnTo>
                  <a:lnTo>
                    <a:pt x="126126" y="136157"/>
                  </a:lnTo>
                  <a:lnTo>
                    <a:pt x="125266" y="148347"/>
                  </a:lnTo>
                  <a:lnTo>
                    <a:pt x="124073" y="160528"/>
                  </a:lnTo>
                  <a:lnTo>
                    <a:pt x="122443" y="174887"/>
                  </a:lnTo>
                  <a:lnTo>
                    <a:pt x="120143" y="195215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227843" y="3653388"/>
              <a:ext cx="115898" cy="187499"/>
            </a:xfrm>
            <a:custGeom>
              <a:avLst/>
              <a:gdLst/>
              <a:ahLst/>
              <a:cxnLst/>
              <a:rect l="0" t="0" r="0" b="0"/>
              <a:pathLst>
                <a:path w="115898" h="187499">
                  <a:moveTo>
                    <a:pt x="4612" y="10529"/>
                  </a:moveTo>
                  <a:lnTo>
                    <a:pt x="1813" y="19396"/>
                  </a:lnTo>
                  <a:lnTo>
                    <a:pt x="311" y="28384"/>
                  </a:lnTo>
                  <a:lnTo>
                    <a:pt x="0" y="38379"/>
                  </a:lnTo>
                  <a:lnTo>
                    <a:pt x="506" y="49360"/>
                  </a:lnTo>
                  <a:lnTo>
                    <a:pt x="1325" y="61172"/>
                  </a:lnTo>
                  <a:lnTo>
                    <a:pt x="2146" y="73625"/>
                  </a:lnTo>
                  <a:lnTo>
                    <a:pt x="3003" y="86390"/>
                  </a:lnTo>
                  <a:lnTo>
                    <a:pt x="4178" y="99023"/>
                  </a:lnTo>
                  <a:lnTo>
                    <a:pt x="5821" y="111287"/>
                  </a:lnTo>
                  <a:lnTo>
                    <a:pt x="8094" y="122976"/>
                  </a:lnTo>
                  <a:lnTo>
                    <a:pt x="11231" y="133834"/>
                  </a:lnTo>
                  <a:lnTo>
                    <a:pt x="15272" y="143803"/>
                  </a:lnTo>
                  <a:lnTo>
                    <a:pt x="20106" y="152992"/>
                  </a:lnTo>
                  <a:lnTo>
                    <a:pt x="25568" y="161557"/>
                  </a:lnTo>
                  <a:lnTo>
                    <a:pt x="31504" y="169643"/>
                  </a:lnTo>
                  <a:lnTo>
                    <a:pt x="37947" y="176889"/>
                  </a:lnTo>
                  <a:lnTo>
                    <a:pt x="45102" y="182473"/>
                  </a:lnTo>
                  <a:lnTo>
                    <a:pt x="53022" y="186069"/>
                  </a:lnTo>
                  <a:lnTo>
                    <a:pt x="61460" y="187498"/>
                  </a:lnTo>
                  <a:lnTo>
                    <a:pt x="69969" y="186488"/>
                  </a:lnTo>
                  <a:lnTo>
                    <a:pt x="78280" y="183134"/>
                  </a:lnTo>
                  <a:lnTo>
                    <a:pt x="86149" y="177644"/>
                  </a:lnTo>
                  <a:lnTo>
                    <a:pt x="93280" y="170156"/>
                  </a:lnTo>
                  <a:lnTo>
                    <a:pt x="99587" y="160939"/>
                  </a:lnTo>
                  <a:lnTo>
                    <a:pt x="104991" y="150347"/>
                  </a:lnTo>
                  <a:lnTo>
                    <a:pt x="109331" y="138722"/>
                  </a:lnTo>
                  <a:lnTo>
                    <a:pt x="112618" y="126356"/>
                  </a:lnTo>
                  <a:lnTo>
                    <a:pt x="114844" y="113630"/>
                  </a:lnTo>
                  <a:lnTo>
                    <a:pt x="115897" y="101014"/>
                  </a:lnTo>
                  <a:lnTo>
                    <a:pt x="115829" y="88747"/>
                  </a:lnTo>
                  <a:lnTo>
                    <a:pt x="114818" y="76713"/>
                  </a:lnTo>
                  <a:lnTo>
                    <a:pt x="113078" y="64559"/>
                  </a:lnTo>
                  <a:lnTo>
                    <a:pt x="110803" y="52101"/>
                  </a:lnTo>
                  <a:lnTo>
                    <a:pt x="108300" y="39907"/>
                  </a:lnTo>
                  <a:lnTo>
                    <a:pt x="105745" y="28018"/>
                  </a:lnTo>
                  <a:lnTo>
                    <a:pt x="102914" y="15386"/>
                  </a:lnTo>
                  <a:lnTo>
                    <a:pt x="99369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379855" y="3635152"/>
              <a:ext cx="494840" cy="208912"/>
            </a:xfrm>
            <a:custGeom>
              <a:avLst/>
              <a:gdLst/>
              <a:ahLst/>
              <a:cxnLst/>
              <a:rect l="0" t="0" r="0" b="0"/>
              <a:pathLst>
                <a:path w="494840" h="208912">
                  <a:moveTo>
                    <a:pt x="0" y="144578"/>
                  </a:moveTo>
                  <a:lnTo>
                    <a:pt x="67" y="156246"/>
                  </a:lnTo>
                  <a:lnTo>
                    <a:pt x="707" y="166734"/>
                  </a:lnTo>
                  <a:lnTo>
                    <a:pt x="1980" y="176953"/>
                  </a:lnTo>
                  <a:lnTo>
                    <a:pt x="2965" y="184150"/>
                  </a:lnTo>
                  <a:lnTo>
                    <a:pt x="2836" y="184639"/>
                  </a:lnTo>
                  <a:lnTo>
                    <a:pt x="2279" y="179400"/>
                  </a:lnTo>
                  <a:lnTo>
                    <a:pt x="1700" y="170287"/>
                  </a:lnTo>
                  <a:lnTo>
                    <a:pt x="1220" y="158910"/>
                  </a:lnTo>
                  <a:lnTo>
                    <a:pt x="859" y="146306"/>
                  </a:lnTo>
                  <a:lnTo>
                    <a:pt x="767" y="133214"/>
                  </a:lnTo>
                  <a:lnTo>
                    <a:pt x="1229" y="120250"/>
                  </a:lnTo>
                  <a:lnTo>
                    <a:pt x="2367" y="107724"/>
                  </a:lnTo>
                  <a:lnTo>
                    <a:pt x="4621" y="96340"/>
                  </a:lnTo>
                  <a:lnTo>
                    <a:pt x="8802" y="87272"/>
                  </a:lnTo>
                  <a:lnTo>
                    <a:pt x="15163" y="80961"/>
                  </a:lnTo>
                  <a:lnTo>
                    <a:pt x="23012" y="77518"/>
                  </a:lnTo>
                  <a:lnTo>
                    <a:pt x="31043" y="77086"/>
                  </a:lnTo>
                  <a:lnTo>
                    <a:pt x="38473" y="79424"/>
                  </a:lnTo>
                  <a:lnTo>
                    <a:pt x="45066" y="84041"/>
                  </a:lnTo>
                  <a:lnTo>
                    <a:pt x="50869" y="90403"/>
                  </a:lnTo>
                  <a:lnTo>
                    <a:pt x="56039" y="98008"/>
                  </a:lnTo>
                  <a:lnTo>
                    <a:pt x="61249" y="105243"/>
                  </a:lnTo>
                  <a:lnTo>
                    <a:pt x="67059" y="108325"/>
                  </a:lnTo>
                  <a:lnTo>
                    <a:pt x="72484" y="105290"/>
                  </a:lnTo>
                  <a:lnTo>
                    <a:pt x="76497" y="97835"/>
                  </a:lnTo>
                  <a:lnTo>
                    <a:pt x="79526" y="87830"/>
                  </a:lnTo>
                  <a:lnTo>
                    <a:pt x="82573" y="77091"/>
                  </a:lnTo>
                  <a:lnTo>
                    <a:pt x="86221" y="66654"/>
                  </a:lnTo>
                  <a:lnTo>
                    <a:pt x="90786" y="57376"/>
                  </a:lnTo>
                  <a:lnTo>
                    <a:pt x="96512" y="50203"/>
                  </a:lnTo>
                  <a:lnTo>
                    <a:pt x="103387" y="45431"/>
                  </a:lnTo>
                  <a:lnTo>
                    <a:pt x="110914" y="43159"/>
                  </a:lnTo>
                  <a:lnTo>
                    <a:pt x="118262" y="43580"/>
                  </a:lnTo>
                  <a:lnTo>
                    <a:pt x="124972" y="46523"/>
                  </a:lnTo>
                  <a:lnTo>
                    <a:pt x="130947" y="51562"/>
                  </a:lnTo>
                  <a:lnTo>
                    <a:pt x="136267" y="58213"/>
                  </a:lnTo>
                  <a:lnTo>
                    <a:pt x="141066" y="66058"/>
                  </a:lnTo>
                  <a:lnTo>
                    <a:pt x="145477" y="75084"/>
                  </a:lnTo>
                  <a:lnTo>
                    <a:pt x="149607" y="85651"/>
                  </a:lnTo>
                  <a:lnTo>
                    <a:pt x="153536" y="97830"/>
                  </a:lnTo>
                  <a:lnTo>
                    <a:pt x="157161" y="111263"/>
                  </a:lnTo>
                  <a:lnTo>
                    <a:pt x="160215" y="125350"/>
                  </a:lnTo>
                  <a:lnTo>
                    <a:pt x="162607" y="139647"/>
                  </a:lnTo>
                  <a:lnTo>
                    <a:pt x="164574" y="152769"/>
                  </a:lnTo>
                  <a:lnTo>
                    <a:pt x="167318" y="161303"/>
                  </a:lnTo>
                  <a:lnTo>
                    <a:pt x="171329" y="163484"/>
                  </a:lnTo>
                  <a:lnTo>
                    <a:pt x="175376" y="161098"/>
                  </a:lnTo>
                  <a:lnTo>
                    <a:pt x="179488" y="156140"/>
                  </a:lnTo>
                  <a:lnTo>
                    <a:pt x="184369" y="150290"/>
                  </a:lnTo>
                  <a:lnTo>
                    <a:pt x="190379" y="144478"/>
                  </a:lnTo>
                  <a:lnTo>
                    <a:pt x="197674" y="139218"/>
                  </a:lnTo>
                  <a:lnTo>
                    <a:pt x="206382" y="134882"/>
                  </a:lnTo>
                  <a:lnTo>
                    <a:pt x="216417" y="131542"/>
                  </a:lnTo>
                  <a:lnTo>
                    <a:pt x="227387" y="128919"/>
                  </a:lnTo>
                  <a:lnTo>
                    <a:pt x="238733" y="126523"/>
                  </a:lnTo>
                  <a:lnTo>
                    <a:pt x="250093" y="124044"/>
                  </a:lnTo>
                  <a:lnTo>
                    <a:pt x="261159" y="121204"/>
                  </a:lnTo>
                  <a:lnTo>
                    <a:pt x="271589" y="117684"/>
                  </a:lnTo>
                  <a:lnTo>
                    <a:pt x="281260" y="113376"/>
                  </a:lnTo>
                  <a:lnTo>
                    <a:pt x="289906" y="108024"/>
                  </a:lnTo>
                  <a:lnTo>
                    <a:pt x="297043" y="101149"/>
                  </a:lnTo>
                  <a:lnTo>
                    <a:pt x="302535" y="92642"/>
                  </a:lnTo>
                  <a:lnTo>
                    <a:pt x="306070" y="83015"/>
                  </a:lnTo>
                  <a:lnTo>
                    <a:pt x="307020" y="73177"/>
                  </a:lnTo>
                  <a:lnTo>
                    <a:pt x="305287" y="63681"/>
                  </a:lnTo>
                  <a:lnTo>
                    <a:pt x="301208" y="54868"/>
                  </a:lnTo>
                  <a:lnTo>
                    <a:pt x="295273" y="47029"/>
                  </a:lnTo>
                  <a:lnTo>
                    <a:pt x="287958" y="40220"/>
                  </a:lnTo>
                  <a:lnTo>
                    <a:pt x="279814" y="34801"/>
                  </a:lnTo>
                  <a:lnTo>
                    <a:pt x="271444" y="31509"/>
                  </a:lnTo>
                  <a:lnTo>
                    <a:pt x="263192" y="30554"/>
                  </a:lnTo>
                  <a:lnTo>
                    <a:pt x="255180" y="31690"/>
                  </a:lnTo>
                  <a:lnTo>
                    <a:pt x="247414" y="34503"/>
                  </a:lnTo>
                  <a:lnTo>
                    <a:pt x="239853" y="38581"/>
                  </a:lnTo>
                  <a:lnTo>
                    <a:pt x="232452" y="43740"/>
                  </a:lnTo>
                  <a:lnTo>
                    <a:pt x="225168" y="50017"/>
                  </a:lnTo>
                  <a:lnTo>
                    <a:pt x="217976" y="57350"/>
                  </a:lnTo>
                  <a:lnTo>
                    <a:pt x="211179" y="65731"/>
                  </a:lnTo>
                  <a:lnTo>
                    <a:pt x="205373" y="75266"/>
                  </a:lnTo>
                  <a:lnTo>
                    <a:pt x="200809" y="85901"/>
                  </a:lnTo>
                  <a:lnTo>
                    <a:pt x="197576" y="97298"/>
                  </a:lnTo>
                  <a:lnTo>
                    <a:pt x="195772" y="108941"/>
                  </a:lnTo>
                  <a:lnTo>
                    <a:pt x="195306" y="120506"/>
                  </a:lnTo>
                  <a:lnTo>
                    <a:pt x="196111" y="131711"/>
                  </a:lnTo>
                  <a:lnTo>
                    <a:pt x="198238" y="142234"/>
                  </a:lnTo>
                  <a:lnTo>
                    <a:pt x="201592" y="151978"/>
                  </a:lnTo>
                  <a:lnTo>
                    <a:pt x="205960" y="161012"/>
                  </a:lnTo>
                  <a:lnTo>
                    <a:pt x="211108" y="169475"/>
                  </a:lnTo>
                  <a:lnTo>
                    <a:pt x="216832" y="177501"/>
                  </a:lnTo>
                  <a:lnTo>
                    <a:pt x="223133" y="185046"/>
                  </a:lnTo>
                  <a:lnTo>
                    <a:pt x="230193" y="191895"/>
                  </a:lnTo>
                  <a:lnTo>
                    <a:pt x="238054" y="197976"/>
                  </a:lnTo>
                  <a:lnTo>
                    <a:pt x="246622" y="203043"/>
                  </a:lnTo>
                  <a:lnTo>
                    <a:pt x="255752" y="206617"/>
                  </a:lnTo>
                  <a:lnTo>
                    <a:pt x="265301" y="208568"/>
                  </a:lnTo>
                  <a:lnTo>
                    <a:pt x="275155" y="208911"/>
                  </a:lnTo>
                  <a:lnTo>
                    <a:pt x="285223" y="207628"/>
                  </a:lnTo>
                  <a:lnTo>
                    <a:pt x="295435" y="204878"/>
                  </a:lnTo>
                  <a:lnTo>
                    <a:pt x="305579" y="200931"/>
                  </a:lnTo>
                  <a:lnTo>
                    <a:pt x="315317" y="196074"/>
                  </a:lnTo>
                  <a:lnTo>
                    <a:pt x="324497" y="190552"/>
                  </a:lnTo>
                  <a:lnTo>
                    <a:pt x="333136" y="184559"/>
                  </a:lnTo>
                  <a:lnTo>
                    <a:pt x="341325" y="178238"/>
                  </a:lnTo>
                  <a:lnTo>
                    <a:pt x="349169" y="171718"/>
                  </a:lnTo>
                  <a:lnTo>
                    <a:pt x="356760" y="166054"/>
                  </a:lnTo>
                  <a:lnTo>
                    <a:pt x="364171" y="163139"/>
                  </a:lnTo>
                  <a:lnTo>
                    <a:pt x="371448" y="163782"/>
                  </a:lnTo>
                  <a:lnTo>
                    <a:pt x="378302" y="167812"/>
                  </a:lnTo>
                  <a:lnTo>
                    <a:pt x="384146" y="174636"/>
                  </a:lnTo>
                  <a:lnTo>
                    <a:pt x="388703" y="183547"/>
                  </a:lnTo>
                  <a:lnTo>
                    <a:pt x="390747" y="192239"/>
                  </a:lnTo>
                  <a:lnTo>
                    <a:pt x="389502" y="197211"/>
                  </a:lnTo>
                  <a:lnTo>
                    <a:pt x="386668" y="197517"/>
                  </a:lnTo>
                  <a:lnTo>
                    <a:pt x="383252" y="194151"/>
                  </a:lnTo>
                  <a:lnTo>
                    <a:pt x="379647" y="188125"/>
                  </a:lnTo>
                  <a:lnTo>
                    <a:pt x="375999" y="179997"/>
                  </a:lnTo>
                  <a:lnTo>
                    <a:pt x="372363" y="170214"/>
                  </a:lnTo>
                  <a:lnTo>
                    <a:pt x="368750" y="159345"/>
                  </a:lnTo>
                  <a:lnTo>
                    <a:pt x="365165" y="148032"/>
                  </a:lnTo>
                  <a:lnTo>
                    <a:pt x="361605" y="136667"/>
                  </a:lnTo>
                  <a:lnTo>
                    <a:pt x="358229" y="125251"/>
                  </a:lnTo>
                  <a:lnTo>
                    <a:pt x="355342" y="113518"/>
                  </a:lnTo>
                  <a:lnTo>
                    <a:pt x="353071" y="101329"/>
                  </a:lnTo>
                  <a:lnTo>
                    <a:pt x="351548" y="88854"/>
                  </a:lnTo>
                  <a:lnTo>
                    <a:pt x="350975" y="76472"/>
                  </a:lnTo>
                  <a:lnTo>
                    <a:pt x="351373" y="64403"/>
                  </a:lnTo>
                  <a:lnTo>
                    <a:pt x="352777" y="52858"/>
                  </a:lnTo>
                  <a:lnTo>
                    <a:pt x="355314" y="42104"/>
                  </a:lnTo>
                  <a:lnTo>
                    <a:pt x="358955" y="32215"/>
                  </a:lnTo>
                  <a:lnTo>
                    <a:pt x="363857" y="23423"/>
                  </a:lnTo>
                  <a:lnTo>
                    <a:pt x="370429" y="16188"/>
                  </a:lnTo>
                  <a:lnTo>
                    <a:pt x="378740" y="10617"/>
                  </a:lnTo>
                  <a:lnTo>
                    <a:pt x="388576" y="6519"/>
                  </a:lnTo>
                  <a:lnTo>
                    <a:pt x="399619" y="3594"/>
                  </a:lnTo>
                  <a:lnTo>
                    <a:pt x="411561" y="1554"/>
                  </a:lnTo>
                  <a:lnTo>
                    <a:pt x="423984" y="316"/>
                  </a:lnTo>
                  <a:lnTo>
                    <a:pt x="436389" y="0"/>
                  </a:lnTo>
                  <a:lnTo>
                    <a:pt x="448492" y="595"/>
                  </a:lnTo>
                  <a:lnTo>
                    <a:pt x="459775" y="1813"/>
                  </a:lnTo>
                  <a:lnTo>
                    <a:pt x="470494" y="3294"/>
                  </a:lnTo>
                  <a:lnTo>
                    <a:pt x="481589" y="5167"/>
                  </a:lnTo>
                  <a:lnTo>
                    <a:pt x="494839" y="7708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867079" y="3709179"/>
              <a:ext cx="165543" cy="154780"/>
            </a:xfrm>
            <a:custGeom>
              <a:avLst/>
              <a:gdLst/>
              <a:ahLst/>
              <a:cxnLst/>
              <a:rect l="0" t="0" r="0" b="0"/>
              <a:pathLst>
                <a:path w="165543" h="154780">
                  <a:moveTo>
                    <a:pt x="91843" y="102137"/>
                  </a:moveTo>
                  <a:lnTo>
                    <a:pt x="94642" y="93269"/>
                  </a:lnTo>
                  <a:lnTo>
                    <a:pt x="96145" y="84282"/>
                  </a:lnTo>
                  <a:lnTo>
                    <a:pt x="96447" y="74291"/>
                  </a:lnTo>
                  <a:lnTo>
                    <a:pt x="95595" y="63483"/>
                  </a:lnTo>
                  <a:lnTo>
                    <a:pt x="93479" y="52320"/>
                  </a:lnTo>
                  <a:lnTo>
                    <a:pt x="90152" y="41124"/>
                  </a:lnTo>
                  <a:lnTo>
                    <a:pt x="85644" y="30357"/>
                  </a:lnTo>
                  <a:lnTo>
                    <a:pt x="79876" y="20669"/>
                  </a:lnTo>
                  <a:lnTo>
                    <a:pt x="72930" y="12324"/>
                  </a:lnTo>
                  <a:lnTo>
                    <a:pt x="65165" y="5723"/>
                  </a:lnTo>
                  <a:lnTo>
                    <a:pt x="57116" y="1564"/>
                  </a:lnTo>
                  <a:lnTo>
                    <a:pt x="49113" y="0"/>
                  </a:lnTo>
                  <a:lnTo>
                    <a:pt x="41284" y="1050"/>
                  </a:lnTo>
                  <a:lnTo>
                    <a:pt x="33647" y="4862"/>
                  </a:lnTo>
                  <a:lnTo>
                    <a:pt x="26186" y="11240"/>
                  </a:lnTo>
                  <a:lnTo>
                    <a:pt x="19194" y="19739"/>
                  </a:lnTo>
                  <a:lnTo>
                    <a:pt x="13249" y="29869"/>
                  </a:lnTo>
                  <a:lnTo>
                    <a:pt x="8583" y="41194"/>
                  </a:lnTo>
                  <a:lnTo>
                    <a:pt x="5111" y="53371"/>
                  </a:lnTo>
                  <a:lnTo>
                    <a:pt x="2614" y="66142"/>
                  </a:lnTo>
                  <a:lnTo>
                    <a:pt x="869" y="79313"/>
                  </a:lnTo>
                  <a:lnTo>
                    <a:pt x="0" y="92428"/>
                  </a:lnTo>
                  <a:lnTo>
                    <a:pt x="464" y="104781"/>
                  </a:lnTo>
                  <a:lnTo>
                    <a:pt x="2410" y="116034"/>
                  </a:lnTo>
                  <a:lnTo>
                    <a:pt x="5853" y="125555"/>
                  </a:lnTo>
                  <a:lnTo>
                    <a:pt x="10837" y="132290"/>
                  </a:lnTo>
                  <a:lnTo>
                    <a:pt x="17224" y="135921"/>
                  </a:lnTo>
                  <a:lnTo>
                    <a:pt x="24598" y="136595"/>
                  </a:lnTo>
                  <a:lnTo>
                    <a:pt x="32378" y="134555"/>
                  </a:lnTo>
                  <a:lnTo>
                    <a:pt x="40197" y="130220"/>
                  </a:lnTo>
                  <a:lnTo>
                    <a:pt x="47902" y="123924"/>
                  </a:lnTo>
                  <a:lnTo>
                    <a:pt x="55454" y="115821"/>
                  </a:lnTo>
                  <a:lnTo>
                    <a:pt x="62863" y="106155"/>
                  </a:lnTo>
                  <a:lnTo>
                    <a:pt x="69990" y="95246"/>
                  </a:lnTo>
                  <a:lnTo>
                    <a:pt x="76558" y="83401"/>
                  </a:lnTo>
                  <a:lnTo>
                    <a:pt x="82468" y="70943"/>
                  </a:lnTo>
                  <a:lnTo>
                    <a:pt x="88063" y="60433"/>
                  </a:lnTo>
                  <a:lnTo>
                    <a:pt x="93268" y="55645"/>
                  </a:lnTo>
                  <a:lnTo>
                    <a:pt x="97445" y="56760"/>
                  </a:lnTo>
                  <a:lnTo>
                    <a:pt x="100907" y="62267"/>
                  </a:lnTo>
                  <a:lnTo>
                    <a:pt x="104075" y="70558"/>
                  </a:lnTo>
                  <a:lnTo>
                    <a:pt x="107188" y="80301"/>
                  </a:lnTo>
                  <a:lnTo>
                    <a:pt x="110352" y="90687"/>
                  </a:lnTo>
                  <a:lnTo>
                    <a:pt x="113758" y="101150"/>
                  </a:lnTo>
                  <a:lnTo>
                    <a:pt x="117710" y="111202"/>
                  </a:lnTo>
                  <a:lnTo>
                    <a:pt x="122324" y="120632"/>
                  </a:lnTo>
                  <a:lnTo>
                    <a:pt x="127634" y="129152"/>
                  </a:lnTo>
                  <a:lnTo>
                    <a:pt x="134406" y="137116"/>
                  </a:lnTo>
                  <a:lnTo>
                    <a:pt x="145471" y="145222"/>
                  </a:lnTo>
                  <a:lnTo>
                    <a:pt x="165542" y="154779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074735" y="3453347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10529" y="0"/>
                  </a:moveTo>
                  <a:lnTo>
                    <a:pt x="7662" y="11869"/>
                  </a:lnTo>
                  <a:lnTo>
                    <a:pt x="5520" y="24278"/>
                  </a:lnTo>
                  <a:lnTo>
                    <a:pt x="3917" y="38460"/>
                  </a:lnTo>
                  <a:lnTo>
                    <a:pt x="2736" y="53996"/>
                  </a:lnTo>
                  <a:lnTo>
                    <a:pt x="1888" y="69992"/>
                  </a:lnTo>
                  <a:lnTo>
                    <a:pt x="1291" y="85875"/>
                  </a:lnTo>
                  <a:lnTo>
                    <a:pt x="876" y="101423"/>
                  </a:lnTo>
                  <a:lnTo>
                    <a:pt x="592" y="116609"/>
                  </a:lnTo>
                  <a:lnTo>
                    <a:pt x="399" y="131497"/>
                  </a:lnTo>
                  <a:lnTo>
                    <a:pt x="268" y="146645"/>
                  </a:lnTo>
                  <a:lnTo>
                    <a:pt x="180" y="163040"/>
                  </a:lnTo>
                  <a:lnTo>
                    <a:pt x="120" y="181116"/>
                  </a:lnTo>
                  <a:lnTo>
                    <a:pt x="80" y="200651"/>
                  </a:lnTo>
                  <a:lnTo>
                    <a:pt x="54" y="221061"/>
                  </a:lnTo>
                  <a:lnTo>
                    <a:pt x="36" y="241897"/>
                  </a:lnTo>
                  <a:lnTo>
                    <a:pt x="24" y="262751"/>
                  </a:lnTo>
                  <a:lnTo>
                    <a:pt x="16" y="283197"/>
                  </a:lnTo>
                  <a:lnTo>
                    <a:pt x="11" y="303050"/>
                  </a:lnTo>
                  <a:lnTo>
                    <a:pt x="8" y="322159"/>
                  </a:lnTo>
                  <a:lnTo>
                    <a:pt x="5" y="340312"/>
                  </a:lnTo>
                  <a:lnTo>
                    <a:pt x="3" y="357477"/>
                  </a:lnTo>
                  <a:lnTo>
                    <a:pt x="2" y="373376"/>
                  </a:lnTo>
                  <a:lnTo>
                    <a:pt x="1" y="389063"/>
                  </a:lnTo>
                  <a:lnTo>
                    <a:pt x="1" y="407035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937865" y="3621803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31585"/>
                  </a:moveTo>
                  <a:lnTo>
                    <a:pt x="251544" y="25785"/>
                  </a:lnTo>
                  <a:lnTo>
                    <a:pt x="241056" y="20861"/>
                  </a:lnTo>
                  <a:lnTo>
                    <a:pt x="230745" y="16362"/>
                  </a:lnTo>
                  <a:lnTo>
                    <a:pt x="220098" y="12314"/>
                  </a:lnTo>
                  <a:lnTo>
                    <a:pt x="208458" y="8949"/>
                  </a:lnTo>
                  <a:lnTo>
                    <a:pt x="195566" y="6341"/>
                  </a:lnTo>
                  <a:lnTo>
                    <a:pt x="181660" y="4414"/>
                  </a:lnTo>
                  <a:lnTo>
                    <a:pt x="167257" y="3035"/>
                  </a:lnTo>
                  <a:lnTo>
                    <a:pt x="152714" y="2069"/>
                  </a:lnTo>
                  <a:lnTo>
                    <a:pt x="138035" y="1402"/>
                  </a:lnTo>
                  <a:lnTo>
                    <a:pt x="122968" y="946"/>
                  </a:lnTo>
                  <a:lnTo>
                    <a:pt x="107394" y="636"/>
                  </a:lnTo>
                  <a:lnTo>
                    <a:pt x="91495" y="426"/>
                  </a:lnTo>
                  <a:lnTo>
                    <a:pt x="75662" y="285"/>
                  </a:lnTo>
                  <a:lnTo>
                    <a:pt x="60137" y="191"/>
                  </a:lnTo>
                  <a:lnTo>
                    <a:pt x="45576" y="127"/>
                  </a:lnTo>
                  <a:lnTo>
                    <a:pt x="31693" y="78"/>
                  </a:lnTo>
                  <a:lnTo>
                    <a:pt x="17272" y="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122043" y="3702436"/>
              <a:ext cx="106045" cy="170364"/>
            </a:xfrm>
            <a:custGeom>
              <a:avLst/>
              <a:gdLst/>
              <a:ahLst/>
              <a:cxnLst/>
              <a:rect l="0" t="0" r="0" b="0"/>
              <a:pathLst>
                <a:path w="106045" h="170364">
                  <a:moveTo>
                    <a:pt x="79034" y="3595"/>
                  </a:moveTo>
                  <a:lnTo>
                    <a:pt x="70300" y="862"/>
                  </a:lnTo>
                  <a:lnTo>
                    <a:pt x="62594" y="0"/>
                  </a:lnTo>
                  <a:lnTo>
                    <a:pt x="55192" y="995"/>
                  </a:lnTo>
                  <a:lnTo>
                    <a:pt x="47931" y="3707"/>
                  </a:lnTo>
                  <a:lnTo>
                    <a:pt x="40752" y="8139"/>
                  </a:lnTo>
                  <a:lnTo>
                    <a:pt x="33631" y="14128"/>
                  </a:lnTo>
                  <a:lnTo>
                    <a:pt x="26713" y="21387"/>
                  </a:lnTo>
                  <a:lnTo>
                    <a:pt x="20295" y="29613"/>
                  </a:lnTo>
                  <a:lnTo>
                    <a:pt x="14502" y="38556"/>
                  </a:lnTo>
                  <a:lnTo>
                    <a:pt x="9460" y="48337"/>
                  </a:lnTo>
                  <a:lnTo>
                    <a:pt x="5371" y="59418"/>
                  </a:lnTo>
                  <a:lnTo>
                    <a:pt x="2262" y="71946"/>
                  </a:lnTo>
                  <a:lnTo>
                    <a:pt x="325" y="85614"/>
                  </a:lnTo>
                  <a:lnTo>
                    <a:pt x="0" y="99859"/>
                  </a:lnTo>
                  <a:lnTo>
                    <a:pt x="1379" y="114280"/>
                  </a:lnTo>
                  <a:lnTo>
                    <a:pt x="4424" y="128199"/>
                  </a:lnTo>
                  <a:lnTo>
                    <a:pt x="9134" y="140627"/>
                  </a:lnTo>
                  <a:lnTo>
                    <a:pt x="15338" y="151153"/>
                  </a:lnTo>
                  <a:lnTo>
                    <a:pt x="22757" y="159556"/>
                  </a:lnTo>
                  <a:lnTo>
                    <a:pt x="31099" y="165542"/>
                  </a:lnTo>
                  <a:lnTo>
                    <a:pt x="40108" y="169185"/>
                  </a:lnTo>
                  <a:lnTo>
                    <a:pt x="49427" y="170363"/>
                  </a:lnTo>
                  <a:lnTo>
                    <a:pt x="58602" y="168593"/>
                  </a:lnTo>
                  <a:lnTo>
                    <a:pt x="67396" y="163892"/>
                  </a:lnTo>
                  <a:lnTo>
                    <a:pt x="75605" y="156840"/>
                  </a:lnTo>
                  <a:lnTo>
                    <a:pt x="82973" y="148289"/>
                  </a:lnTo>
                  <a:lnTo>
                    <a:pt x="89443" y="138868"/>
                  </a:lnTo>
                  <a:lnTo>
                    <a:pt x="94958" y="128632"/>
                  </a:lnTo>
                  <a:lnTo>
                    <a:pt x="99372" y="117177"/>
                  </a:lnTo>
                  <a:lnTo>
                    <a:pt x="102709" y="104371"/>
                  </a:lnTo>
                  <a:lnTo>
                    <a:pt x="104968" y="90670"/>
                  </a:lnTo>
                  <a:lnTo>
                    <a:pt x="106044" y="76928"/>
                  </a:lnTo>
                  <a:lnTo>
                    <a:pt x="105991" y="63654"/>
                  </a:lnTo>
                  <a:lnTo>
                    <a:pt x="104955" y="51247"/>
                  </a:lnTo>
                  <a:lnTo>
                    <a:pt x="102881" y="38840"/>
                  </a:lnTo>
                  <a:lnTo>
                    <a:pt x="98469" y="24231"/>
                  </a:lnTo>
                  <a:lnTo>
                    <a:pt x="89563" y="3595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264248" y="3661045"/>
              <a:ext cx="136872" cy="179414"/>
            </a:xfrm>
            <a:custGeom>
              <a:avLst/>
              <a:gdLst/>
              <a:ahLst/>
              <a:cxnLst/>
              <a:rect l="0" t="0" r="0" b="0"/>
              <a:pathLst>
                <a:path w="136872" h="179414">
                  <a:moveTo>
                    <a:pt x="0" y="118685"/>
                  </a:moveTo>
                  <a:lnTo>
                    <a:pt x="2934" y="127486"/>
                  </a:lnTo>
                  <a:lnTo>
                    <a:pt x="5717" y="135833"/>
                  </a:lnTo>
                  <a:lnTo>
                    <a:pt x="8616" y="144532"/>
                  </a:lnTo>
                  <a:lnTo>
                    <a:pt x="11656" y="153653"/>
                  </a:lnTo>
                  <a:lnTo>
                    <a:pt x="14821" y="163148"/>
                  </a:lnTo>
                  <a:lnTo>
                    <a:pt x="18069" y="172847"/>
                  </a:lnTo>
                  <a:lnTo>
                    <a:pt x="20788" y="179413"/>
                  </a:lnTo>
                  <a:lnTo>
                    <a:pt x="22050" y="179254"/>
                  </a:lnTo>
                  <a:lnTo>
                    <a:pt x="21813" y="174452"/>
                  </a:lnTo>
                  <a:lnTo>
                    <a:pt x="20464" y="167065"/>
                  </a:lnTo>
                  <a:lnTo>
                    <a:pt x="18535" y="157949"/>
                  </a:lnTo>
                  <a:lnTo>
                    <a:pt x="16594" y="147123"/>
                  </a:lnTo>
                  <a:lnTo>
                    <a:pt x="14941" y="134674"/>
                  </a:lnTo>
                  <a:lnTo>
                    <a:pt x="13655" y="121013"/>
                  </a:lnTo>
                  <a:lnTo>
                    <a:pt x="12704" y="106750"/>
                  </a:lnTo>
                  <a:lnTo>
                    <a:pt x="12033" y="92297"/>
                  </a:lnTo>
                  <a:lnTo>
                    <a:pt x="11902" y="78012"/>
                  </a:lnTo>
                  <a:lnTo>
                    <a:pt x="12870" y="64271"/>
                  </a:lnTo>
                  <a:lnTo>
                    <a:pt x="15161" y="51230"/>
                  </a:lnTo>
                  <a:lnTo>
                    <a:pt x="19006" y="39339"/>
                  </a:lnTo>
                  <a:lnTo>
                    <a:pt x="24792" y="29402"/>
                  </a:lnTo>
                  <a:lnTo>
                    <a:pt x="32536" y="21677"/>
                  </a:lnTo>
                  <a:lnTo>
                    <a:pt x="41806" y="15794"/>
                  </a:lnTo>
                  <a:lnTo>
                    <a:pt x="51927" y="11057"/>
                  </a:lnTo>
                  <a:lnTo>
                    <a:pt x="62433" y="6945"/>
                  </a:lnTo>
                  <a:lnTo>
                    <a:pt x="73077" y="3485"/>
                  </a:lnTo>
                  <a:lnTo>
                    <a:pt x="83748" y="1131"/>
                  </a:lnTo>
                  <a:lnTo>
                    <a:pt x="94391" y="56"/>
                  </a:lnTo>
                  <a:lnTo>
                    <a:pt x="104539" y="0"/>
                  </a:lnTo>
                  <a:lnTo>
                    <a:pt x="114301" y="412"/>
                  </a:lnTo>
                  <a:lnTo>
                    <a:pt x="124533" y="1330"/>
                  </a:lnTo>
                  <a:lnTo>
                    <a:pt x="136871" y="2872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032414" y="3895585"/>
              <a:ext cx="1305535" cy="46778"/>
            </a:xfrm>
            <a:custGeom>
              <a:avLst/>
              <a:gdLst/>
              <a:ahLst/>
              <a:cxnLst/>
              <a:rect l="0" t="0" r="0" b="0"/>
              <a:pathLst>
                <a:path w="1305535" h="46778">
                  <a:moveTo>
                    <a:pt x="1305534" y="42073"/>
                  </a:moveTo>
                  <a:lnTo>
                    <a:pt x="1293798" y="42073"/>
                  </a:lnTo>
                  <a:lnTo>
                    <a:pt x="1282670" y="42073"/>
                  </a:lnTo>
                  <a:lnTo>
                    <a:pt x="1271077" y="42077"/>
                  </a:lnTo>
                  <a:lnTo>
                    <a:pt x="1259088" y="42250"/>
                  </a:lnTo>
                  <a:lnTo>
                    <a:pt x="1247076" y="42898"/>
                  </a:lnTo>
                  <a:lnTo>
                    <a:pt x="1235268" y="44143"/>
                  </a:lnTo>
                  <a:lnTo>
                    <a:pt x="1223569" y="45622"/>
                  </a:lnTo>
                  <a:lnTo>
                    <a:pt x="1211652" y="46622"/>
                  </a:lnTo>
                  <a:lnTo>
                    <a:pt x="1199340" y="46777"/>
                  </a:lnTo>
                  <a:lnTo>
                    <a:pt x="1186613" y="46217"/>
                  </a:lnTo>
                  <a:lnTo>
                    <a:pt x="1173532" y="45376"/>
                  </a:lnTo>
                  <a:lnTo>
                    <a:pt x="1160167" y="44552"/>
                  </a:lnTo>
                  <a:lnTo>
                    <a:pt x="1146428" y="43864"/>
                  </a:lnTo>
                  <a:lnTo>
                    <a:pt x="1132065" y="43335"/>
                  </a:lnTo>
                  <a:lnTo>
                    <a:pt x="1117000" y="42943"/>
                  </a:lnTo>
                  <a:lnTo>
                    <a:pt x="1101459" y="42496"/>
                  </a:lnTo>
                  <a:lnTo>
                    <a:pt x="1085874" y="41656"/>
                  </a:lnTo>
                  <a:lnTo>
                    <a:pt x="1070501" y="40275"/>
                  </a:lnTo>
                  <a:lnTo>
                    <a:pt x="1055416" y="38532"/>
                  </a:lnTo>
                  <a:lnTo>
                    <a:pt x="1040600" y="36823"/>
                  </a:lnTo>
                  <a:lnTo>
                    <a:pt x="1026005" y="35375"/>
                  </a:lnTo>
                  <a:lnTo>
                    <a:pt x="1011576" y="34081"/>
                  </a:lnTo>
                  <a:lnTo>
                    <a:pt x="997267" y="32606"/>
                  </a:lnTo>
                  <a:lnTo>
                    <a:pt x="983039" y="30767"/>
                  </a:lnTo>
                  <a:lnTo>
                    <a:pt x="968703" y="28701"/>
                  </a:lnTo>
                  <a:lnTo>
                    <a:pt x="953932" y="26767"/>
                  </a:lnTo>
                  <a:lnTo>
                    <a:pt x="938588" y="25170"/>
                  </a:lnTo>
                  <a:lnTo>
                    <a:pt x="922859" y="23945"/>
                  </a:lnTo>
                  <a:lnTo>
                    <a:pt x="907147" y="23047"/>
                  </a:lnTo>
                  <a:lnTo>
                    <a:pt x="891693" y="22405"/>
                  </a:lnTo>
                  <a:lnTo>
                    <a:pt x="876724" y="21787"/>
                  </a:lnTo>
                  <a:lnTo>
                    <a:pt x="862519" y="20831"/>
                  </a:lnTo>
                  <a:lnTo>
                    <a:pt x="849146" y="19374"/>
                  </a:lnTo>
                  <a:lnTo>
                    <a:pt x="836352" y="17579"/>
                  </a:lnTo>
                  <a:lnTo>
                    <a:pt x="823681" y="15835"/>
                  </a:lnTo>
                  <a:lnTo>
                    <a:pt x="810853" y="14368"/>
                  </a:lnTo>
                  <a:lnTo>
                    <a:pt x="797777" y="13232"/>
                  </a:lnTo>
                  <a:lnTo>
                    <a:pt x="784459" y="12395"/>
                  </a:lnTo>
                  <a:lnTo>
                    <a:pt x="770944" y="11793"/>
                  </a:lnTo>
                  <a:lnTo>
                    <a:pt x="757444" y="11203"/>
                  </a:lnTo>
                  <a:lnTo>
                    <a:pt x="744307" y="10266"/>
                  </a:lnTo>
                  <a:lnTo>
                    <a:pt x="731690" y="8820"/>
                  </a:lnTo>
                  <a:lnTo>
                    <a:pt x="719423" y="7034"/>
                  </a:lnTo>
                  <a:lnTo>
                    <a:pt x="707112" y="5296"/>
                  </a:lnTo>
                  <a:lnTo>
                    <a:pt x="694526" y="3832"/>
                  </a:lnTo>
                  <a:lnTo>
                    <a:pt x="681445" y="2699"/>
                  </a:lnTo>
                  <a:lnTo>
                    <a:pt x="667590" y="1864"/>
                  </a:lnTo>
                  <a:lnTo>
                    <a:pt x="652893" y="1267"/>
                  </a:lnTo>
                  <a:lnTo>
                    <a:pt x="637445" y="850"/>
                  </a:lnTo>
                  <a:lnTo>
                    <a:pt x="621398" y="562"/>
                  </a:lnTo>
                  <a:lnTo>
                    <a:pt x="604904" y="366"/>
                  </a:lnTo>
                  <a:lnTo>
                    <a:pt x="588254" y="233"/>
                  </a:lnTo>
                  <a:lnTo>
                    <a:pt x="571850" y="142"/>
                  </a:lnTo>
                  <a:lnTo>
                    <a:pt x="555891" y="81"/>
                  </a:lnTo>
                  <a:lnTo>
                    <a:pt x="540396" y="41"/>
                  </a:lnTo>
                  <a:lnTo>
                    <a:pt x="525297" y="13"/>
                  </a:lnTo>
                  <a:lnTo>
                    <a:pt x="510513" y="0"/>
                  </a:lnTo>
                  <a:lnTo>
                    <a:pt x="496125" y="161"/>
                  </a:lnTo>
                  <a:lnTo>
                    <a:pt x="482377" y="801"/>
                  </a:lnTo>
                  <a:lnTo>
                    <a:pt x="469343" y="2044"/>
                  </a:lnTo>
                  <a:lnTo>
                    <a:pt x="456792" y="3693"/>
                  </a:lnTo>
                  <a:lnTo>
                    <a:pt x="444290" y="5339"/>
                  </a:lnTo>
                  <a:lnTo>
                    <a:pt x="431580" y="6740"/>
                  </a:lnTo>
                  <a:lnTo>
                    <a:pt x="418584" y="7832"/>
                  </a:lnTo>
                  <a:lnTo>
                    <a:pt x="405320" y="8639"/>
                  </a:lnTo>
                  <a:lnTo>
                    <a:pt x="391838" y="9216"/>
                  </a:lnTo>
                  <a:lnTo>
                    <a:pt x="378190" y="9621"/>
                  </a:lnTo>
                  <a:lnTo>
                    <a:pt x="364421" y="9900"/>
                  </a:lnTo>
                  <a:lnTo>
                    <a:pt x="350568" y="10091"/>
                  </a:lnTo>
                  <a:lnTo>
                    <a:pt x="336655" y="10221"/>
                  </a:lnTo>
                  <a:lnTo>
                    <a:pt x="322701" y="10309"/>
                  </a:lnTo>
                  <a:lnTo>
                    <a:pt x="308721" y="10368"/>
                  </a:lnTo>
                  <a:lnTo>
                    <a:pt x="294721" y="10407"/>
                  </a:lnTo>
                  <a:lnTo>
                    <a:pt x="280709" y="10433"/>
                  </a:lnTo>
                  <a:lnTo>
                    <a:pt x="266688" y="10451"/>
                  </a:lnTo>
                  <a:lnTo>
                    <a:pt x="252661" y="10463"/>
                  </a:lnTo>
                  <a:lnTo>
                    <a:pt x="238631" y="10471"/>
                  </a:lnTo>
                  <a:lnTo>
                    <a:pt x="224598" y="10476"/>
                  </a:lnTo>
                  <a:lnTo>
                    <a:pt x="210563" y="10480"/>
                  </a:lnTo>
                  <a:lnTo>
                    <a:pt x="196528" y="10482"/>
                  </a:lnTo>
                  <a:lnTo>
                    <a:pt x="182496" y="10479"/>
                  </a:lnTo>
                  <a:lnTo>
                    <a:pt x="168632" y="10307"/>
                  </a:lnTo>
                  <a:lnTo>
                    <a:pt x="155243" y="9660"/>
                  </a:lnTo>
                  <a:lnTo>
                    <a:pt x="142454" y="8412"/>
                  </a:lnTo>
                  <a:lnTo>
                    <a:pt x="130069" y="6759"/>
                  </a:lnTo>
                  <a:lnTo>
                    <a:pt x="117679" y="5112"/>
                  </a:lnTo>
                  <a:lnTo>
                    <a:pt x="105048" y="3714"/>
                  </a:lnTo>
                  <a:lnTo>
                    <a:pt x="92276" y="2794"/>
                  </a:lnTo>
                  <a:lnTo>
                    <a:pt x="79695" y="2634"/>
                  </a:lnTo>
                  <a:lnTo>
                    <a:pt x="67492" y="3305"/>
                  </a:lnTo>
                  <a:lnTo>
                    <a:pt x="55760" y="4560"/>
                  </a:lnTo>
                  <a:lnTo>
                    <a:pt x="43209" y="6063"/>
                  </a:lnTo>
                  <a:lnTo>
                    <a:pt x="26501" y="7945"/>
                  </a:lnTo>
                  <a:lnTo>
                    <a:pt x="0" y="10487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623270" y="3748145"/>
              <a:ext cx="9477" cy="178985"/>
            </a:xfrm>
            <a:custGeom>
              <a:avLst/>
              <a:gdLst/>
              <a:ahLst/>
              <a:cxnLst/>
              <a:rect l="0" t="0" r="0" b="0"/>
              <a:pathLst>
                <a:path w="9477" h="178985">
                  <a:moveTo>
                    <a:pt x="9476" y="0"/>
                  </a:moveTo>
                  <a:lnTo>
                    <a:pt x="6609" y="11735"/>
                  </a:lnTo>
                  <a:lnTo>
                    <a:pt x="4467" y="22864"/>
                  </a:lnTo>
                  <a:lnTo>
                    <a:pt x="2864" y="34462"/>
                  </a:lnTo>
                  <a:lnTo>
                    <a:pt x="1683" y="46624"/>
                  </a:lnTo>
                  <a:lnTo>
                    <a:pt x="835" y="59283"/>
                  </a:lnTo>
                  <a:lnTo>
                    <a:pt x="242" y="72335"/>
                  </a:lnTo>
                  <a:lnTo>
                    <a:pt x="0" y="85514"/>
                  </a:lnTo>
                  <a:lnTo>
                    <a:pt x="365" y="98431"/>
                  </a:lnTo>
                  <a:lnTo>
                    <a:pt x="1420" y="110888"/>
                  </a:lnTo>
                  <a:lnTo>
                    <a:pt x="2950" y="122806"/>
                  </a:lnTo>
                  <a:lnTo>
                    <a:pt x="4674" y="135510"/>
                  </a:lnTo>
                  <a:lnTo>
                    <a:pt x="6745" y="152349"/>
                  </a:lnTo>
                  <a:lnTo>
                    <a:pt x="9476" y="178984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664331" y="364286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694963" y="3701427"/>
              <a:ext cx="116768" cy="226551"/>
            </a:xfrm>
            <a:custGeom>
              <a:avLst/>
              <a:gdLst/>
              <a:ahLst/>
              <a:cxnLst/>
              <a:rect l="0" t="0" r="0" b="0"/>
              <a:pathLst>
                <a:path w="116768" h="226551">
                  <a:moveTo>
                    <a:pt x="116767" y="4604"/>
                  </a:moveTo>
                  <a:lnTo>
                    <a:pt x="107899" y="1804"/>
                  </a:lnTo>
                  <a:lnTo>
                    <a:pt x="98912" y="302"/>
                  </a:lnTo>
                  <a:lnTo>
                    <a:pt x="88926" y="0"/>
                  </a:lnTo>
                  <a:lnTo>
                    <a:pt x="78291" y="852"/>
                  </a:lnTo>
                  <a:lnTo>
                    <a:pt x="67776" y="2968"/>
                  </a:lnTo>
                  <a:lnTo>
                    <a:pt x="57824" y="6295"/>
                  </a:lnTo>
                  <a:lnTo>
                    <a:pt x="48537" y="10803"/>
                  </a:lnTo>
                  <a:lnTo>
                    <a:pt x="39850" y="16571"/>
                  </a:lnTo>
                  <a:lnTo>
                    <a:pt x="31644" y="23522"/>
                  </a:lnTo>
                  <a:lnTo>
                    <a:pt x="23966" y="31459"/>
                  </a:lnTo>
                  <a:lnTo>
                    <a:pt x="17021" y="40156"/>
                  </a:lnTo>
                  <a:lnTo>
                    <a:pt x="10872" y="49412"/>
                  </a:lnTo>
                  <a:lnTo>
                    <a:pt x="5759" y="59067"/>
                  </a:lnTo>
                  <a:lnTo>
                    <a:pt x="2153" y="69000"/>
                  </a:lnTo>
                  <a:lnTo>
                    <a:pt x="185" y="79108"/>
                  </a:lnTo>
                  <a:lnTo>
                    <a:pt x="0" y="88674"/>
                  </a:lnTo>
                  <a:lnTo>
                    <a:pt x="1921" y="96427"/>
                  </a:lnTo>
                  <a:lnTo>
                    <a:pt x="5922" y="101824"/>
                  </a:lnTo>
                  <a:lnTo>
                    <a:pt x="11863" y="105142"/>
                  </a:lnTo>
                  <a:lnTo>
                    <a:pt x="19662" y="107078"/>
                  </a:lnTo>
                  <a:lnTo>
                    <a:pt x="29082" y="108207"/>
                  </a:lnTo>
                  <a:lnTo>
                    <a:pt x="39471" y="109210"/>
                  </a:lnTo>
                  <a:lnTo>
                    <a:pt x="49896" y="110897"/>
                  </a:lnTo>
                  <a:lnTo>
                    <a:pt x="59826" y="113645"/>
                  </a:lnTo>
                  <a:lnTo>
                    <a:pt x="69117" y="117615"/>
                  </a:lnTo>
                  <a:lnTo>
                    <a:pt x="77817" y="122949"/>
                  </a:lnTo>
                  <a:lnTo>
                    <a:pt x="86032" y="129577"/>
                  </a:lnTo>
                  <a:lnTo>
                    <a:pt x="93549" y="137450"/>
                  </a:lnTo>
                  <a:lnTo>
                    <a:pt x="99854" y="146629"/>
                  </a:lnTo>
                  <a:lnTo>
                    <a:pt x="104756" y="157013"/>
                  </a:lnTo>
                  <a:lnTo>
                    <a:pt x="108049" y="168068"/>
                  </a:lnTo>
                  <a:lnTo>
                    <a:pt x="109360" y="178947"/>
                  </a:lnTo>
                  <a:lnTo>
                    <a:pt x="108679" y="189181"/>
                  </a:lnTo>
                  <a:lnTo>
                    <a:pt x="106120" y="198507"/>
                  </a:lnTo>
                  <a:lnTo>
                    <a:pt x="101744" y="206700"/>
                  </a:lnTo>
                  <a:lnTo>
                    <a:pt x="95767" y="213754"/>
                  </a:lnTo>
                  <a:lnTo>
                    <a:pt x="88502" y="219510"/>
                  </a:lnTo>
                  <a:lnTo>
                    <a:pt x="80264" y="223560"/>
                  </a:lnTo>
                  <a:lnTo>
                    <a:pt x="71324" y="225843"/>
                  </a:lnTo>
                  <a:lnTo>
                    <a:pt x="61960" y="226550"/>
                  </a:lnTo>
                  <a:lnTo>
                    <a:pt x="51338" y="225917"/>
                  </a:lnTo>
                  <a:lnTo>
                    <a:pt x="36294" y="222772"/>
                  </a:lnTo>
                  <a:lnTo>
                    <a:pt x="11482" y="215174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106528" y="3590217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75"/>
                  </a:lnTo>
                  <a:lnTo>
                    <a:pt x="0" y="54528"/>
                  </a:lnTo>
                  <a:lnTo>
                    <a:pt x="0" y="72469"/>
                  </a:lnTo>
                  <a:lnTo>
                    <a:pt x="0" y="92107"/>
                  </a:lnTo>
                  <a:lnTo>
                    <a:pt x="0" y="112959"/>
                  </a:lnTo>
                  <a:lnTo>
                    <a:pt x="0" y="134387"/>
                  </a:lnTo>
                  <a:lnTo>
                    <a:pt x="0" y="155971"/>
                  </a:lnTo>
                  <a:lnTo>
                    <a:pt x="0" y="177358"/>
                  </a:lnTo>
                  <a:lnTo>
                    <a:pt x="0" y="198176"/>
                  </a:lnTo>
                  <a:lnTo>
                    <a:pt x="0" y="218286"/>
                  </a:lnTo>
                  <a:lnTo>
                    <a:pt x="0" y="237569"/>
                  </a:lnTo>
                  <a:lnTo>
                    <a:pt x="0" y="255842"/>
                  </a:lnTo>
                  <a:lnTo>
                    <a:pt x="5" y="273095"/>
                  </a:lnTo>
                  <a:lnTo>
                    <a:pt x="178" y="289311"/>
                  </a:lnTo>
                  <a:lnTo>
                    <a:pt x="826" y="304370"/>
                  </a:lnTo>
                  <a:lnTo>
                    <a:pt x="2074" y="318306"/>
                  </a:lnTo>
                  <a:lnTo>
                    <a:pt x="3735" y="330842"/>
                  </a:lnTo>
                  <a:lnTo>
                    <a:pt x="5563" y="342549"/>
                  </a:lnTo>
                  <a:lnTo>
                    <a:pt x="7717" y="354458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959129" y="3769202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212231" y="2866"/>
                  </a:lnTo>
                  <a:lnTo>
                    <a:pt x="203244" y="5009"/>
                  </a:lnTo>
                  <a:lnTo>
                    <a:pt x="193244" y="6616"/>
                  </a:lnTo>
                  <a:lnTo>
                    <a:pt x="182091" y="7970"/>
                  </a:lnTo>
                  <a:lnTo>
                    <a:pt x="169631" y="9466"/>
                  </a:lnTo>
                  <a:lnTo>
                    <a:pt x="155923" y="11312"/>
                  </a:lnTo>
                  <a:lnTo>
                    <a:pt x="141333" y="13379"/>
                  </a:lnTo>
                  <a:lnTo>
                    <a:pt x="126404" y="15312"/>
                  </a:lnTo>
                  <a:lnTo>
                    <a:pt x="111484" y="16913"/>
                  </a:lnTo>
                  <a:lnTo>
                    <a:pt x="96876" y="18309"/>
                  </a:lnTo>
                  <a:lnTo>
                    <a:pt x="82914" y="19853"/>
                  </a:lnTo>
                  <a:lnTo>
                    <a:pt x="69715" y="21740"/>
                  </a:lnTo>
                  <a:lnTo>
                    <a:pt x="57278" y="23847"/>
                  </a:lnTo>
                  <a:lnTo>
                    <a:pt x="44161" y="26028"/>
                  </a:lnTo>
                  <a:lnTo>
                    <a:pt x="26976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190757" y="3569160"/>
              <a:ext cx="242156" cy="335103"/>
            </a:xfrm>
            <a:custGeom>
              <a:avLst/>
              <a:gdLst/>
              <a:ahLst/>
              <a:cxnLst/>
              <a:rect l="0" t="0" r="0" b="0"/>
              <a:pathLst>
                <a:path w="242156" h="335103">
                  <a:moveTo>
                    <a:pt x="0" y="0"/>
                  </a:moveTo>
                  <a:lnTo>
                    <a:pt x="66" y="14602"/>
                  </a:lnTo>
                  <a:lnTo>
                    <a:pt x="706" y="27873"/>
                  </a:lnTo>
                  <a:lnTo>
                    <a:pt x="2003" y="41083"/>
                  </a:lnTo>
                  <a:lnTo>
                    <a:pt x="3862" y="54771"/>
                  </a:lnTo>
                  <a:lnTo>
                    <a:pt x="6179" y="69576"/>
                  </a:lnTo>
                  <a:lnTo>
                    <a:pt x="8841" y="85736"/>
                  </a:lnTo>
                  <a:lnTo>
                    <a:pt x="11592" y="103153"/>
                  </a:lnTo>
                  <a:lnTo>
                    <a:pt x="14051" y="121596"/>
                  </a:lnTo>
                  <a:lnTo>
                    <a:pt x="16038" y="140812"/>
                  </a:lnTo>
                  <a:lnTo>
                    <a:pt x="17709" y="160426"/>
                  </a:lnTo>
                  <a:lnTo>
                    <a:pt x="19445" y="179965"/>
                  </a:lnTo>
                  <a:lnTo>
                    <a:pt x="21463" y="199178"/>
                  </a:lnTo>
                  <a:lnTo>
                    <a:pt x="23651" y="218009"/>
                  </a:lnTo>
                  <a:lnTo>
                    <a:pt x="25666" y="236501"/>
                  </a:lnTo>
                  <a:lnTo>
                    <a:pt x="27319" y="254717"/>
                  </a:lnTo>
                  <a:lnTo>
                    <a:pt x="28581" y="272561"/>
                  </a:lnTo>
                  <a:lnTo>
                    <a:pt x="29504" y="289784"/>
                  </a:lnTo>
                  <a:lnTo>
                    <a:pt x="30131" y="306201"/>
                  </a:lnTo>
                  <a:lnTo>
                    <a:pt x="29593" y="318403"/>
                  </a:lnTo>
                  <a:lnTo>
                    <a:pt x="27561" y="322033"/>
                  </a:lnTo>
                  <a:lnTo>
                    <a:pt x="25579" y="318383"/>
                  </a:lnTo>
                  <a:lnTo>
                    <a:pt x="24277" y="309953"/>
                  </a:lnTo>
                  <a:lnTo>
                    <a:pt x="23913" y="298813"/>
                  </a:lnTo>
                  <a:lnTo>
                    <a:pt x="24492" y="286258"/>
                  </a:lnTo>
                  <a:lnTo>
                    <a:pt x="26038" y="273311"/>
                  </a:lnTo>
                  <a:lnTo>
                    <a:pt x="28682" y="260948"/>
                  </a:lnTo>
                  <a:lnTo>
                    <a:pt x="32396" y="249623"/>
                  </a:lnTo>
                  <a:lnTo>
                    <a:pt x="37180" y="239854"/>
                  </a:lnTo>
                  <a:lnTo>
                    <a:pt x="43140" y="232407"/>
                  </a:lnTo>
                  <a:lnTo>
                    <a:pt x="50220" y="227477"/>
                  </a:lnTo>
                  <a:lnTo>
                    <a:pt x="58075" y="225113"/>
                  </a:lnTo>
                  <a:lnTo>
                    <a:pt x="66185" y="225478"/>
                  </a:lnTo>
                  <a:lnTo>
                    <a:pt x="74225" y="228387"/>
                  </a:lnTo>
                  <a:lnTo>
                    <a:pt x="81910" y="233404"/>
                  </a:lnTo>
                  <a:lnTo>
                    <a:pt x="88917" y="240042"/>
                  </a:lnTo>
                  <a:lnTo>
                    <a:pt x="95142" y="247874"/>
                  </a:lnTo>
                  <a:lnTo>
                    <a:pt x="100491" y="256722"/>
                  </a:lnTo>
                  <a:lnTo>
                    <a:pt x="104793" y="266638"/>
                  </a:lnTo>
                  <a:lnTo>
                    <a:pt x="108074" y="277533"/>
                  </a:lnTo>
                  <a:lnTo>
                    <a:pt x="111010" y="288042"/>
                  </a:lnTo>
                  <a:lnTo>
                    <a:pt x="114803" y="294714"/>
                  </a:lnTo>
                  <a:lnTo>
                    <a:pt x="119622" y="296002"/>
                  </a:lnTo>
                  <a:lnTo>
                    <a:pt x="124862" y="293858"/>
                  </a:lnTo>
                  <a:lnTo>
                    <a:pt x="130405" y="289775"/>
                  </a:lnTo>
                  <a:lnTo>
                    <a:pt x="136263" y="284568"/>
                  </a:lnTo>
                  <a:lnTo>
                    <a:pt x="142416" y="278691"/>
                  </a:lnTo>
                  <a:lnTo>
                    <a:pt x="148979" y="272568"/>
                  </a:lnTo>
                  <a:lnTo>
                    <a:pt x="156203" y="266664"/>
                  </a:lnTo>
                  <a:lnTo>
                    <a:pt x="164167" y="261196"/>
                  </a:lnTo>
                  <a:lnTo>
                    <a:pt x="172800" y="256027"/>
                  </a:lnTo>
                  <a:lnTo>
                    <a:pt x="181972" y="250786"/>
                  </a:lnTo>
                  <a:lnTo>
                    <a:pt x="191540" y="245251"/>
                  </a:lnTo>
                  <a:lnTo>
                    <a:pt x="201067" y="239209"/>
                  </a:lnTo>
                  <a:lnTo>
                    <a:pt x="209849" y="232387"/>
                  </a:lnTo>
                  <a:lnTo>
                    <a:pt x="217556" y="224717"/>
                  </a:lnTo>
                  <a:lnTo>
                    <a:pt x="223882" y="216294"/>
                  </a:lnTo>
                  <a:lnTo>
                    <a:pt x="228382" y="207269"/>
                  </a:lnTo>
                  <a:lnTo>
                    <a:pt x="230986" y="197806"/>
                  </a:lnTo>
                  <a:lnTo>
                    <a:pt x="231445" y="188523"/>
                  </a:lnTo>
                  <a:lnTo>
                    <a:pt x="229185" y="180435"/>
                  </a:lnTo>
                  <a:lnTo>
                    <a:pt x="224151" y="174012"/>
                  </a:lnTo>
                  <a:lnTo>
                    <a:pt x="216873" y="169533"/>
                  </a:lnTo>
                  <a:lnTo>
                    <a:pt x="208172" y="167344"/>
                  </a:lnTo>
                  <a:lnTo>
                    <a:pt x="198663" y="167392"/>
                  </a:lnTo>
                  <a:lnTo>
                    <a:pt x="188877" y="169338"/>
                  </a:lnTo>
                  <a:lnTo>
                    <a:pt x="179321" y="172762"/>
                  </a:lnTo>
                  <a:lnTo>
                    <a:pt x="170240" y="177284"/>
                  </a:lnTo>
                  <a:lnTo>
                    <a:pt x="161823" y="182755"/>
                  </a:lnTo>
                  <a:lnTo>
                    <a:pt x="154308" y="189250"/>
                  </a:lnTo>
                  <a:lnTo>
                    <a:pt x="147731" y="196732"/>
                  </a:lnTo>
                  <a:lnTo>
                    <a:pt x="141973" y="205214"/>
                  </a:lnTo>
                  <a:lnTo>
                    <a:pt x="136862" y="214817"/>
                  </a:lnTo>
                  <a:lnTo>
                    <a:pt x="132243" y="225499"/>
                  </a:lnTo>
                  <a:lnTo>
                    <a:pt x="128310" y="236927"/>
                  </a:lnTo>
                  <a:lnTo>
                    <a:pt x="125571" y="248591"/>
                  </a:lnTo>
                  <a:lnTo>
                    <a:pt x="124220" y="260169"/>
                  </a:lnTo>
                  <a:lnTo>
                    <a:pt x="124467" y="271383"/>
                  </a:lnTo>
                  <a:lnTo>
                    <a:pt x="126685" y="281914"/>
                  </a:lnTo>
                  <a:lnTo>
                    <a:pt x="130881" y="291662"/>
                  </a:lnTo>
                  <a:lnTo>
                    <a:pt x="136613" y="300698"/>
                  </a:lnTo>
                  <a:lnTo>
                    <a:pt x="143208" y="309162"/>
                  </a:lnTo>
                  <a:lnTo>
                    <a:pt x="150198" y="317180"/>
                  </a:lnTo>
                  <a:lnTo>
                    <a:pt x="157497" y="324381"/>
                  </a:lnTo>
                  <a:lnTo>
                    <a:pt x="165302" y="329933"/>
                  </a:lnTo>
                  <a:lnTo>
                    <a:pt x="173694" y="333513"/>
                  </a:lnTo>
                  <a:lnTo>
                    <a:pt x="182465" y="335102"/>
                  </a:lnTo>
                  <a:lnTo>
                    <a:pt x="191207" y="334731"/>
                  </a:lnTo>
                  <a:lnTo>
                    <a:pt x="199677" y="332633"/>
                  </a:lnTo>
                  <a:lnTo>
                    <a:pt x="207710" y="329264"/>
                  </a:lnTo>
                  <a:lnTo>
                    <a:pt x="216018" y="324773"/>
                  </a:lnTo>
                  <a:lnTo>
                    <a:pt x="226450" y="317653"/>
                  </a:lnTo>
                  <a:lnTo>
                    <a:pt x="242155" y="305327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632953" y="3727088"/>
              <a:ext cx="115815" cy="191040"/>
            </a:xfrm>
            <a:custGeom>
              <a:avLst/>
              <a:gdLst/>
              <a:ahLst/>
              <a:cxnLst/>
              <a:rect l="0" t="0" r="0" b="0"/>
              <a:pathLst>
                <a:path w="115815" h="191040">
                  <a:moveTo>
                    <a:pt x="0" y="73699"/>
                  </a:moveTo>
                  <a:lnTo>
                    <a:pt x="67" y="85434"/>
                  </a:lnTo>
                  <a:lnTo>
                    <a:pt x="707" y="96563"/>
                  </a:lnTo>
                  <a:lnTo>
                    <a:pt x="2004" y="108157"/>
                  </a:lnTo>
                  <a:lnTo>
                    <a:pt x="3864" y="120145"/>
                  </a:lnTo>
                  <a:lnTo>
                    <a:pt x="6181" y="132157"/>
                  </a:lnTo>
                  <a:lnTo>
                    <a:pt x="8847" y="143964"/>
                  </a:lnTo>
                  <a:lnTo>
                    <a:pt x="11770" y="155664"/>
                  </a:lnTo>
                  <a:lnTo>
                    <a:pt x="14877" y="167581"/>
                  </a:lnTo>
                  <a:lnTo>
                    <a:pt x="18078" y="179796"/>
                  </a:lnTo>
                  <a:lnTo>
                    <a:pt x="20110" y="188917"/>
                  </a:lnTo>
                  <a:lnTo>
                    <a:pt x="19789" y="191039"/>
                  </a:lnTo>
                  <a:lnTo>
                    <a:pt x="18247" y="187725"/>
                  </a:lnTo>
                  <a:lnTo>
                    <a:pt x="16462" y="180424"/>
                  </a:lnTo>
                  <a:lnTo>
                    <a:pt x="14879" y="170141"/>
                  </a:lnTo>
                  <a:lnTo>
                    <a:pt x="13624" y="157830"/>
                  </a:lnTo>
                  <a:lnTo>
                    <a:pt x="12689" y="144421"/>
                  </a:lnTo>
                  <a:lnTo>
                    <a:pt x="12016" y="130509"/>
                  </a:lnTo>
                  <a:lnTo>
                    <a:pt x="11543" y="116403"/>
                  </a:lnTo>
                  <a:lnTo>
                    <a:pt x="11217" y="102244"/>
                  </a:lnTo>
                  <a:lnTo>
                    <a:pt x="11002" y="88096"/>
                  </a:lnTo>
                  <a:lnTo>
                    <a:pt x="11197" y="74305"/>
                  </a:lnTo>
                  <a:lnTo>
                    <a:pt x="12390" y="61490"/>
                  </a:lnTo>
                  <a:lnTo>
                    <a:pt x="14837" y="49913"/>
                  </a:lnTo>
                  <a:lnTo>
                    <a:pt x="18786" y="39832"/>
                  </a:lnTo>
                  <a:lnTo>
                    <a:pt x="24645" y="31657"/>
                  </a:lnTo>
                  <a:lnTo>
                    <a:pt x="32438" y="25415"/>
                  </a:lnTo>
                  <a:lnTo>
                    <a:pt x="41739" y="20679"/>
                  </a:lnTo>
                  <a:lnTo>
                    <a:pt x="51883" y="16786"/>
                  </a:lnTo>
                  <a:lnTo>
                    <a:pt x="62395" y="13274"/>
                  </a:lnTo>
                  <a:lnTo>
                    <a:pt x="72770" y="10052"/>
                  </a:lnTo>
                  <a:lnTo>
                    <a:pt x="83508" y="6990"/>
                  </a:lnTo>
                  <a:lnTo>
                    <a:pt x="96665" y="381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746170" y="3740262"/>
              <a:ext cx="86826" cy="193462"/>
            </a:xfrm>
            <a:custGeom>
              <a:avLst/>
              <a:gdLst/>
              <a:ahLst/>
              <a:cxnLst/>
              <a:rect l="0" t="0" r="0" b="0"/>
              <a:pathLst>
                <a:path w="86826" h="193462">
                  <a:moveTo>
                    <a:pt x="2597" y="102639"/>
                  </a:moveTo>
                  <a:lnTo>
                    <a:pt x="11332" y="105372"/>
                  </a:lnTo>
                  <a:lnTo>
                    <a:pt x="19037" y="106233"/>
                  </a:lnTo>
                  <a:lnTo>
                    <a:pt x="26440" y="105243"/>
                  </a:lnTo>
                  <a:lnTo>
                    <a:pt x="33701" y="102704"/>
                  </a:lnTo>
                  <a:lnTo>
                    <a:pt x="40880" y="98920"/>
                  </a:lnTo>
                  <a:lnTo>
                    <a:pt x="48000" y="94180"/>
                  </a:lnTo>
                  <a:lnTo>
                    <a:pt x="54917" y="88574"/>
                  </a:lnTo>
                  <a:lnTo>
                    <a:pt x="61336" y="81996"/>
                  </a:lnTo>
                  <a:lnTo>
                    <a:pt x="67124" y="74466"/>
                  </a:lnTo>
                  <a:lnTo>
                    <a:pt x="71994" y="66123"/>
                  </a:lnTo>
                  <a:lnTo>
                    <a:pt x="75434" y="57146"/>
                  </a:lnTo>
                  <a:lnTo>
                    <a:pt x="77296" y="47703"/>
                  </a:lnTo>
                  <a:lnTo>
                    <a:pt x="77580" y="38091"/>
                  </a:lnTo>
                  <a:lnTo>
                    <a:pt x="76256" y="28718"/>
                  </a:lnTo>
                  <a:lnTo>
                    <a:pt x="73474" y="19800"/>
                  </a:lnTo>
                  <a:lnTo>
                    <a:pt x="69337" y="11848"/>
                  </a:lnTo>
                  <a:lnTo>
                    <a:pt x="63819" y="5717"/>
                  </a:lnTo>
                  <a:lnTo>
                    <a:pt x="57045" y="1718"/>
                  </a:lnTo>
                  <a:lnTo>
                    <a:pt x="49567" y="0"/>
                  </a:lnTo>
                  <a:lnTo>
                    <a:pt x="42242" y="809"/>
                  </a:lnTo>
                  <a:lnTo>
                    <a:pt x="35543" y="4025"/>
                  </a:lnTo>
                  <a:lnTo>
                    <a:pt x="29574" y="9419"/>
                  </a:lnTo>
                  <a:lnTo>
                    <a:pt x="24256" y="16844"/>
                  </a:lnTo>
                  <a:lnTo>
                    <a:pt x="19456" y="26012"/>
                  </a:lnTo>
                  <a:lnTo>
                    <a:pt x="15046" y="36402"/>
                  </a:lnTo>
                  <a:lnTo>
                    <a:pt x="10916" y="47359"/>
                  </a:lnTo>
                  <a:lnTo>
                    <a:pt x="6992" y="58468"/>
                  </a:lnTo>
                  <a:lnTo>
                    <a:pt x="3541" y="69706"/>
                  </a:lnTo>
                  <a:lnTo>
                    <a:pt x="1134" y="81316"/>
                  </a:lnTo>
                  <a:lnTo>
                    <a:pt x="0" y="93425"/>
                  </a:lnTo>
                  <a:lnTo>
                    <a:pt x="54" y="106016"/>
                  </a:lnTo>
                  <a:lnTo>
                    <a:pt x="1080" y="119008"/>
                  </a:lnTo>
                  <a:lnTo>
                    <a:pt x="2847" y="132299"/>
                  </a:lnTo>
                  <a:lnTo>
                    <a:pt x="5320" y="145480"/>
                  </a:lnTo>
                  <a:lnTo>
                    <a:pt x="8651" y="157870"/>
                  </a:lnTo>
                  <a:lnTo>
                    <a:pt x="12860" y="169149"/>
                  </a:lnTo>
                  <a:lnTo>
                    <a:pt x="18160" y="178856"/>
                  </a:lnTo>
                  <a:lnTo>
                    <a:pt x="25007" y="186247"/>
                  </a:lnTo>
                  <a:lnTo>
                    <a:pt x="33493" y="191132"/>
                  </a:lnTo>
                  <a:lnTo>
                    <a:pt x="42939" y="193461"/>
                  </a:lnTo>
                  <a:lnTo>
                    <a:pt x="52123" y="193071"/>
                  </a:lnTo>
                  <a:lnTo>
                    <a:pt x="60394" y="190120"/>
                  </a:lnTo>
                  <a:lnTo>
                    <a:pt x="68277" y="185310"/>
                  </a:lnTo>
                  <a:lnTo>
                    <a:pt x="76603" y="177710"/>
                  </a:lnTo>
                  <a:lnTo>
                    <a:pt x="86825" y="16581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854052" y="3765262"/>
              <a:ext cx="189514" cy="225039"/>
            </a:xfrm>
            <a:custGeom>
              <a:avLst/>
              <a:gdLst/>
              <a:ahLst/>
              <a:cxnLst/>
              <a:rect l="0" t="0" r="0" b="0"/>
              <a:pathLst>
                <a:path w="189514" h="225039">
                  <a:moveTo>
                    <a:pt x="0" y="77639"/>
                  </a:moveTo>
                  <a:lnTo>
                    <a:pt x="67" y="92241"/>
                  </a:lnTo>
                  <a:lnTo>
                    <a:pt x="707" y="105512"/>
                  </a:lnTo>
                  <a:lnTo>
                    <a:pt x="2006" y="118625"/>
                  </a:lnTo>
                  <a:lnTo>
                    <a:pt x="3948" y="128681"/>
                  </a:lnTo>
                  <a:lnTo>
                    <a:pt x="6098" y="131675"/>
                  </a:lnTo>
                  <a:lnTo>
                    <a:pt x="7713" y="128608"/>
                  </a:lnTo>
                  <a:lnTo>
                    <a:pt x="8765" y="121490"/>
                  </a:lnTo>
                  <a:lnTo>
                    <a:pt x="9590" y="111991"/>
                  </a:lnTo>
                  <a:lnTo>
                    <a:pt x="10643" y="101381"/>
                  </a:lnTo>
                  <a:lnTo>
                    <a:pt x="12159" y="90401"/>
                  </a:lnTo>
                  <a:lnTo>
                    <a:pt x="14491" y="80037"/>
                  </a:lnTo>
                  <a:lnTo>
                    <a:pt x="18186" y="71644"/>
                  </a:lnTo>
                  <a:lnTo>
                    <a:pt x="23411" y="65783"/>
                  </a:lnTo>
                  <a:lnTo>
                    <a:pt x="29851" y="62810"/>
                  </a:lnTo>
                  <a:lnTo>
                    <a:pt x="36928" y="63223"/>
                  </a:lnTo>
                  <a:lnTo>
                    <a:pt x="44230" y="66945"/>
                  </a:lnTo>
                  <a:lnTo>
                    <a:pt x="51232" y="73475"/>
                  </a:lnTo>
                  <a:lnTo>
                    <a:pt x="57240" y="82192"/>
                  </a:lnTo>
                  <a:lnTo>
                    <a:pt x="61989" y="92427"/>
                  </a:lnTo>
                  <a:lnTo>
                    <a:pt x="65982" y="100275"/>
                  </a:lnTo>
                  <a:lnTo>
                    <a:pt x="69712" y="101556"/>
                  </a:lnTo>
                  <a:lnTo>
                    <a:pt x="72982" y="98059"/>
                  </a:lnTo>
                  <a:lnTo>
                    <a:pt x="75990" y="91740"/>
                  </a:lnTo>
                  <a:lnTo>
                    <a:pt x="78958" y="83773"/>
                  </a:lnTo>
                  <a:lnTo>
                    <a:pt x="81997" y="74829"/>
                  </a:lnTo>
                  <a:lnTo>
                    <a:pt x="85136" y="65297"/>
                  </a:lnTo>
                  <a:lnTo>
                    <a:pt x="88370" y="55402"/>
                  </a:lnTo>
                  <a:lnTo>
                    <a:pt x="91687" y="45286"/>
                  </a:lnTo>
                  <a:lnTo>
                    <a:pt x="95231" y="35195"/>
                  </a:lnTo>
                  <a:lnTo>
                    <a:pt x="99294" y="25488"/>
                  </a:lnTo>
                  <a:lnTo>
                    <a:pt x="103991" y="16344"/>
                  </a:lnTo>
                  <a:lnTo>
                    <a:pt x="109282" y="8407"/>
                  </a:lnTo>
                  <a:lnTo>
                    <a:pt x="115057" y="2818"/>
                  </a:lnTo>
                  <a:lnTo>
                    <a:pt x="121198" y="0"/>
                  </a:lnTo>
                  <a:lnTo>
                    <a:pt x="127439" y="60"/>
                  </a:lnTo>
                  <a:lnTo>
                    <a:pt x="133395" y="3133"/>
                  </a:lnTo>
                  <a:lnTo>
                    <a:pt x="138875" y="8978"/>
                  </a:lnTo>
                  <a:lnTo>
                    <a:pt x="143705" y="17104"/>
                  </a:lnTo>
                  <a:lnTo>
                    <a:pt x="147651" y="26975"/>
                  </a:lnTo>
                  <a:lnTo>
                    <a:pt x="150680" y="38122"/>
                  </a:lnTo>
                  <a:lnTo>
                    <a:pt x="153070" y="50178"/>
                  </a:lnTo>
                  <a:lnTo>
                    <a:pt x="155297" y="62868"/>
                  </a:lnTo>
                  <a:lnTo>
                    <a:pt x="157649" y="75994"/>
                  </a:lnTo>
                  <a:lnTo>
                    <a:pt x="160062" y="89417"/>
                  </a:lnTo>
                  <a:lnTo>
                    <a:pt x="162229" y="103041"/>
                  </a:lnTo>
                  <a:lnTo>
                    <a:pt x="163988" y="116802"/>
                  </a:lnTo>
                  <a:lnTo>
                    <a:pt x="165492" y="130655"/>
                  </a:lnTo>
                  <a:lnTo>
                    <a:pt x="167108" y="144569"/>
                  </a:lnTo>
                  <a:lnTo>
                    <a:pt x="169047" y="158510"/>
                  </a:lnTo>
                  <a:lnTo>
                    <a:pt x="171387" y="172052"/>
                  </a:lnTo>
                  <a:lnTo>
                    <a:pt x="174495" y="185810"/>
                  </a:lnTo>
                  <a:lnTo>
                    <a:pt x="179766" y="202111"/>
                  </a:lnTo>
                  <a:lnTo>
                    <a:pt x="189513" y="225038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056755" y="3762226"/>
              <a:ext cx="144738" cy="175433"/>
            </a:xfrm>
            <a:custGeom>
              <a:avLst/>
              <a:gdLst/>
              <a:ahLst/>
              <a:cxnLst/>
              <a:rect l="0" t="0" r="0" b="0"/>
              <a:pathLst>
                <a:path w="144738" h="175433">
                  <a:moveTo>
                    <a:pt x="81566" y="112261"/>
                  </a:moveTo>
                  <a:lnTo>
                    <a:pt x="84366" y="103460"/>
                  </a:lnTo>
                  <a:lnTo>
                    <a:pt x="85867" y="95113"/>
                  </a:lnTo>
                  <a:lnTo>
                    <a:pt x="86174" y="86409"/>
                  </a:lnTo>
                  <a:lnTo>
                    <a:pt x="85495" y="77116"/>
                  </a:lnTo>
                  <a:lnTo>
                    <a:pt x="84026" y="66972"/>
                  </a:lnTo>
                  <a:lnTo>
                    <a:pt x="81953" y="55937"/>
                  </a:lnTo>
                  <a:lnTo>
                    <a:pt x="79272" y="44442"/>
                  </a:lnTo>
                  <a:lnTo>
                    <a:pt x="75800" y="33269"/>
                  </a:lnTo>
                  <a:lnTo>
                    <a:pt x="71500" y="22846"/>
                  </a:lnTo>
                  <a:lnTo>
                    <a:pt x="66309" y="13733"/>
                  </a:lnTo>
                  <a:lnTo>
                    <a:pt x="60067" y="6749"/>
                  </a:lnTo>
                  <a:lnTo>
                    <a:pt x="52797" y="2142"/>
                  </a:lnTo>
                  <a:lnTo>
                    <a:pt x="44813" y="0"/>
                  </a:lnTo>
                  <a:lnTo>
                    <a:pt x="36614" y="516"/>
                  </a:lnTo>
                  <a:lnTo>
                    <a:pt x="28521" y="3532"/>
                  </a:lnTo>
                  <a:lnTo>
                    <a:pt x="20969" y="8791"/>
                  </a:lnTo>
                  <a:lnTo>
                    <a:pt x="14583" y="16123"/>
                  </a:lnTo>
                  <a:lnTo>
                    <a:pt x="9590" y="25235"/>
                  </a:lnTo>
                  <a:lnTo>
                    <a:pt x="5882" y="35756"/>
                  </a:lnTo>
                  <a:lnTo>
                    <a:pt x="3221" y="47334"/>
                  </a:lnTo>
                  <a:lnTo>
                    <a:pt x="1356" y="59669"/>
                  </a:lnTo>
                  <a:lnTo>
                    <a:pt x="236" y="72373"/>
                  </a:lnTo>
                  <a:lnTo>
                    <a:pt x="0" y="84975"/>
                  </a:lnTo>
                  <a:lnTo>
                    <a:pt x="656" y="97224"/>
                  </a:lnTo>
                  <a:lnTo>
                    <a:pt x="2249" y="108905"/>
                  </a:lnTo>
                  <a:lnTo>
                    <a:pt x="4920" y="119758"/>
                  </a:lnTo>
                  <a:lnTo>
                    <a:pt x="8646" y="129707"/>
                  </a:lnTo>
                  <a:lnTo>
                    <a:pt x="13266" y="138202"/>
                  </a:lnTo>
                  <a:lnTo>
                    <a:pt x="18585" y="144174"/>
                  </a:lnTo>
                  <a:lnTo>
                    <a:pt x="24421" y="147260"/>
                  </a:lnTo>
                  <a:lnTo>
                    <a:pt x="30625" y="147723"/>
                  </a:lnTo>
                  <a:lnTo>
                    <a:pt x="37088" y="146065"/>
                  </a:lnTo>
                  <a:lnTo>
                    <a:pt x="43727" y="142800"/>
                  </a:lnTo>
                  <a:lnTo>
                    <a:pt x="50318" y="138206"/>
                  </a:lnTo>
                  <a:lnTo>
                    <a:pt x="56519" y="132316"/>
                  </a:lnTo>
                  <a:lnTo>
                    <a:pt x="62166" y="125246"/>
                  </a:lnTo>
                  <a:lnTo>
                    <a:pt x="67110" y="117044"/>
                  </a:lnTo>
                  <a:lnTo>
                    <a:pt x="71133" y="107630"/>
                  </a:lnTo>
                  <a:lnTo>
                    <a:pt x="74223" y="97103"/>
                  </a:lnTo>
                  <a:lnTo>
                    <a:pt x="77020" y="86875"/>
                  </a:lnTo>
                  <a:lnTo>
                    <a:pt x="80544" y="80753"/>
                  </a:lnTo>
                  <a:lnTo>
                    <a:pt x="84650" y="80903"/>
                  </a:lnTo>
                  <a:lnTo>
                    <a:pt x="88596" y="85642"/>
                  </a:lnTo>
                  <a:lnTo>
                    <a:pt x="92290" y="93428"/>
                  </a:lnTo>
                  <a:lnTo>
                    <a:pt x="95836" y="103260"/>
                  </a:lnTo>
                  <a:lnTo>
                    <a:pt x="99329" y="114458"/>
                  </a:lnTo>
                  <a:lnTo>
                    <a:pt x="103143" y="126082"/>
                  </a:lnTo>
                  <a:lnTo>
                    <a:pt x="107906" y="136905"/>
                  </a:lnTo>
                  <a:lnTo>
                    <a:pt x="113874" y="146330"/>
                  </a:lnTo>
                  <a:lnTo>
                    <a:pt x="120520" y="154174"/>
                  </a:lnTo>
                  <a:lnTo>
                    <a:pt x="127377" y="161151"/>
                  </a:lnTo>
                  <a:lnTo>
                    <a:pt x="135050" y="167868"/>
                  </a:lnTo>
                  <a:lnTo>
                    <a:pt x="144737" y="175432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228465" y="3821844"/>
              <a:ext cx="4613" cy="105286"/>
            </a:xfrm>
            <a:custGeom>
              <a:avLst/>
              <a:gdLst/>
              <a:ahLst/>
              <a:cxnLst/>
              <a:rect l="0" t="0" r="0" b="0"/>
              <a:pathLst>
                <a:path w="4613" h="105286">
                  <a:moveTo>
                    <a:pt x="4612" y="0"/>
                  </a:moveTo>
                  <a:lnTo>
                    <a:pt x="1813" y="8869"/>
                  </a:lnTo>
                  <a:lnTo>
                    <a:pt x="312" y="17855"/>
                  </a:lnTo>
                  <a:lnTo>
                    <a:pt x="0" y="27846"/>
                  </a:lnTo>
                  <a:lnTo>
                    <a:pt x="513" y="38783"/>
                  </a:lnTo>
                  <a:lnTo>
                    <a:pt x="1385" y="51824"/>
                  </a:lnTo>
                  <a:lnTo>
                    <a:pt x="2691" y="71474"/>
                  </a:lnTo>
                  <a:lnTo>
                    <a:pt x="4612" y="105285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222549" y="370603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296249" y="3797972"/>
              <a:ext cx="94757" cy="146384"/>
            </a:xfrm>
            <a:custGeom>
              <a:avLst/>
              <a:gdLst/>
              <a:ahLst/>
              <a:cxnLst/>
              <a:rect l="0" t="0" r="0" b="0"/>
              <a:pathLst>
                <a:path w="94757" h="146384">
                  <a:moveTo>
                    <a:pt x="0" y="65986"/>
                  </a:moveTo>
                  <a:lnTo>
                    <a:pt x="67" y="80521"/>
                  </a:lnTo>
                  <a:lnTo>
                    <a:pt x="707" y="93152"/>
                  </a:lnTo>
                  <a:lnTo>
                    <a:pt x="2004" y="105057"/>
                  </a:lnTo>
                  <a:lnTo>
                    <a:pt x="3863" y="116539"/>
                  </a:lnTo>
                  <a:lnTo>
                    <a:pt x="6179" y="127731"/>
                  </a:lnTo>
                  <a:lnTo>
                    <a:pt x="8829" y="138626"/>
                  </a:lnTo>
                  <a:lnTo>
                    <a:pt x="11111" y="146061"/>
                  </a:lnTo>
                  <a:lnTo>
                    <a:pt x="12049" y="146383"/>
                  </a:lnTo>
                  <a:lnTo>
                    <a:pt x="11600" y="141354"/>
                  </a:lnTo>
                  <a:lnTo>
                    <a:pt x="10123" y="132976"/>
                  </a:lnTo>
                  <a:lnTo>
                    <a:pt x="8120" y="122528"/>
                  </a:lnTo>
                  <a:lnTo>
                    <a:pt x="6135" y="110791"/>
                  </a:lnTo>
                  <a:lnTo>
                    <a:pt x="4456" y="98240"/>
                  </a:lnTo>
                  <a:lnTo>
                    <a:pt x="3152" y="85171"/>
                  </a:lnTo>
                  <a:lnTo>
                    <a:pt x="2191" y="71769"/>
                  </a:lnTo>
                  <a:lnTo>
                    <a:pt x="1514" y="58158"/>
                  </a:lnTo>
                  <a:lnTo>
                    <a:pt x="1379" y="44741"/>
                  </a:lnTo>
                  <a:lnTo>
                    <a:pt x="2346" y="32182"/>
                  </a:lnTo>
                  <a:lnTo>
                    <a:pt x="4631" y="20789"/>
                  </a:lnTo>
                  <a:lnTo>
                    <a:pt x="8301" y="11174"/>
                  </a:lnTo>
                  <a:lnTo>
                    <a:pt x="13439" y="4376"/>
                  </a:lnTo>
                  <a:lnTo>
                    <a:pt x="19925" y="703"/>
                  </a:lnTo>
                  <a:lnTo>
                    <a:pt x="27195" y="0"/>
                  </a:lnTo>
                  <a:lnTo>
                    <a:pt x="34372" y="2021"/>
                  </a:lnTo>
                  <a:lnTo>
                    <a:pt x="40969" y="6339"/>
                  </a:lnTo>
                  <a:lnTo>
                    <a:pt x="46868" y="12453"/>
                  </a:lnTo>
                  <a:lnTo>
                    <a:pt x="52138" y="19902"/>
                  </a:lnTo>
                  <a:lnTo>
                    <a:pt x="56905" y="28315"/>
                  </a:lnTo>
                  <a:lnTo>
                    <a:pt x="61294" y="37569"/>
                  </a:lnTo>
                  <a:lnTo>
                    <a:pt x="65410" y="47765"/>
                  </a:lnTo>
                  <a:lnTo>
                    <a:pt x="69333" y="58880"/>
                  </a:lnTo>
                  <a:lnTo>
                    <a:pt x="73122" y="70616"/>
                  </a:lnTo>
                  <a:lnTo>
                    <a:pt x="76821" y="82494"/>
                  </a:lnTo>
                  <a:lnTo>
                    <a:pt x="80454" y="94211"/>
                  </a:lnTo>
                  <a:lnTo>
                    <a:pt x="83889" y="105219"/>
                  </a:lnTo>
                  <a:lnTo>
                    <a:pt x="87180" y="115717"/>
                  </a:lnTo>
                  <a:lnTo>
                    <a:pt x="90619" y="126624"/>
                  </a:lnTo>
                  <a:lnTo>
                    <a:pt x="94756" y="139686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413914" y="3545473"/>
              <a:ext cx="220925" cy="419891"/>
            </a:xfrm>
            <a:custGeom>
              <a:avLst/>
              <a:gdLst/>
              <a:ahLst/>
              <a:cxnLst/>
              <a:rect l="0" t="0" r="0" b="0"/>
              <a:pathLst>
                <a:path w="220925" h="419891">
                  <a:moveTo>
                    <a:pt x="61319" y="360599"/>
                  </a:moveTo>
                  <a:lnTo>
                    <a:pt x="67053" y="354598"/>
                  </a:lnTo>
                  <a:lnTo>
                    <a:pt x="71336" y="347753"/>
                  </a:lnTo>
                  <a:lnTo>
                    <a:pt x="74533" y="339365"/>
                  </a:lnTo>
                  <a:lnTo>
                    <a:pt x="76549" y="329738"/>
                  </a:lnTo>
                  <a:lnTo>
                    <a:pt x="76949" y="319423"/>
                  </a:lnTo>
                  <a:lnTo>
                    <a:pt x="75629" y="308829"/>
                  </a:lnTo>
                  <a:lnTo>
                    <a:pt x="72462" y="298650"/>
                  </a:lnTo>
                  <a:lnTo>
                    <a:pt x="67140" y="289895"/>
                  </a:lnTo>
                  <a:lnTo>
                    <a:pt x="59722" y="282996"/>
                  </a:lnTo>
                  <a:lnTo>
                    <a:pt x="51014" y="278352"/>
                  </a:lnTo>
                  <a:lnTo>
                    <a:pt x="42334" y="276577"/>
                  </a:lnTo>
                  <a:lnTo>
                    <a:pt x="34432" y="277719"/>
                  </a:lnTo>
                  <a:lnTo>
                    <a:pt x="27504" y="281381"/>
                  </a:lnTo>
                  <a:lnTo>
                    <a:pt x="21470" y="287028"/>
                  </a:lnTo>
                  <a:lnTo>
                    <a:pt x="16160" y="294156"/>
                  </a:lnTo>
                  <a:lnTo>
                    <a:pt x="11559" y="302513"/>
                  </a:lnTo>
                  <a:lnTo>
                    <a:pt x="7826" y="312089"/>
                  </a:lnTo>
                  <a:lnTo>
                    <a:pt x="4972" y="322787"/>
                  </a:lnTo>
                  <a:lnTo>
                    <a:pt x="2883" y="334408"/>
                  </a:lnTo>
                  <a:lnTo>
                    <a:pt x="1396" y="346741"/>
                  </a:lnTo>
                  <a:lnTo>
                    <a:pt x="368" y="359586"/>
                  </a:lnTo>
                  <a:lnTo>
                    <a:pt x="0" y="372466"/>
                  </a:lnTo>
                  <a:lnTo>
                    <a:pt x="808" y="384654"/>
                  </a:lnTo>
                  <a:lnTo>
                    <a:pt x="2988" y="395798"/>
                  </a:lnTo>
                  <a:lnTo>
                    <a:pt x="6589" y="405413"/>
                  </a:lnTo>
                  <a:lnTo>
                    <a:pt x="11680" y="412744"/>
                  </a:lnTo>
                  <a:lnTo>
                    <a:pt x="18136" y="417587"/>
                  </a:lnTo>
                  <a:lnTo>
                    <a:pt x="25385" y="419890"/>
                  </a:lnTo>
                  <a:lnTo>
                    <a:pt x="32547" y="419482"/>
                  </a:lnTo>
                  <a:lnTo>
                    <a:pt x="39140" y="416543"/>
                  </a:lnTo>
                  <a:lnTo>
                    <a:pt x="45207" y="411506"/>
                  </a:lnTo>
                  <a:lnTo>
                    <a:pt x="51121" y="404854"/>
                  </a:lnTo>
                  <a:lnTo>
                    <a:pt x="57133" y="397008"/>
                  </a:lnTo>
                  <a:lnTo>
                    <a:pt x="63173" y="387981"/>
                  </a:lnTo>
                  <a:lnTo>
                    <a:pt x="68935" y="377414"/>
                  </a:lnTo>
                  <a:lnTo>
                    <a:pt x="74256" y="365230"/>
                  </a:lnTo>
                  <a:lnTo>
                    <a:pt x="78966" y="351625"/>
                  </a:lnTo>
                  <a:lnTo>
                    <a:pt x="82825" y="336888"/>
                  </a:lnTo>
                  <a:lnTo>
                    <a:pt x="85791" y="321311"/>
                  </a:lnTo>
                  <a:lnTo>
                    <a:pt x="88139" y="305292"/>
                  </a:lnTo>
                  <a:lnTo>
                    <a:pt x="90338" y="289318"/>
                  </a:lnTo>
                  <a:lnTo>
                    <a:pt x="92668" y="273643"/>
                  </a:lnTo>
                  <a:lnTo>
                    <a:pt x="95067" y="258000"/>
                  </a:lnTo>
                  <a:lnTo>
                    <a:pt x="97225" y="241738"/>
                  </a:lnTo>
                  <a:lnTo>
                    <a:pt x="98973" y="224540"/>
                  </a:lnTo>
                  <a:lnTo>
                    <a:pt x="100300" y="206734"/>
                  </a:lnTo>
                  <a:lnTo>
                    <a:pt x="101265" y="189081"/>
                  </a:lnTo>
                  <a:lnTo>
                    <a:pt x="101944" y="172015"/>
                  </a:lnTo>
                  <a:lnTo>
                    <a:pt x="102246" y="155470"/>
                  </a:lnTo>
                  <a:lnTo>
                    <a:pt x="101925" y="139068"/>
                  </a:lnTo>
                  <a:lnTo>
                    <a:pt x="100900" y="122554"/>
                  </a:lnTo>
                  <a:lnTo>
                    <a:pt x="99397" y="105835"/>
                  </a:lnTo>
                  <a:lnTo>
                    <a:pt x="97851" y="88912"/>
                  </a:lnTo>
                  <a:lnTo>
                    <a:pt x="96513" y="71824"/>
                  </a:lnTo>
                  <a:lnTo>
                    <a:pt x="95292" y="54940"/>
                  </a:lnTo>
                  <a:lnTo>
                    <a:pt x="93867" y="38910"/>
                  </a:lnTo>
                  <a:lnTo>
                    <a:pt x="92051" y="24048"/>
                  </a:lnTo>
                  <a:lnTo>
                    <a:pt x="89640" y="11306"/>
                  </a:lnTo>
                  <a:lnTo>
                    <a:pt x="85622" y="2850"/>
                  </a:lnTo>
                  <a:lnTo>
                    <a:pt x="80031" y="0"/>
                  </a:lnTo>
                  <a:lnTo>
                    <a:pt x="74873" y="2405"/>
                  </a:lnTo>
                  <a:lnTo>
                    <a:pt x="70843" y="9090"/>
                  </a:lnTo>
                  <a:lnTo>
                    <a:pt x="67899" y="19182"/>
                  </a:lnTo>
                  <a:lnTo>
                    <a:pt x="65817" y="32103"/>
                  </a:lnTo>
                  <a:lnTo>
                    <a:pt x="64372" y="47285"/>
                  </a:lnTo>
                  <a:lnTo>
                    <a:pt x="63381" y="63860"/>
                  </a:lnTo>
                  <a:lnTo>
                    <a:pt x="62707" y="80750"/>
                  </a:lnTo>
                  <a:lnTo>
                    <a:pt x="62250" y="97340"/>
                  </a:lnTo>
                  <a:lnTo>
                    <a:pt x="61943" y="113751"/>
                  </a:lnTo>
                  <a:lnTo>
                    <a:pt x="61737" y="130604"/>
                  </a:lnTo>
                  <a:lnTo>
                    <a:pt x="61604" y="148244"/>
                  </a:lnTo>
                  <a:lnTo>
                    <a:pt x="61683" y="166705"/>
                  </a:lnTo>
                  <a:lnTo>
                    <a:pt x="62269" y="185870"/>
                  </a:lnTo>
                  <a:lnTo>
                    <a:pt x="63476" y="205582"/>
                  </a:lnTo>
                  <a:lnTo>
                    <a:pt x="65101" y="225532"/>
                  </a:lnTo>
                  <a:lnTo>
                    <a:pt x="66730" y="245300"/>
                  </a:lnTo>
                  <a:lnTo>
                    <a:pt x="68126" y="264657"/>
                  </a:lnTo>
                  <a:lnTo>
                    <a:pt x="69383" y="283247"/>
                  </a:lnTo>
                  <a:lnTo>
                    <a:pt x="70835" y="300511"/>
                  </a:lnTo>
                  <a:lnTo>
                    <a:pt x="72667" y="316243"/>
                  </a:lnTo>
                  <a:lnTo>
                    <a:pt x="75090" y="329590"/>
                  </a:lnTo>
                  <a:lnTo>
                    <a:pt x="79130" y="338491"/>
                  </a:lnTo>
                  <a:lnTo>
                    <a:pt x="85244" y="342339"/>
                  </a:lnTo>
                  <a:lnTo>
                    <a:pt x="92351" y="342729"/>
                  </a:lnTo>
                  <a:lnTo>
                    <a:pt x="100146" y="341192"/>
                  </a:lnTo>
                  <a:lnTo>
                    <a:pt x="108742" y="338826"/>
                  </a:lnTo>
                  <a:lnTo>
                    <a:pt x="118362" y="336436"/>
                  </a:lnTo>
                  <a:lnTo>
                    <a:pt x="129024" y="334402"/>
                  </a:lnTo>
                  <a:lnTo>
                    <a:pt x="140424" y="332653"/>
                  </a:lnTo>
                  <a:lnTo>
                    <a:pt x="152060" y="330842"/>
                  </a:lnTo>
                  <a:lnTo>
                    <a:pt x="163617" y="328753"/>
                  </a:lnTo>
                  <a:lnTo>
                    <a:pt x="174814" y="326174"/>
                  </a:lnTo>
                  <a:lnTo>
                    <a:pt x="185331" y="322828"/>
                  </a:lnTo>
                  <a:lnTo>
                    <a:pt x="195061" y="318636"/>
                  </a:lnTo>
                  <a:lnTo>
                    <a:pt x="203746" y="313360"/>
                  </a:lnTo>
                  <a:lnTo>
                    <a:pt x="210911" y="306538"/>
                  </a:lnTo>
                  <a:lnTo>
                    <a:pt x="216419" y="298070"/>
                  </a:lnTo>
                  <a:lnTo>
                    <a:pt x="219966" y="288639"/>
                  </a:lnTo>
                  <a:lnTo>
                    <a:pt x="220924" y="279465"/>
                  </a:lnTo>
                  <a:lnTo>
                    <a:pt x="219192" y="271232"/>
                  </a:lnTo>
                  <a:lnTo>
                    <a:pt x="214944" y="264251"/>
                  </a:lnTo>
                  <a:lnTo>
                    <a:pt x="208363" y="258713"/>
                  </a:lnTo>
                  <a:lnTo>
                    <a:pt x="199801" y="254559"/>
                  </a:lnTo>
                  <a:lnTo>
                    <a:pt x="190006" y="251888"/>
                  </a:lnTo>
                  <a:lnTo>
                    <a:pt x="179987" y="251053"/>
                  </a:lnTo>
                  <a:lnTo>
                    <a:pt x="170339" y="252083"/>
                  </a:lnTo>
                  <a:lnTo>
                    <a:pt x="161407" y="254891"/>
                  </a:lnTo>
                  <a:lnTo>
                    <a:pt x="153481" y="259440"/>
                  </a:lnTo>
                  <a:lnTo>
                    <a:pt x="146595" y="265537"/>
                  </a:lnTo>
                  <a:lnTo>
                    <a:pt x="140614" y="272883"/>
                  </a:lnTo>
                  <a:lnTo>
                    <a:pt x="135347" y="281176"/>
                  </a:lnTo>
                  <a:lnTo>
                    <a:pt x="130616" y="290163"/>
                  </a:lnTo>
                  <a:lnTo>
                    <a:pt x="126435" y="299805"/>
                  </a:lnTo>
                  <a:lnTo>
                    <a:pt x="122998" y="310262"/>
                  </a:lnTo>
                  <a:lnTo>
                    <a:pt x="120354" y="321552"/>
                  </a:lnTo>
                  <a:lnTo>
                    <a:pt x="118580" y="333406"/>
                  </a:lnTo>
                  <a:lnTo>
                    <a:pt x="117837" y="345362"/>
                  </a:lnTo>
                  <a:lnTo>
                    <a:pt x="118123" y="357142"/>
                  </a:lnTo>
                  <a:lnTo>
                    <a:pt x="119450" y="368491"/>
                  </a:lnTo>
                  <a:lnTo>
                    <a:pt x="121937" y="379113"/>
                  </a:lnTo>
                  <a:lnTo>
                    <a:pt x="125545" y="388909"/>
                  </a:lnTo>
                  <a:lnTo>
                    <a:pt x="130424" y="397469"/>
                  </a:lnTo>
                  <a:lnTo>
                    <a:pt x="136980" y="404016"/>
                  </a:lnTo>
                  <a:lnTo>
                    <a:pt x="145273" y="408302"/>
                  </a:lnTo>
                  <a:lnTo>
                    <a:pt x="154757" y="410384"/>
                  </a:lnTo>
                  <a:lnTo>
                    <a:pt x="164498" y="410352"/>
                  </a:lnTo>
                  <a:lnTo>
                    <a:pt x="173925" y="408489"/>
                  </a:lnTo>
                  <a:lnTo>
                    <a:pt x="182551" y="405480"/>
                  </a:lnTo>
                  <a:lnTo>
                    <a:pt x="190652" y="402013"/>
                  </a:lnTo>
                  <a:lnTo>
                    <a:pt x="198932" y="397792"/>
                  </a:lnTo>
                  <a:lnTo>
                    <a:pt x="208718" y="392185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649609" y="3737616"/>
              <a:ext cx="215180" cy="228594"/>
            </a:xfrm>
            <a:custGeom>
              <a:avLst/>
              <a:gdLst/>
              <a:ahLst/>
              <a:cxnLst/>
              <a:rect l="0" t="0" r="0" b="0"/>
              <a:pathLst>
                <a:path w="215180" h="228594">
                  <a:moveTo>
                    <a:pt x="4609" y="105285"/>
                  </a:moveTo>
                  <a:lnTo>
                    <a:pt x="1808" y="114154"/>
                  </a:lnTo>
                  <a:lnTo>
                    <a:pt x="307" y="123140"/>
                  </a:lnTo>
                  <a:lnTo>
                    <a:pt x="0" y="133140"/>
                  </a:lnTo>
                  <a:lnTo>
                    <a:pt x="679" y="144293"/>
                  </a:lnTo>
                  <a:lnTo>
                    <a:pt x="2147" y="156753"/>
                  </a:lnTo>
                  <a:lnTo>
                    <a:pt x="4216" y="170460"/>
                  </a:lnTo>
                  <a:lnTo>
                    <a:pt x="6725" y="185051"/>
                  </a:lnTo>
                  <a:lnTo>
                    <a:pt x="9549" y="199980"/>
                  </a:lnTo>
                  <a:lnTo>
                    <a:pt x="12566" y="214804"/>
                  </a:lnTo>
                  <a:lnTo>
                    <a:pt x="14827" y="225842"/>
                  </a:lnTo>
                  <a:lnTo>
                    <a:pt x="15248" y="228593"/>
                  </a:lnTo>
                  <a:lnTo>
                    <a:pt x="14234" y="224383"/>
                  </a:lnTo>
                  <a:lnTo>
                    <a:pt x="12468" y="215629"/>
                  </a:lnTo>
                  <a:lnTo>
                    <a:pt x="10605" y="204308"/>
                  </a:lnTo>
                  <a:lnTo>
                    <a:pt x="8984" y="191644"/>
                  </a:lnTo>
                  <a:lnTo>
                    <a:pt x="7543" y="178466"/>
                  </a:lnTo>
                  <a:lnTo>
                    <a:pt x="5952" y="165420"/>
                  </a:lnTo>
                  <a:lnTo>
                    <a:pt x="4032" y="152808"/>
                  </a:lnTo>
                  <a:lnTo>
                    <a:pt x="2076" y="140682"/>
                  </a:lnTo>
                  <a:lnTo>
                    <a:pt x="749" y="128985"/>
                  </a:lnTo>
                  <a:lnTo>
                    <a:pt x="379" y="117626"/>
                  </a:lnTo>
                  <a:lnTo>
                    <a:pt x="1132" y="106518"/>
                  </a:lnTo>
                  <a:lnTo>
                    <a:pt x="3167" y="95591"/>
                  </a:lnTo>
                  <a:lnTo>
                    <a:pt x="6433" y="84799"/>
                  </a:lnTo>
                  <a:lnTo>
                    <a:pt x="10898" y="74432"/>
                  </a:lnTo>
                  <a:lnTo>
                    <a:pt x="16637" y="65076"/>
                  </a:lnTo>
                  <a:lnTo>
                    <a:pt x="23569" y="56970"/>
                  </a:lnTo>
                  <a:lnTo>
                    <a:pt x="31491" y="50036"/>
                  </a:lnTo>
                  <a:lnTo>
                    <a:pt x="40179" y="44063"/>
                  </a:lnTo>
                  <a:lnTo>
                    <a:pt x="49434" y="38822"/>
                  </a:lnTo>
                  <a:lnTo>
                    <a:pt x="59258" y="34113"/>
                  </a:lnTo>
                  <a:lnTo>
                    <a:pt x="69836" y="29782"/>
                  </a:lnTo>
                  <a:lnTo>
                    <a:pt x="81213" y="25715"/>
                  </a:lnTo>
                  <a:lnTo>
                    <a:pt x="93295" y="21827"/>
                  </a:lnTo>
                  <a:lnTo>
                    <a:pt x="105936" y="18064"/>
                  </a:lnTo>
                  <a:lnTo>
                    <a:pt x="118998" y="14388"/>
                  </a:lnTo>
                  <a:lnTo>
                    <a:pt x="132362" y="10937"/>
                  </a:lnTo>
                  <a:lnTo>
                    <a:pt x="145940" y="7999"/>
                  </a:lnTo>
                  <a:lnTo>
                    <a:pt x="159649" y="5691"/>
                  </a:lnTo>
                  <a:lnTo>
                    <a:pt x="172833" y="3969"/>
                  </a:lnTo>
                  <a:lnTo>
                    <a:pt x="185567" y="2545"/>
                  </a:lnTo>
                  <a:lnTo>
                    <a:pt x="198970" y="1293"/>
                  </a:lnTo>
                  <a:lnTo>
                    <a:pt x="215179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2969036" y="4464082"/>
            <a:ext cx="5201079" cy="831753"/>
            <a:chOff x="2969036" y="4464082"/>
            <a:chExt cx="5201079" cy="831753"/>
          </a:xfrm>
        </p:grpSpPr>
        <p:sp>
          <p:nvSpPr>
            <p:cNvPr id="172" name="Freeform 171"/>
            <p:cNvSpPr/>
            <p:nvPr/>
          </p:nvSpPr>
          <p:spPr>
            <a:xfrm>
              <a:off x="2969036" y="4805653"/>
              <a:ext cx="242156" cy="110313"/>
            </a:xfrm>
            <a:custGeom>
              <a:avLst/>
              <a:gdLst/>
              <a:ahLst/>
              <a:cxnLst/>
              <a:rect l="0" t="0" r="0" b="0"/>
              <a:pathLst>
                <a:path w="242156" h="110313">
                  <a:moveTo>
                    <a:pt x="0" y="37456"/>
                  </a:moveTo>
                  <a:lnTo>
                    <a:pt x="3001" y="49056"/>
                  </a:lnTo>
                  <a:lnTo>
                    <a:pt x="6423" y="58905"/>
                  </a:lnTo>
                  <a:lnTo>
                    <a:pt x="10624" y="67906"/>
                  </a:lnTo>
                  <a:lnTo>
                    <a:pt x="15697" y="76174"/>
                  </a:lnTo>
                  <a:lnTo>
                    <a:pt x="21826" y="83553"/>
                  </a:lnTo>
                  <a:lnTo>
                    <a:pt x="29010" y="90023"/>
                  </a:lnTo>
                  <a:lnTo>
                    <a:pt x="37097" y="95702"/>
                  </a:lnTo>
                  <a:lnTo>
                    <a:pt x="45892" y="100757"/>
                  </a:lnTo>
                  <a:lnTo>
                    <a:pt x="55208" y="105327"/>
                  </a:lnTo>
                  <a:lnTo>
                    <a:pt x="64732" y="108888"/>
                  </a:lnTo>
                  <a:lnTo>
                    <a:pt x="74045" y="110312"/>
                  </a:lnTo>
                  <a:lnTo>
                    <a:pt x="82931" y="109148"/>
                  </a:lnTo>
                  <a:lnTo>
                    <a:pt x="91202" y="105415"/>
                  </a:lnTo>
                  <a:lnTo>
                    <a:pt x="98612" y="99246"/>
                  </a:lnTo>
                  <a:lnTo>
                    <a:pt x="105113" y="90989"/>
                  </a:lnTo>
                  <a:lnTo>
                    <a:pt x="110820" y="81242"/>
                  </a:lnTo>
                  <a:lnTo>
                    <a:pt x="115895" y="70732"/>
                  </a:lnTo>
                  <a:lnTo>
                    <a:pt x="120503" y="59934"/>
                  </a:lnTo>
                  <a:lnTo>
                    <a:pt x="124939" y="49078"/>
                  </a:lnTo>
                  <a:lnTo>
                    <a:pt x="129612" y="38258"/>
                  </a:lnTo>
                  <a:lnTo>
                    <a:pt x="134729" y="27517"/>
                  </a:lnTo>
                  <a:lnTo>
                    <a:pt x="140472" y="17507"/>
                  </a:lnTo>
                  <a:lnTo>
                    <a:pt x="147085" y="9448"/>
                  </a:lnTo>
                  <a:lnTo>
                    <a:pt x="154606" y="3849"/>
                  </a:lnTo>
                  <a:lnTo>
                    <a:pt x="162757" y="736"/>
                  </a:lnTo>
                  <a:lnTo>
                    <a:pt x="171067" y="0"/>
                  </a:lnTo>
                  <a:lnTo>
                    <a:pt x="179246" y="1321"/>
                  </a:lnTo>
                  <a:lnTo>
                    <a:pt x="187193" y="4273"/>
                  </a:lnTo>
                  <a:lnTo>
                    <a:pt x="194908" y="8446"/>
                  </a:lnTo>
                  <a:lnTo>
                    <a:pt x="202426" y="13496"/>
                  </a:lnTo>
                  <a:lnTo>
                    <a:pt x="209681" y="19052"/>
                  </a:lnTo>
                  <a:lnTo>
                    <a:pt x="217317" y="25344"/>
                  </a:lnTo>
                  <a:lnTo>
                    <a:pt x="227125" y="34039"/>
                  </a:lnTo>
                  <a:lnTo>
                    <a:pt x="242155" y="47984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432692" y="4769409"/>
              <a:ext cx="10127" cy="294799"/>
            </a:xfrm>
            <a:custGeom>
              <a:avLst/>
              <a:gdLst/>
              <a:ahLst/>
              <a:cxnLst/>
              <a:rect l="0" t="0" r="0" b="0"/>
              <a:pathLst>
                <a:path w="10127" h="294799">
                  <a:moveTo>
                    <a:pt x="10126" y="0"/>
                  </a:moveTo>
                  <a:lnTo>
                    <a:pt x="7260" y="8935"/>
                  </a:lnTo>
                  <a:lnTo>
                    <a:pt x="5117" y="18562"/>
                  </a:lnTo>
                  <a:lnTo>
                    <a:pt x="3514" y="29864"/>
                  </a:lnTo>
                  <a:lnTo>
                    <a:pt x="2334" y="43049"/>
                  </a:lnTo>
                  <a:lnTo>
                    <a:pt x="1485" y="58474"/>
                  </a:lnTo>
                  <a:lnTo>
                    <a:pt x="887" y="76101"/>
                  </a:lnTo>
                  <a:lnTo>
                    <a:pt x="473" y="95440"/>
                  </a:lnTo>
                  <a:lnTo>
                    <a:pt x="189" y="115773"/>
                  </a:lnTo>
                  <a:lnTo>
                    <a:pt x="0" y="136580"/>
                  </a:lnTo>
                  <a:lnTo>
                    <a:pt x="42" y="157258"/>
                  </a:lnTo>
                  <a:lnTo>
                    <a:pt x="603" y="177060"/>
                  </a:lnTo>
                  <a:lnTo>
                    <a:pt x="1792" y="195666"/>
                  </a:lnTo>
                  <a:lnTo>
                    <a:pt x="3413" y="213098"/>
                  </a:lnTo>
                  <a:lnTo>
                    <a:pt x="5209" y="231548"/>
                  </a:lnTo>
                  <a:lnTo>
                    <a:pt x="7338" y="255991"/>
                  </a:lnTo>
                  <a:lnTo>
                    <a:pt x="10126" y="294798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253305" y="4674653"/>
              <a:ext cx="357970" cy="126342"/>
            </a:xfrm>
            <a:custGeom>
              <a:avLst/>
              <a:gdLst/>
              <a:ahLst/>
              <a:cxnLst/>
              <a:rect l="0" t="0" r="0" b="0"/>
              <a:pathLst>
                <a:path w="357970" h="126342">
                  <a:moveTo>
                    <a:pt x="357969" y="0"/>
                  </a:moveTo>
                  <a:lnTo>
                    <a:pt x="346301" y="67"/>
                  </a:lnTo>
                  <a:lnTo>
                    <a:pt x="335813" y="707"/>
                  </a:lnTo>
                  <a:lnTo>
                    <a:pt x="325506" y="2003"/>
                  </a:lnTo>
                  <a:lnTo>
                    <a:pt x="315032" y="3863"/>
                  </a:lnTo>
                  <a:lnTo>
                    <a:pt x="304040" y="6179"/>
                  </a:lnTo>
                  <a:lnTo>
                    <a:pt x="292402" y="8846"/>
                  </a:lnTo>
                  <a:lnTo>
                    <a:pt x="280321" y="11770"/>
                  </a:lnTo>
                  <a:lnTo>
                    <a:pt x="268215" y="14877"/>
                  </a:lnTo>
                  <a:lnTo>
                    <a:pt x="256323" y="18117"/>
                  </a:lnTo>
                  <a:lnTo>
                    <a:pt x="244390" y="21613"/>
                  </a:lnTo>
                  <a:lnTo>
                    <a:pt x="231779" y="25646"/>
                  </a:lnTo>
                  <a:lnTo>
                    <a:pt x="218181" y="30324"/>
                  </a:lnTo>
                  <a:lnTo>
                    <a:pt x="203607" y="35603"/>
                  </a:lnTo>
                  <a:lnTo>
                    <a:pt x="188213" y="41371"/>
                  </a:lnTo>
                  <a:lnTo>
                    <a:pt x="172186" y="47512"/>
                  </a:lnTo>
                  <a:lnTo>
                    <a:pt x="155694" y="53923"/>
                  </a:lnTo>
                  <a:lnTo>
                    <a:pt x="138871" y="60526"/>
                  </a:lnTo>
                  <a:lnTo>
                    <a:pt x="121826" y="67262"/>
                  </a:lnTo>
                  <a:lnTo>
                    <a:pt x="104958" y="74090"/>
                  </a:lnTo>
                  <a:lnTo>
                    <a:pt x="88932" y="80980"/>
                  </a:lnTo>
                  <a:lnTo>
                    <a:pt x="74047" y="87908"/>
                  </a:lnTo>
                  <a:lnTo>
                    <a:pt x="60323" y="94748"/>
                  </a:lnTo>
                  <a:lnTo>
                    <a:pt x="46128" y="102055"/>
                  </a:lnTo>
                  <a:lnTo>
                    <a:pt x="27983" y="111585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558632" y="4674653"/>
              <a:ext cx="326384" cy="435825"/>
            </a:xfrm>
            <a:custGeom>
              <a:avLst/>
              <a:gdLst/>
              <a:ahLst/>
              <a:cxnLst/>
              <a:rect l="0" t="0" r="0" b="0"/>
              <a:pathLst>
                <a:path w="326384" h="435825">
                  <a:moveTo>
                    <a:pt x="0" y="0"/>
                  </a:moveTo>
                  <a:lnTo>
                    <a:pt x="67" y="14668"/>
                  </a:lnTo>
                  <a:lnTo>
                    <a:pt x="707" y="28579"/>
                  </a:lnTo>
                  <a:lnTo>
                    <a:pt x="2003" y="43078"/>
                  </a:lnTo>
                  <a:lnTo>
                    <a:pt x="3863" y="58279"/>
                  </a:lnTo>
                  <a:lnTo>
                    <a:pt x="6180" y="74104"/>
                  </a:lnTo>
                  <a:lnTo>
                    <a:pt x="8847" y="90415"/>
                  </a:lnTo>
                  <a:lnTo>
                    <a:pt x="11770" y="106759"/>
                  </a:lnTo>
                  <a:lnTo>
                    <a:pt x="14877" y="122419"/>
                  </a:lnTo>
                  <a:lnTo>
                    <a:pt x="18112" y="137066"/>
                  </a:lnTo>
                  <a:lnTo>
                    <a:pt x="21437" y="151034"/>
                  </a:lnTo>
                  <a:lnTo>
                    <a:pt x="24821" y="165100"/>
                  </a:lnTo>
                  <a:lnTo>
                    <a:pt x="28246" y="179718"/>
                  </a:lnTo>
                  <a:lnTo>
                    <a:pt x="31699" y="194997"/>
                  </a:lnTo>
                  <a:lnTo>
                    <a:pt x="35171" y="210872"/>
                  </a:lnTo>
                  <a:lnTo>
                    <a:pt x="38655" y="227226"/>
                  </a:lnTo>
                  <a:lnTo>
                    <a:pt x="42148" y="243939"/>
                  </a:lnTo>
                  <a:lnTo>
                    <a:pt x="45646" y="260910"/>
                  </a:lnTo>
                  <a:lnTo>
                    <a:pt x="49143" y="278064"/>
                  </a:lnTo>
                  <a:lnTo>
                    <a:pt x="52475" y="295345"/>
                  </a:lnTo>
                  <a:lnTo>
                    <a:pt x="55333" y="312712"/>
                  </a:lnTo>
                  <a:lnTo>
                    <a:pt x="57582" y="330102"/>
                  </a:lnTo>
                  <a:lnTo>
                    <a:pt x="59078" y="346152"/>
                  </a:lnTo>
                  <a:lnTo>
                    <a:pt x="59137" y="357249"/>
                  </a:lnTo>
                  <a:lnTo>
                    <a:pt x="57795" y="361183"/>
                  </a:lnTo>
                  <a:lnTo>
                    <a:pt x="56335" y="359193"/>
                  </a:lnTo>
                  <a:lnTo>
                    <a:pt x="55192" y="352925"/>
                  </a:lnTo>
                  <a:lnTo>
                    <a:pt x="54376" y="343459"/>
                  </a:lnTo>
                  <a:lnTo>
                    <a:pt x="53817" y="331615"/>
                  </a:lnTo>
                  <a:lnTo>
                    <a:pt x="53606" y="318365"/>
                  </a:lnTo>
                  <a:lnTo>
                    <a:pt x="53996" y="304828"/>
                  </a:lnTo>
                  <a:lnTo>
                    <a:pt x="55075" y="291636"/>
                  </a:lnTo>
                  <a:lnTo>
                    <a:pt x="56783" y="278990"/>
                  </a:lnTo>
                  <a:lnTo>
                    <a:pt x="59001" y="266880"/>
                  </a:lnTo>
                  <a:lnTo>
                    <a:pt x="61619" y="255225"/>
                  </a:lnTo>
                  <a:lnTo>
                    <a:pt x="65020" y="244413"/>
                  </a:lnTo>
                  <a:lnTo>
                    <a:pt x="70046" y="235275"/>
                  </a:lnTo>
                  <a:lnTo>
                    <a:pt x="77011" y="228139"/>
                  </a:lnTo>
                  <a:lnTo>
                    <a:pt x="85282" y="223347"/>
                  </a:lnTo>
                  <a:lnTo>
                    <a:pt x="93603" y="221478"/>
                  </a:lnTo>
                  <a:lnTo>
                    <a:pt x="101232" y="222560"/>
                  </a:lnTo>
                  <a:lnTo>
                    <a:pt x="107960" y="226183"/>
                  </a:lnTo>
                  <a:lnTo>
                    <a:pt x="113854" y="231806"/>
                  </a:lnTo>
                  <a:lnTo>
                    <a:pt x="119071" y="238916"/>
                  </a:lnTo>
                  <a:lnTo>
                    <a:pt x="123777" y="247262"/>
                  </a:lnTo>
                  <a:lnTo>
                    <a:pt x="128114" y="256830"/>
                  </a:lnTo>
                  <a:lnTo>
                    <a:pt x="132189" y="267518"/>
                  </a:lnTo>
                  <a:lnTo>
                    <a:pt x="136082" y="278964"/>
                  </a:lnTo>
                  <a:lnTo>
                    <a:pt x="139851" y="290646"/>
                  </a:lnTo>
                  <a:lnTo>
                    <a:pt x="143535" y="302245"/>
                  </a:lnTo>
                  <a:lnTo>
                    <a:pt x="147161" y="313644"/>
                  </a:lnTo>
                  <a:lnTo>
                    <a:pt x="150750" y="324832"/>
                  </a:lnTo>
                  <a:lnTo>
                    <a:pt x="154325" y="335795"/>
                  </a:lnTo>
                  <a:lnTo>
                    <a:pt x="158367" y="345009"/>
                  </a:lnTo>
                  <a:lnTo>
                    <a:pt x="162992" y="349769"/>
                  </a:lnTo>
                  <a:lnTo>
                    <a:pt x="167381" y="349621"/>
                  </a:lnTo>
                  <a:lnTo>
                    <a:pt x="171408" y="345794"/>
                  </a:lnTo>
                  <a:lnTo>
                    <a:pt x="175202" y="339557"/>
                  </a:lnTo>
                  <a:lnTo>
                    <a:pt x="179197" y="332122"/>
                  </a:lnTo>
                  <a:lnTo>
                    <a:pt x="184074" y="324663"/>
                  </a:lnTo>
                  <a:lnTo>
                    <a:pt x="190121" y="317789"/>
                  </a:lnTo>
                  <a:lnTo>
                    <a:pt x="197127" y="311493"/>
                  </a:lnTo>
                  <a:lnTo>
                    <a:pt x="204589" y="305404"/>
                  </a:lnTo>
                  <a:lnTo>
                    <a:pt x="212166" y="299261"/>
                  </a:lnTo>
                  <a:lnTo>
                    <a:pt x="219862" y="292959"/>
                  </a:lnTo>
                  <a:lnTo>
                    <a:pt x="227934" y="286487"/>
                  </a:lnTo>
                  <a:lnTo>
                    <a:pt x="236500" y="279860"/>
                  </a:lnTo>
                  <a:lnTo>
                    <a:pt x="245218" y="272951"/>
                  </a:lnTo>
                  <a:lnTo>
                    <a:pt x="253391" y="265479"/>
                  </a:lnTo>
                  <a:lnTo>
                    <a:pt x="260662" y="257338"/>
                  </a:lnTo>
                  <a:lnTo>
                    <a:pt x="266849" y="248412"/>
                  </a:lnTo>
                  <a:lnTo>
                    <a:pt x="271781" y="238510"/>
                  </a:lnTo>
                  <a:lnTo>
                    <a:pt x="275493" y="227633"/>
                  </a:lnTo>
                  <a:lnTo>
                    <a:pt x="277851" y="216244"/>
                  </a:lnTo>
                  <a:lnTo>
                    <a:pt x="278467" y="205140"/>
                  </a:lnTo>
                  <a:lnTo>
                    <a:pt x="277281" y="194759"/>
                  </a:lnTo>
                  <a:lnTo>
                    <a:pt x="274199" y="185503"/>
                  </a:lnTo>
                  <a:lnTo>
                    <a:pt x="268932" y="177892"/>
                  </a:lnTo>
                  <a:lnTo>
                    <a:pt x="261544" y="172045"/>
                  </a:lnTo>
                  <a:lnTo>
                    <a:pt x="252686" y="168085"/>
                  </a:lnTo>
                  <a:lnTo>
                    <a:pt x="243372" y="166311"/>
                  </a:lnTo>
                  <a:lnTo>
                    <a:pt x="234227" y="166675"/>
                  </a:lnTo>
                  <a:lnTo>
                    <a:pt x="225480" y="169018"/>
                  </a:lnTo>
                  <a:lnTo>
                    <a:pt x="217154" y="173248"/>
                  </a:lnTo>
                  <a:lnTo>
                    <a:pt x="209190" y="179127"/>
                  </a:lnTo>
                  <a:lnTo>
                    <a:pt x="201672" y="186327"/>
                  </a:lnTo>
                  <a:lnTo>
                    <a:pt x="194835" y="194520"/>
                  </a:lnTo>
                  <a:lnTo>
                    <a:pt x="188750" y="203435"/>
                  </a:lnTo>
                  <a:lnTo>
                    <a:pt x="183338" y="212859"/>
                  </a:lnTo>
                  <a:lnTo>
                    <a:pt x="178468" y="222639"/>
                  </a:lnTo>
                  <a:lnTo>
                    <a:pt x="174010" y="232664"/>
                  </a:lnTo>
                  <a:lnTo>
                    <a:pt x="170015" y="243025"/>
                  </a:lnTo>
                  <a:lnTo>
                    <a:pt x="166704" y="253972"/>
                  </a:lnTo>
                  <a:lnTo>
                    <a:pt x="164147" y="265600"/>
                  </a:lnTo>
                  <a:lnTo>
                    <a:pt x="162430" y="277852"/>
                  </a:lnTo>
                  <a:lnTo>
                    <a:pt x="161726" y="290608"/>
                  </a:lnTo>
                  <a:lnTo>
                    <a:pt x="162033" y="303742"/>
                  </a:lnTo>
                  <a:lnTo>
                    <a:pt x="163205" y="316986"/>
                  </a:lnTo>
                  <a:lnTo>
                    <a:pt x="165054" y="329950"/>
                  </a:lnTo>
                  <a:lnTo>
                    <a:pt x="167411" y="342445"/>
                  </a:lnTo>
                  <a:lnTo>
                    <a:pt x="170298" y="354462"/>
                  </a:lnTo>
                  <a:lnTo>
                    <a:pt x="173913" y="366072"/>
                  </a:lnTo>
                  <a:lnTo>
                    <a:pt x="178307" y="377362"/>
                  </a:lnTo>
                  <a:lnTo>
                    <a:pt x="183394" y="388249"/>
                  </a:lnTo>
                  <a:lnTo>
                    <a:pt x="189033" y="398495"/>
                  </a:lnTo>
                  <a:lnTo>
                    <a:pt x="195095" y="408010"/>
                  </a:lnTo>
                  <a:lnTo>
                    <a:pt x="201794" y="416535"/>
                  </a:lnTo>
                  <a:lnTo>
                    <a:pt x="209654" y="423585"/>
                  </a:lnTo>
                  <a:lnTo>
                    <a:pt x="218866" y="429022"/>
                  </a:lnTo>
                  <a:lnTo>
                    <a:pt x="229155" y="432860"/>
                  </a:lnTo>
                  <a:lnTo>
                    <a:pt x="239978" y="435077"/>
                  </a:lnTo>
                  <a:lnTo>
                    <a:pt x="250957" y="435824"/>
                  </a:lnTo>
                  <a:lnTo>
                    <a:pt x="261751" y="435209"/>
                  </a:lnTo>
                  <a:lnTo>
                    <a:pt x="271992" y="433211"/>
                  </a:lnTo>
                  <a:lnTo>
                    <a:pt x="281537" y="429952"/>
                  </a:lnTo>
                  <a:lnTo>
                    <a:pt x="290324" y="425969"/>
                  </a:lnTo>
                  <a:lnTo>
                    <a:pt x="299237" y="421727"/>
                  </a:lnTo>
                  <a:lnTo>
                    <a:pt x="310176" y="416857"/>
                  </a:lnTo>
                  <a:lnTo>
                    <a:pt x="326383" y="410611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153211" y="4548311"/>
              <a:ext cx="140950" cy="510733"/>
            </a:xfrm>
            <a:custGeom>
              <a:avLst/>
              <a:gdLst/>
              <a:ahLst/>
              <a:cxnLst/>
              <a:rect l="0" t="0" r="0" b="0"/>
              <a:pathLst>
                <a:path w="140950" h="510733">
                  <a:moveTo>
                    <a:pt x="121359" y="442196"/>
                  </a:moveTo>
                  <a:lnTo>
                    <a:pt x="118425" y="433395"/>
                  </a:lnTo>
                  <a:lnTo>
                    <a:pt x="115643" y="425048"/>
                  </a:lnTo>
                  <a:lnTo>
                    <a:pt x="112743" y="416345"/>
                  </a:lnTo>
                  <a:lnTo>
                    <a:pt x="109703" y="407052"/>
                  </a:lnTo>
                  <a:lnTo>
                    <a:pt x="106538" y="396908"/>
                  </a:lnTo>
                  <a:lnTo>
                    <a:pt x="103269" y="385872"/>
                  </a:lnTo>
                  <a:lnTo>
                    <a:pt x="99759" y="374378"/>
                  </a:lnTo>
                  <a:lnTo>
                    <a:pt x="95719" y="363205"/>
                  </a:lnTo>
                  <a:lnTo>
                    <a:pt x="91032" y="352773"/>
                  </a:lnTo>
                  <a:lnTo>
                    <a:pt x="85579" y="343314"/>
                  </a:lnTo>
                  <a:lnTo>
                    <a:pt x="79162" y="335033"/>
                  </a:lnTo>
                  <a:lnTo>
                    <a:pt x="71767" y="327925"/>
                  </a:lnTo>
                  <a:lnTo>
                    <a:pt x="63531" y="322304"/>
                  </a:lnTo>
                  <a:lnTo>
                    <a:pt x="54632" y="318875"/>
                  </a:lnTo>
                  <a:lnTo>
                    <a:pt x="45249" y="317832"/>
                  </a:lnTo>
                  <a:lnTo>
                    <a:pt x="35848" y="319080"/>
                  </a:lnTo>
                  <a:lnTo>
                    <a:pt x="27150" y="322500"/>
                  </a:lnTo>
                  <a:lnTo>
                    <a:pt x="19495" y="327809"/>
                  </a:lnTo>
                  <a:lnTo>
                    <a:pt x="13034" y="334948"/>
                  </a:lnTo>
                  <a:lnTo>
                    <a:pt x="7912" y="344158"/>
                  </a:lnTo>
                  <a:lnTo>
                    <a:pt x="4063" y="355383"/>
                  </a:lnTo>
                  <a:lnTo>
                    <a:pt x="1444" y="368156"/>
                  </a:lnTo>
                  <a:lnTo>
                    <a:pt x="118" y="381792"/>
                  </a:lnTo>
                  <a:lnTo>
                    <a:pt x="0" y="395809"/>
                  </a:lnTo>
                  <a:lnTo>
                    <a:pt x="884" y="409795"/>
                  </a:lnTo>
                  <a:lnTo>
                    <a:pt x="2539" y="423332"/>
                  </a:lnTo>
                  <a:lnTo>
                    <a:pt x="4761" y="436248"/>
                  </a:lnTo>
                  <a:lnTo>
                    <a:pt x="7386" y="448565"/>
                  </a:lnTo>
                  <a:lnTo>
                    <a:pt x="10294" y="460384"/>
                  </a:lnTo>
                  <a:lnTo>
                    <a:pt x="13405" y="471812"/>
                  </a:lnTo>
                  <a:lnTo>
                    <a:pt x="16986" y="482625"/>
                  </a:lnTo>
                  <a:lnTo>
                    <a:pt x="21608" y="492289"/>
                  </a:lnTo>
                  <a:lnTo>
                    <a:pt x="27500" y="500587"/>
                  </a:lnTo>
                  <a:lnTo>
                    <a:pt x="34578" y="506972"/>
                  </a:lnTo>
                  <a:lnTo>
                    <a:pt x="42625" y="510448"/>
                  </a:lnTo>
                  <a:lnTo>
                    <a:pt x="51404" y="510732"/>
                  </a:lnTo>
                  <a:lnTo>
                    <a:pt x="60553" y="507836"/>
                  </a:lnTo>
                  <a:lnTo>
                    <a:pt x="69607" y="501713"/>
                  </a:lnTo>
                  <a:lnTo>
                    <a:pt x="78316" y="492679"/>
                  </a:lnTo>
                  <a:lnTo>
                    <a:pt x="86467" y="481601"/>
                  </a:lnTo>
                  <a:lnTo>
                    <a:pt x="93794" y="469659"/>
                  </a:lnTo>
                  <a:lnTo>
                    <a:pt x="100242" y="457589"/>
                  </a:lnTo>
                  <a:lnTo>
                    <a:pt x="105911" y="445220"/>
                  </a:lnTo>
                  <a:lnTo>
                    <a:pt x="110961" y="431712"/>
                  </a:lnTo>
                  <a:lnTo>
                    <a:pt x="115548" y="416667"/>
                  </a:lnTo>
                  <a:lnTo>
                    <a:pt x="119800" y="400459"/>
                  </a:lnTo>
                  <a:lnTo>
                    <a:pt x="123817" y="383953"/>
                  </a:lnTo>
                  <a:lnTo>
                    <a:pt x="127667" y="367698"/>
                  </a:lnTo>
                  <a:lnTo>
                    <a:pt x="131236" y="351885"/>
                  </a:lnTo>
                  <a:lnTo>
                    <a:pt x="134254" y="336513"/>
                  </a:lnTo>
                  <a:lnTo>
                    <a:pt x="136615" y="321506"/>
                  </a:lnTo>
                  <a:lnTo>
                    <a:pt x="138369" y="306615"/>
                  </a:lnTo>
                  <a:lnTo>
                    <a:pt x="139629" y="291457"/>
                  </a:lnTo>
                  <a:lnTo>
                    <a:pt x="140509" y="275848"/>
                  </a:lnTo>
                  <a:lnTo>
                    <a:pt x="140949" y="259938"/>
                  </a:lnTo>
                  <a:lnTo>
                    <a:pt x="140720" y="244102"/>
                  </a:lnTo>
                  <a:lnTo>
                    <a:pt x="139756" y="228562"/>
                  </a:lnTo>
                  <a:lnTo>
                    <a:pt x="138296" y="213363"/>
                  </a:lnTo>
                  <a:lnTo>
                    <a:pt x="136777" y="198472"/>
                  </a:lnTo>
                  <a:lnTo>
                    <a:pt x="135461" y="183826"/>
                  </a:lnTo>
                  <a:lnTo>
                    <a:pt x="134427" y="169363"/>
                  </a:lnTo>
                  <a:lnTo>
                    <a:pt x="133658" y="155032"/>
                  </a:lnTo>
                  <a:lnTo>
                    <a:pt x="133102" y="140798"/>
                  </a:lnTo>
                  <a:lnTo>
                    <a:pt x="132542" y="126797"/>
                  </a:lnTo>
                  <a:lnTo>
                    <a:pt x="131625" y="113316"/>
                  </a:lnTo>
                  <a:lnTo>
                    <a:pt x="130189" y="100469"/>
                  </a:lnTo>
                  <a:lnTo>
                    <a:pt x="128239" y="88215"/>
                  </a:lnTo>
                  <a:lnTo>
                    <a:pt x="125858" y="76446"/>
                  </a:lnTo>
                  <a:lnTo>
                    <a:pt x="123149" y="65050"/>
                  </a:lnTo>
                  <a:lnTo>
                    <a:pt x="120354" y="53996"/>
                  </a:lnTo>
                  <a:lnTo>
                    <a:pt x="117570" y="42038"/>
                  </a:lnTo>
                  <a:lnTo>
                    <a:pt x="114554" y="25889"/>
                  </a:lnTo>
                  <a:lnTo>
                    <a:pt x="110830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217234" y="4464082"/>
              <a:ext cx="225793" cy="559066"/>
            </a:xfrm>
            <a:custGeom>
              <a:avLst/>
              <a:gdLst/>
              <a:ahLst/>
              <a:cxnLst/>
              <a:rect l="0" t="0" r="0" b="0"/>
              <a:pathLst>
                <a:path w="225793" h="559066">
                  <a:moveTo>
                    <a:pt x="4693" y="0"/>
                  </a:moveTo>
                  <a:lnTo>
                    <a:pt x="4626" y="11803"/>
                  </a:lnTo>
                  <a:lnTo>
                    <a:pt x="3986" y="23571"/>
                  </a:lnTo>
                  <a:lnTo>
                    <a:pt x="2699" y="36466"/>
                  </a:lnTo>
                  <a:lnTo>
                    <a:pt x="1184" y="50488"/>
                  </a:lnTo>
                  <a:lnTo>
                    <a:pt x="165" y="65464"/>
                  </a:lnTo>
                  <a:lnTo>
                    <a:pt x="0" y="81182"/>
                  </a:lnTo>
                  <a:lnTo>
                    <a:pt x="555" y="97285"/>
                  </a:lnTo>
                  <a:lnTo>
                    <a:pt x="1392" y="113309"/>
                  </a:lnTo>
                  <a:lnTo>
                    <a:pt x="2220" y="129007"/>
                  </a:lnTo>
                  <a:lnTo>
                    <a:pt x="3080" y="144323"/>
                  </a:lnTo>
                  <a:lnTo>
                    <a:pt x="4257" y="159302"/>
                  </a:lnTo>
                  <a:lnTo>
                    <a:pt x="5893" y="174023"/>
                  </a:lnTo>
                  <a:lnTo>
                    <a:pt x="7820" y="189048"/>
                  </a:lnTo>
                  <a:lnTo>
                    <a:pt x="9660" y="205353"/>
                  </a:lnTo>
                  <a:lnTo>
                    <a:pt x="11199" y="223357"/>
                  </a:lnTo>
                  <a:lnTo>
                    <a:pt x="12555" y="242503"/>
                  </a:lnTo>
                  <a:lnTo>
                    <a:pt x="14072" y="261586"/>
                  </a:lnTo>
                  <a:lnTo>
                    <a:pt x="15940" y="279900"/>
                  </a:lnTo>
                  <a:lnTo>
                    <a:pt x="18026" y="297263"/>
                  </a:lnTo>
                  <a:lnTo>
                    <a:pt x="19972" y="313755"/>
                  </a:lnTo>
                  <a:lnTo>
                    <a:pt x="21584" y="329543"/>
                  </a:lnTo>
                  <a:lnTo>
                    <a:pt x="22987" y="344636"/>
                  </a:lnTo>
                  <a:lnTo>
                    <a:pt x="24536" y="358874"/>
                  </a:lnTo>
                  <a:lnTo>
                    <a:pt x="26430" y="372242"/>
                  </a:lnTo>
                  <a:lnTo>
                    <a:pt x="28703" y="385021"/>
                  </a:lnTo>
                  <a:lnTo>
                    <a:pt x="31307" y="397677"/>
                  </a:lnTo>
                  <a:lnTo>
                    <a:pt x="34173" y="410486"/>
                  </a:lnTo>
                  <a:lnTo>
                    <a:pt x="37234" y="423378"/>
                  </a:lnTo>
                  <a:lnTo>
                    <a:pt x="40434" y="436040"/>
                  </a:lnTo>
                  <a:lnTo>
                    <a:pt x="43733" y="448305"/>
                  </a:lnTo>
                  <a:lnTo>
                    <a:pt x="47100" y="460322"/>
                  </a:lnTo>
                  <a:lnTo>
                    <a:pt x="50513" y="472456"/>
                  </a:lnTo>
                  <a:lnTo>
                    <a:pt x="53962" y="484889"/>
                  </a:lnTo>
                  <a:lnTo>
                    <a:pt x="57624" y="496674"/>
                  </a:lnTo>
                  <a:lnTo>
                    <a:pt x="62593" y="505773"/>
                  </a:lnTo>
                  <a:lnTo>
                    <a:pt x="69069" y="510711"/>
                  </a:lnTo>
                  <a:lnTo>
                    <a:pt x="75355" y="510995"/>
                  </a:lnTo>
                  <a:lnTo>
                    <a:pt x="80951" y="507275"/>
                  </a:lnTo>
                  <a:lnTo>
                    <a:pt x="86258" y="500981"/>
                  </a:lnTo>
                  <a:lnTo>
                    <a:pt x="92054" y="493875"/>
                  </a:lnTo>
                  <a:lnTo>
                    <a:pt x="98744" y="487004"/>
                  </a:lnTo>
                  <a:lnTo>
                    <a:pt x="106527" y="480754"/>
                  </a:lnTo>
                  <a:lnTo>
                    <a:pt x="115580" y="475168"/>
                  </a:lnTo>
                  <a:lnTo>
                    <a:pt x="125851" y="470143"/>
                  </a:lnTo>
                  <a:lnTo>
                    <a:pt x="136985" y="465393"/>
                  </a:lnTo>
                  <a:lnTo>
                    <a:pt x="148441" y="460492"/>
                  </a:lnTo>
                  <a:lnTo>
                    <a:pt x="159873" y="455215"/>
                  </a:lnTo>
                  <a:lnTo>
                    <a:pt x="170817" y="449360"/>
                  </a:lnTo>
                  <a:lnTo>
                    <a:pt x="180632" y="442671"/>
                  </a:lnTo>
                  <a:lnTo>
                    <a:pt x="189073" y="435089"/>
                  </a:lnTo>
                  <a:lnTo>
                    <a:pt x="195909" y="426556"/>
                  </a:lnTo>
                  <a:lnTo>
                    <a:pt x="200759" y="416925"/>
                  </a:lnTo>
                  <a:lnTo>
                    <a:pt x="203605" y="406239"/>
                  </a:lnTo>
                  <a:lnTo>
                    <a:pt x="204400" y="395149"/>
                  </a:lnTo>
                  <a:lnTo>
                    <a:pt x="202897" y="384777"/>
                  </a:lnTo>
                  <a:lnTo>
                    <a:pt x="199189" y="375712"/>
                  </a:lnTo>
                  <a:lnTo>
                    <a:pt x="193787" y="368493"/>
                  </a:lnTo>
                  <a:lnTo>
                    <a:pt x="187414" y="363852"/>
                  </a:lnTo>
                  <a:lnTo>
                    <a:pt x="180579" y="361922"/>
                  </a:lnTo>
                  <a:lnTo>
                    <a:pt x="173553" y="362373"/>
                  </a:lnTo>
                  <a:lnTo>
                    <a:pt x="166464" y="364710"/>
                  </a:lnTo>
                  <a:lnTo>
                    <a:pt x="159370" y="368468"/>
                  </a:lnTo>
                  <a:lnTo>
                    <a:pt x="152455" y="373578"/>
                  </a:lnTo>
                  <a:lnTo>
                    <a:pt x="146030" y="380354"/>
                  </a:lnTo>
                  <a:lnTo>
                    <a:pt x="140225" y="388830"/>
                  </a:lnTo>
                  <a:lnTo>
                    <a:pt x="135002" y="398622"/>
                  </a:lnTo>
                  <a:lnTo>
                    <a:pt x="130260" y="409111"/>
                  </a:lnTo>
                  <a:lnTo>
                    <a:pt x="125888" y="419876"/>
                  </a:lnTo>
                  <a:lnTo>
                    <a:pt x="121950" y="430865"/>
                  </a:lnTo>
                  <a:lnTo>
                    <a:pt x="118678" y="442303"/>
                  </a:lnTo>
                  <a:lnTo>
                    <a:pt x="116151" y="454291"/>
                  </a:lnTo>
                  <a:lnTo>
                    <a:pt x="114623" y="466800"/>
                  </a:lnTo>
                  <a:lnTo>
                    <a:pt x="114580" y="479737"/>
                  </a:lnTo>
                  <a:lnTo>
                    <a:pt x="116147" y="492991"/>
                  </a:lnTo>
                  <a:lnTo>
                    <a:pt x="119150" y="506146"/>
                  </a:lnTo>
                  <a:lnTo>
                    <a:pt x="123299" y="518520"/>
                  </a:lnTo>
                  <a:lnTo>
                    <a:pt x="128319" y="529792"/>
                  </a:lnTo>
                  <a:lnTo>
                    <a:pt x="134298" y="539664"/>
                  </a:lnTo>
                  <a:lnTo>
                    <a:pt x="141666" y="547699"/>
                  </a:lnTo>
                  <a:lnTo>
                    <a:pt x="150545" y="553828"/>
                  </a:lnTo>
                  <a:lnTo>
                    <a:pt x="160608" y="557808"/>
                  </a:lnTo>
                  <a:lnTo>
                    <a:pt x="171280" y="559065"/>
                  </a:lnTo>
                  <a:lnTo>
                    <a:pt x="182147" y="557554"/>
                  </a:lnTo>
                  <a:lnTo>
                    <a:pt x="192565" y="554112"/>
                  </a:lnTo>
                  <a:lnTo>
                    <a:pt x="202596" y="549852"/>
                  </a:lnTo>
                  <a:lnTo>
                    <a:pt x="213113" y="544401"/>
                  </a:lnTo>
                  <a:lnTo>
                    <a:pt x="225792" y="536954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464082" y="4846043"/>
              <a:ext cx="126344" cy="154994"/>
            </a:xfrm>
            <a:custGeom>
              <a:avLst/>
              <a:gdLst/>
              <a:ahLst/>
              <a:cxnLst/>
              <a:rect l="0" t="0" r="0" b="0"/>
              <a:pathLst>
                <a:path w="126344" h="154994">
                  <a:moveTo>
                    <a:pt x="0" y="49708"/>
                  </a:moveTo>
                  <a:lnTo>
                    <a:pt x="2867" y="61443"/>
                  </a:lnTo>
                  <a:lnTo>
                    <a:pt x="5009" y="72573"/>
                  </a:lnTo>
                  <a:lnTo>
                    <a:pt x="6617" y="84170"/>
                  </a:lnTo>
                  <a:lnTo>
                    <a:pt x="7970" y="96332"/>
                  </a:lnTo>
                  <a:lnTo>
                    <a:pt x="9467" y="108991"/>
                  </a:lnTo>
                  <a:lnTo>
                    <a:pt x="11292" y="121928"/>
                  </a:lnTo>
                  <a:lnTo>
                    <a:pt x="12581" y="130845"/>
                  </a:lnTo>
                  <a:lnTo>
                    <a:pt x="12571" y="130945"/>
                  </a:lnTo>
                  <a:lnTo>
                    <a:pt x="11963" y="124844"/>
                  </a:lnTo>
                  <a:lnTo>
                    <a:pt x="10876" y="115622"/>
                  </a:lnTo>
                  <a:lnTo>
                    <a:pt x="9284" y="105080"/>
                  </a:lnTo>
                  <a:lnTo>
                    <a:pt x="7549" y="94090"/>
                  </a:lnTo>
                  <a:lnTo>
                    <a:pt x="6369" y="83027"/>
                  </a:lnTo>
                  <a:lnTo>
                    <a:pt x="6094" y="72030"/>
                  </a:lnTo>
                  <a:lnTo>
                    <a:pt x="6742" y="61134"/>
                  </a:lnTo>
                  <a:lnTo>
                    <a:pt x="8171" y="50332"/>
                  </a:lnTo>
                  <a:lnTo>
                    <a:pt x="10219" y="39618"/>
                  </a:lnTo>
                  <a:lnTo>
                    <a:pt x="13051" y="29298"/>
                  </a:lnTo>
                  <a:lnTo>
                    <a:pt x="17155" y="19972"/>
                  </a:lnTo>
                  <a:lnTo>
                    <a:pt x="22688" y="11899"/>
                  </a:lnTo>
                  <a:lnTo>
                    <a:pt x="29352" y="5496"/>
                  </a:lnTo>
                  <a:lnTo>
                    <a:pt x="36587" y="1477"/>
                  </a:lnTo>
                  <a:lnTo>
                    <a:pt x="44009" y="0"/>
                  </a:lnTo>
                  <a:lnTo>
                    <a:pt x="51431" y="771"/>
                  </a:lnTo>
                  <a:lnTo>
                    <a:pt x="58787" y="3332"/>
                  </a:lnTo>
                  <a:lnTo>
                    <a:pt x="66060" y="7239"/>
                  </a:lnTo>
                  <a:lnTo>
                    <a:pt x="73096" y="12280"/>
                  </a:lnTo>
                  <a:lnTo>
                    <a:pt x="79601" y="18479"/>
                  </a:lnTo>
                  <a:lnTo>
                    <a:pt x="85460" y="25754"/>
                  </a:lnTo>
                  <a:lnTo>
                    <a:pt x="90718" y="33926"/>
                  </a:lnTo>
                  <a:lnTo>
                    <a:pt x="95484" y="42789"/>
                  </a:lnTo>
                  <a:lnTo>
                    <a:pt x="99873" y="52165"/>
                  </a:lnTo>
                  <a:lnTo>
                    <a:pt x="103820" y="62071"/>
                  </a:lnTo>
                  <a:lnTo>
                    <a:pt x="107100" y="72707"/>
                  </a:lnTo>
                  <a:lnTo>
                    <a:pt x="109646" y="84113"/>
                  </a:lnTo>
                  <a:lnTo>
                    <a:pt x="111728" y="95976"/>
                  </a:lnTo>
                  <a:lnTo>
                    <a:pt x="114178" y="109087"/>
                  </a:lnTo>
                  <a:lnTo>
                    <a:pt x="118329" y="126834"/>
                  </a:lnTo>
                  <a:lnTo>
                    <a:pt x="126343" y="154993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627859" y="4843109"/>
              <a:ext cx="133182" cy="188965"/>
            </a:xfrm>
            <a:custGeom>
              <a:avLst/>
              <a:gdLst/>
              <a:ahLst/>
              <a:cxnLst/>
              <a:rect l="0" t="0" r="0" b="0"/>
              <a:pathLst>
                <a:path w="133182" h="188965">
                  <a:moveTo>
                    <a:pt x="88908" y="31585"/>
                  </a:moveTo>
                  <a:lnTo>
                    <a:pt x="82973" y="23052"/>
                  </a:lnTo>
                  <a:lnTo>
                    <a:pt x="76768" y="17266"/>
                  </a:lnTo>
                  <a:lnTo>
                    <a:pt x="69677" y="13758"/>
                  </a:lnTo>
                  <a:lnTo>
                    <a:pt x="61910" y="12249"/>
                  </a:lnTo>
                  <a:lnTo>
                    <a:pt x="53912" y="12668"/>
                  </a:lnTo>
                  <a:lnTo>
                    <a:pt x="45970" y="14800"/>
                  </a:lnTo>
                  <a:lnTo>
                    <a:pt x="38196" y="18479"/>
                  </a:lnTo>
                  <a:lnTo>
                    <a:pt x="30603" y="23679"/>
                  </a:lnTo>
                  <a:lnTo>
                    <a:pt x="23175" y="30247"/>
                  </a:lnTo>
                  <a:lnTo>
                    <a:pt x="16205" y="38096"/>
                  </a:lnTo>
                  <a:lnTo>
                    <a:pt x="10277" y="47264"/>
                  </a:lnTo>
                  <a:lnTo>
                    <a:pt x="5627" y="57660"/>
                  </a:lnTo>
                  <a:lnTo>
                    <a:pt x="2336" y="69234"/>
                  </a:lnTo>
                  <a:lnTo>
                    <a:pt x="493" y="82059"/>
                  </a:lnTo>
                  <a:lnTo>
                    <a:pt x="0" y="96049"/>
                  </a:lnTo>
                  <a:lnTo>
                    <a:pt x="786" y="110681"/>
                  </a:lnTo>
                  <a:lnTo>
                    <a:pt x="2902" y="125116"/>
                  </a:lnTo>
                  <a:lnTo>
                    <a:pt x="6251" y="138886"/>
                  </a:lnTo>
                  <a:lnTo>
                    <a:pt x="10786" y="151570"/>
                  </a:lnTo>
                  <a:lnTo>
                    <a:pt x="16579" y="162637"/>
                  </a:lnTo>
                  <a:lnTo>
                    <a:pt x="23554" y="171958"/>
                  </a:lnTo>
                  <a:lnTo>
                    <a:pt x="31679" y="179403"/>
                  </a:lnTo>
                  <a:lnTo>
                    <a:pt x="41035" y="184670"/>
                  </a:lnTo>
                  <a:lnTo>
                    <a:pt x="51542" y="187805"/>
                  </a:lnTo>
                  <a:lnTo>
                    <a:pt x="62682" y="188964"/>
                  </a:lnTo>
                  <a:lnTo>
                    <a:pt x="73619" y="188239"/>
                  </a:lnTo>
                  <a:lnTo>
                    <a:pt x="83892" y="185857"/>
                  </a:lnTo>
                  <a:lnTo>
                    <a:pt x="93245" y="181820"/>
                  </a:lnTo>
                  <a:lnTo>
                    <a:pt x="101455" y="175838"/>
                  </a:lnTo>
                  <a:lnTo>
                    <a:pt x="108531" y="167929"/>
                  </a:lnTo>
                  <a:lnTo>
                    <a:pt x="114639" y="158536"/>
                  </a:lnTo>
                  <a:lnTo>
                    <a:pt x="119991" y="148321"/>
                  </a:lnTo>
                  <a:lnTo>
                    <a:pt x="124776" y="137745"/>
                  </a:lnTo>
                  <a:lnTo>
                    <a:pt x="128822" y="126883"/>
                  </a:lnTo>
                  <a:lnTo>
                    <a:pt x="131637" y="115532"/>
                  </a:lnTo>
                  <a:lnTo>
                    <a:pt x="133048" y="103606"/>
                  </a:lnTo>
                  <a:lnTo>
                    <a:pt x="133181" y="91309"/>
                  </a:lnTo>
                  <a:lnTo>
                    <a:pt x="132283" y="79047"/>
                  </a:lnTo>
                  <a:lnTo>
                    <a:pt x="130600" y="67059"/>
                  </a:lnTo>
                  <a:lnTo>
                    <a:pt x="128183" y="55568"/>
                  </a:lnTo>
                  <a:lnTo>
                    <a:pt x="124891" y="44850"/>
                  </a:lnTo>
                  <a:lnTo>
                    <a:pt x="120725" y="34986"/>
                  </a:lnTo>
                  <a:lnTo>
                    <a:pt x="116113" y="26181"/>
                  </a:lnTo>
                  <a:lnTo>
                    <a:pt x="111373" y="17999"/>
                  </a:lnTo>
                  <a:lnTo>
                    <a:pt x="106088" y="9719"/>
                  </a:lnTo>
                  <a:lnTo>
                    <a:pt x="99436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779938" y="4834838"/>
              <a:ext cx="210570" cy="187256"/>
            </a:xfrm>
            <a:custGeom>
              <a:avLst/>
              <a:gdLst/>
              <a:ahLst/>
              <a:cxnLst/>
              <a:rect l="0" t="0" r="0" b="0"/>
              <a:pathLst>
                <a:path w="210570" h="187256">
                  <a:moveTo>
                    <a:pt x="0" y="92498"/>
                  </a:moveTo>
                  <a:lnTo>
                    <a:pt x="2934" y="104166"/>
                  </a:lnTo>
                  <a:lnTo>
                    <a:pt x="5716" y="114656"/>
                  </a:lnTo>
                  <a:lnTo>
                    <a:pt x="8615" y="124957"/>
                  </a:lnTo>
                  <a:lnTo>
                    <a:pt x="11655" y="135258"/>
                  </a:lnTo>
                  <a:lnTo>
                    <a:pt x="14820" y="145602"/>
                  </a:lnTo>
                  <a:lnTo>
                    <a:pt x="18067" y="155899"/>
                  </a:lnTo>
                  <a:lnTo>
                    <a:pt x="20791" y="162892"/>
                  </a:lnTo>
                  <a:lnTo>
                    <a:pt x="22227" y="162715"/>
                  </a:lnTo>
                  <a:lnTo>
                    <a:pt x="22637" y="156828"/>
                  </a:lnTo>
                  <a:lnTo>
                    <a:pt x="22537" y="147069"/>
                  </a:lnTo>
                  <a:lnTo>
                    <a:pt x="22261" y="134721"/>
                  </a:lnTo>
                  <a:lnTo>
                    <a:pt x="21968" y="120644"/>
                  </a:lnTo>
                  <a:lnTo>
                    <a:pt x="21727" y="105425"/>
                  </a:lnTo>
                  <a:lnTo>
                    <a:pt x="21879" y="89940"/>
                  </a:lnTo>
                  <a:lnTo>
                    <a:pt x="23033" y="75368"/>
                  </a:lnTo>
                  <a:lnTo>
                    <a:pt x="25438" y="62289"/>
                  </a:lnTo>
                  <a:lnTo>
                    <a:pt x="29042" y="51558"/>
                  </a:lnTo>
                  <a:lnTo>
                    <a:pt x="34490" y="45086"/>
                  </a:lnTo>
                  <a:lnTo>
                    <a:pt x="41783" y="43654"/>
                  </a:lnTo>
                  <a:lnTo>
                    <a:pt x="49255" y="46046"/>
                  </a:lnTo>
                  <a:lnTo>
                    <a:pt x="56476" y="51075"/>
                  </a:lnTo>
                  <a:lnTo>
                    <a:pt x="63353" y="57900"/>
                  </a:lnTo>
                  <a:lnTo>
                    <a:pt x="69676" y="65942"/>
                  </a:lnTo>
                  <a:lnTo>
                    <a:pt x="75383" y="74731"/>
                  </a:lnTo>
                  <a:lnTo>
                    <a:pt x="80811" y="81465"/>
                  </a:lnTo>
                  <a:lnTo>
                    <a:pt x="85880" y="82837"/>
                  </a:lnTo>
                  <a:lnTo>
                    <a:pt x="89968" y="79802"/>
                  </a:lnTo>
                  <a:lnTo>
                    <a:pt x="93376" y="73915"/>
                  </a:lnTo>
                  <a:lnTo>
                    <a:pt x="96511" y="66109"/>
                  </a:lnTo>
                  <a:lnTo>
                    <a:pt x="99605" y="56757"/>
                  </a:lnTo>
                  <a:lnTo>
                    <a:pt x="102757" y="46147"/>
                  </a:lnTo>
                  <a:lnTo>
                    <a:pt x="106156" y="34887"/>
                  </a:lnTo>
                  <a:lnTo>
                    <a:pt x="110103" y="23845"/>
                  </a:lnTo>
                  <a:lnTo>
                    <a:pt x="114728" y="13514"/>
                  </a:lnTo>
                  <a:lnTo>
                    <a:pt x="120430" y="5082"/>
                  </a:lnTo>
                  <a:lnTo>
                    <a:pt x="126886" y="447"/>
                  </a:lnTo>
                  <a:lnTo>
                    <a:pt x="132731" y="0"/>
                  </a:lnTo>
                  <a:lnTo>
                    <a:pt x="137776" y="2932"/>
                  </a:lnTo>
                  <a:lnTo>
                    <a:pt x="142246" y="8301"/>
                  </a:lnTo>
                  <a:lnTo>
                    <a:pt x="146353" y="15518"/>
                  </a:lnTo>
                  <a:lnTo>
                    <a:pt x="150237" y="24354"/>
                  </a:lnTo>
                  <a:lnTo>
                    <a:pt x="153982" y="34568"/>
                  </a:lnTo>
                  <a:lnTo>
                    <a:pt x="157643" y="45872"/>
                  </a:lnTo>
                  <a:lnTo>
                    <a:pt x="161250" y="57995"/>
                  </a:lnTo>
                  <a:lnTo>
                    <a:pt x="164823" y="70706"/>
                  </a:lnTo>
                  <a:lnTo>
                    <a:pt x="168375" y="83667"/>
                  </a:lnTo>
                  <a:lnTo>
                    <a:pt x="171911" y="96443"/>
                  </a:lnTo>
                  <a:lnTo>
                    <a:pt x="175438" y="108812"/>
                  </a:lnTo>
                  <a:lnTo>
                    <a:pt x="178960" y="120745"/>
                  </a:lnTo>
                  <a:lnTo>
                    <a:pt x="182478" y="132300"/>
                  </a:lnTo>
                  <a:lnTo>
                    <a:pt x="185992" y="143543"/>
                  </a:lnTo>
                  <a:lnTo>
                    <a:pt x="189546" y="154097"/>
                  </a:lnTo>
                  <a:lnTo>
                    <a:pt x="193675" y="164176"/>
                  </a:lnTo>
                  <a:lnTo>
                    <a:pt x="199861" y="174667"/>
                  </a:lnTo>
                  <a:lnTo>
                    <a:pt x="210569" y="187255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022093" y="4874694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3"/>
                  </a:lnTo>
                  <a:lnTo>
                    <a:pt x="3863" y="42938"/>
                  </a:lnTo>
                  <a:lnTo>
                    <a:pt x="6180" y="53929"/>
                  </a:lnTo>
                  <a:lnTo>
                    <a:pt x="8842" y="65558"/>
                  </a:lnTo>
                  <a:lnTo>
                    <a:pt x="11604" y="77367"/>
                  </a:lnTo>
                  <a:lnTo>
                    <a:pt x="14362" y="89689"/>
                  </a:lnTo>
                  <a:lnTo>
                    <a:pt x="17356" y="10472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979979" y="46957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064207" y="4777153"/>
              <a:ext cx="157928" cy="199162"/>
            </a:xfrm>
            <a:custGeom>
              <a:avLst/>
              <a:gdLst/>
              <a:ahLst/>
              <a:cxnLst/>
              <a:rect l="0" t="0" r="0" b="0"/>
              <a:pathLst>
                <a:path w="157928" h="199162">
                  <a:moveTo>
                    <a:pt x="0" y="13313"/>
                  </a:moveTo>
                  <a:lnTo>
                    <a:pt x="3001" y="25115"/>
                  </a:lnTo>
                  <a:lnTo>
                    <a:pt x="6423" y="36884"/>
                  </a:lnTo>
                  <a:lnTo>
                    <a:pt x="10615" y="49779"/>
                  </a:lnTo>
                  <a:lnTo>
                    <a:pt x="15342" y="63800"/>
                  </a:lnTo>
                  <a:lnTo>
                    <a:pt x="20176" y="78777"/>
                  </a:lnTo>
                  <a:lnTo>
                    <a:pt x="24857" y="94495"/>
                  </a:lnTo>
                  <a:lnTo>
                    <a:pt x="29466" y="110597"/>
                  </a:lnTo>
                  <a:lnTo>
                    <a:pt x="34316" y="126622"/>
                  </a:lnTo>
                  <a:lnTo>
                    <a:pt x="39572" y="142314"/>
                  </a:lnTo>
                  <a:lnTo>
                    <a:pt x="45086" y="157458"/>
                  </a:lnTo>
                  <a:lnTo>
                    <a:pt x="50487" y="171788"/>
                  </a:lnTo>
                  <a:lnTo>
                    <a:pt x="55544" y="185174"/>
                  </a:lnTo>
                  <a:lnTo>
                    <a:pt x="59452" y="195290"/>
                  </a:lnTo>
                  <a:lnTo>
                    <a:pt x="61203" y="199161"/>
                  </a:lnTo>
                  <a:lnTo>
                    <a:pt x="61055" y="197785"/>
                  </a:lnTo>
                  <a:lnTo>
                    <a:pt x="59627" y="192780"/>
                  </a:lnTo>
                  <a:lnTo>
                    <a:pt x="57407" y="185156"/>
                  </a:lnTo>
                  <a:lnTo>
                    <a:pt x="54703" y="175612"/>
                  </a:lnTo>
                  <a:lnTo>
                    <a:pt x="51703" y="164683"/>
                  </a:lnTo>
                  <a:lnTo>
                    <a:pt x="48521" y="152775"/>
                  </a:lnTo>
                  <a:lnTo>
                    <a:pt x="45226" y="140185"/>
                  </a:lnTo>
                  <a:lnTo>
                    <a:pt x="42027" y="127126"/>
                  </a:lnTo>
                  <a:lnTo>
                    <a:pt x="39256" y="113748"/>
                  </a:lnTo>
                  <a:lnTo>
                    <a:pt x="37063" y="100154"/>
                  </a:lnTo>
                  <a:lnTo>
                    <a:pt x="35591" y="86413"/>
                  </a:lnTo>
                  <a:lnTo>
                    <a:pt x="35052" y="72574"/>
                  </a:lnTo>
                  <a:lnTo>
                    <a:pt x="35473" y="58678"/>
                  </a:lnTo>
                  <a:lnTo>
                    <a:pt x="36892" y="45075"/>
                  </a:lnTo>
                  <a:lnTo>
                    <a:pt x="39439" y="32393"/>
                  </a:lnTo>
                  <a:lnTo>
                    <a:pt x="43078" y="20919"/>
                  </a:lnTo>
                  <a:lnTo>
                    <a:pt x="47639" y="11250"/>
                  </a:lnTo>
                  <a:lnTo>
                    <a:pt x="52917" y="4416"/>
                  </a:lnTo>
                  <a:lnTo>
                    <a:pt x="58724" y="719"/>
                  </a:lnTo>
                  <a:lnTo>
                    <a:pt x="64910" y="0"/>
                  </a:lnTo>
                  <a:lnTo>
                    <a:pt x="71362" y="2011"/>
                  </a:lnTo>
                  <a:lnTo>
                    <a:pt x="77996" y="6327"/>
                  </a:lnTo>
                  <a:lnTo>
                    <a:pt x="84756" y="12609"/>
                  </a:lnTo>
                  <a:lnTo>
                    <a:pt x="91600" y="20704"/>
                  </a:lnTo>
                  <a:lnTo>
                    <a:pt x="98498" y="30363"/>
                  </a:lnTo>
                  <a:lnTo>
                    <a:pt x="105265" y="41268"/>
                  </a:lnTo>
                  <a:lnTo>
                    <a:pt x="111584" y="53111"/>
                  </a:lnTo>
                  <a:lnTo>
                    <a:pt x="117314" y="65629"/>
                  </a:lnTo>
                  <a:lnTo>
                    <a:pt x="122484" y="78457"/>
                  </a:lnTo>
                  <a:lnTo>
                    <a:pt x="127191" y="91142"/>
                  </a:lnTo>
                  <a:lnTo>
                    <a:pt x="131543" y="103451"/>
                  </a:lnTo>
                  <a:lnTo>
                    <a:pt x="135637" y="115343"/>
                  </a:lnTo>
                  <a:lnTo>
                    <a:pt x="139547" y="126870"/>
                  </a:lnTo>
                  <a:lnTo>
                    <a:pt x="143324" y="138098"/>
                  </a:lnTo>
                  <a:lnTo>
                    <a:pt x="146858" y="148842"/>
                  </a:lnTo>
                  <a:lnTo>
                    <a:pt x="150227" y="159813"/>
                  </a:lnTo>
                  <a:lnTo>
                    <a:pt x="153729" y="173096"/>
                  </a:lnTo>
                  <a:lnTo>
                    <a:pt x="157927" y="192297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247699" y="4833069"/>
              <a:ext cx="163949" cy="160417"/>
            </a:xfrm>
            <a:custGeom>
              <a:avLst/>
              <a:gdLst/>
              <a:ahLst/>
              <a:cxnLst/>
              <a:rect l="0" t="0" r="0" b="0"/>
              <a:pathLst>
                <a:path w="163949" h="160417">
                  <a:moveTo>
                    <a:pt x="48135" y="115325"/>
                  </a:moveTo>
                  <a:lnTo>
                    <a:pt x="54002" y="109390"/>
                  </a:lnTo>
                  <a:lnTo>
                    <a:pt x="59567" y="103185"/>
                  </a:lnTo>
                  <a:lnTo>
                    <a:pt x="65357" y="96085"/>
                  </a:lnTo>
                  <a:lnTo>
                    <a:pt x="71092" y="87972"/>
                  </a:lnTo>
                  <a:lnTo>
                    <a:pt x="76125" y="78677"/>
                  </a:lnTo>
                  <a:lnTo>
                    <a:pt x="80138" y="68234"/>
                  </a:lnTo>
                  <a:lnTo>
                    <a:pt x="82817" y="56981"/>
                  </a:lnTo>
                  <a:lnTo>
                    <a:pt x="83710" y="45443"/>
                  </a:lnTo>
                  <a:lnTo>
                    <a:pt x="82740" y="33962"/>
                  </a:lnTo>
                  <a:lnTo>
                    <a:pt x="79816" y="23154"/>
                  </a:lnTo>
                  <a:lnTo>
                    <a:pt x="74662" y="13962"/>
                  </a:lnTo>
                  <a:lnTo>
                    <a:pt x="67358" y="6762"/>
                  </a:lnTo>
                  <a:lnTo>
                    <a:pt x="58729" y="1914"/>
                  </a:lnTo>
                  <a:lnTo>
                    <a:pt x="50100" y="0"/>
                  </a:lnTo>
                  <a:lnTo>
                    <a:pt x="42233" y="1048"/>
                  </a:lnTo>
                  <a:lnTo>
                    <a:pt x="35329" y="4649"/>
                  </a:lnTo>
                  <a:lnTo>
                    <a:pt x="29311" y="10254"/>
                  </a:lnTo>
                  <a:lnTo>
                    <a:pt x="24006" y="17353"/>
                  </a:lnTo>
                  <a:lnTo>
                    <a:pt x="19240" y="25691"/>
                  </a:lnTo>
                  <a:lnTo>
                    <a:pt x="14863" y="35255"/>
                  </a:lnTo>
                  <a:lnTo>
                    <a:pt x="10764" y="45947"/>
                  </a:lnTo>
                  <a:lnTo>
                    <a:pt x="7025" y="57736"/>
                  </a:lnTo>
                  <a:lnTo>
                    <a:pt x="3892" y="70713"/>
                  </a:lnTo>
                  <a:lnTo>
                    <a:pt x="1461" y="84809"/>
                  </a:lnTo>
                  <a:lnTo>
                    <a:pt x="0" y="99513"/>
                  </a:lnTo>
                  <a:lnTo>
                    <a:pt x="1" y="113997"/>
                  </a:lnTo>
                  <a:lnTo>
                    <a:pt x="1603" y="127791"/>
                  </a:lnTo>
                  <a:lnTo>
                    <a:pt x="4799" y="140152"/>
                  </a:lnTo>
                  <a:lnTo>
                    <a:pt x="9611" y="149938"/>
                  </a:lnTo>
                  <a:lnTo>
                    <a:pt x="15875" y="156758"/>
                  </a:lnTo>
                  <a:lnTo>
                    <a:pt x="22994" y="160385"/>
                  </a:lnTo>
                  <a:lnTo>
                    <a:pt x="30071" y="160416"/>
                  </a:lnTo>
                  <a:lnTo>
                    <a:pt x="36600" y="156998"/>
                  </a:lnTo>
                  <a:lnTo>
                    <a:pt x="42454" y="150843"/>
                  </a:lnTo>
                  <a:lnTo>
                    <a:pt x="47694" y="142910"/>
                  </a:lnTo>
                  <a:lnTo>
                    <a:pt x="52434" y="133911"/>
                  </a:lnTo>
                  <a:lnTo>
                    <a:pt x="56636" y="123961"/>
                  </a:lnTo>
                  <a:lnTo>
                    <a:pt x="60094" y="112699"/>
                  </a:lnTo>
                  <a:lnTo>
                    <a:pt x="62773" y="100059"/>
                  </a:lnTo>
                  <a:lnTo>
                    <a:pt x="65273" y="87836"/>
                  </a:lnTo>
                  <a:lnTo>
                    <a:pt x="68744" y="80612"/>
                  </a:lnTo>
                  <a:lnTo>
                    <a:pt x="73343" y="80336"/>
                  </a:lnTo>
                  <a:lnTo>
                    <a:pt x="78446" y="84406"/>
                  </a:lnTo>
                  <a:lnTo>
                    <a:pt x="83907" y="90774"/>
                  </a:lnTo>
                  <a:lnTo>
                    <a:pt x="89717" y="98130"/>
                  </a:lnTo>
                  <a:lnTo>
                    <a:pt x="95842" y="105772"/>
                  </a:lnTo>
                  <a:lnTo>
                    <a:pt x="102388" y="112905"/>
                  </a:lnTo>
                  <a:lnTo>
                    <a:pt x="109600" y="118506"/>
                  </a:lnTo>
                  <a:lnTo>
                    <a:pt x="117549" y="122169"/>
                  </a:lnTo>
                  <a:lnTo>
                    <a:pt x="125894" y="123976"/>
                  </a:lnTo>
                  <a:lnTo>
                    <a:pt x="134901" y="124285"/>
                  </a:lnTo>
                  <a:lnTo>
                    <a:pt x="146482" y="122001"/>
                  </a:lnTo>
                  <a:lnTo>
                    <a:pt x="163948" y="115325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396506" y="4558839"/>
              <a:ext cx="36199" cy="431669"/>
            </a:xfrm>
            <a:custGeom>
              <a:avLst/>
              <a:gdLst/>
              <a:ahLst/>
              <a:cxnLst/>
              <a:rect l="0" t="0" r="0" b="0"/>
              <a:pathLst>
                <a:path w="36199" h="431669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4"/>
                  </a:lnTo>
                  <a:lnTo>
                    <a:pt x="507" y="42938"/>
                  </a:lnTo>
                  <a:lnTo>
                    <a:pt x="1326" y="53929"/>
                  </a:lnTo>
                  <a:lnTo>
                    <a:pt x="2143" y="65572"/>
                  </a:lnTo>
                  <a:lnTo>
                    <a:pt x="2826" y="77826"/>
                  </a:lnTo>
                  <a:lnTo>
                    <a:pt x="3352" y="90581"/>
                  </a:lnTo>
                  <a:lnTo>
                    <a:pt x="3743" y="103716"/>
                  </a:lnTo>
                  <a:lnTo>
                    <a:pt x="4191" y="117129"/>
                  </a:lnTo>
                  <a:lnTo>
                    <a:pt x="5031" y="130740"/>
                  </a:lnTo>
                  <a:lnTo>
                    <a:pt x="6411" y="144492"/>
                  </a:lnTo>
                  <a:lnTo>
                    <a:pt x="8154" y="158507"/>
                  </a:lnTo>
                  <a:lnTo>
                    <a:pt x="9864" y="173060"/>
                  </a:lnTo>
                  <a:lnTo>
                    <a:pt x="11312" y="188258"/>
                  </a:lnTo>
                  <a:lnTo>
                    <a:pt x="12605" y="203889"/>
                  </a:lnTo>
                  <a:lnTo>
                    <a:pt x="14080" y="219536"/>
                  </a:lnTo>
                  <a:lnTo>
                    <a:pt x="15924" y="234959"/>
                  </a:lnTo>
                  <a:lnTo>
                    <a:pt x="18163" y="250417"/>
                  </a:lnTo>
                  <a:lnTo>
                    <a:pt x="20744" y="266547"/>
                  </a:lnTo>
                  <a:lnTo>
                    <a:pt x="23591" y="283653"/>
                  </a:lnTo>
                  <a:lnTo>
                    <a:pt x="26469" y="301396"/>
                  </a:lnTo>
                  <a:lnTo>
                    <a:pt x="29014" y="319007"/>
                  </a:lnTo>
                  <a:lnTo>
                    <a:pt x="31054" y="336034"/>
                  </a:lnTo>
                  <a:lnTo>
                    <a:pt x="32596" y="352354"/>
                  </a:lnTo>
                  <a:lnTo>
                    <a:pt x="33879" y="369915"/>
                  </a:lnTo>
                  <a:lnTo>
                    <a:pt x="35016" y="393607"/>
                  </a:lnTo>
                  <a:lnTo>
                    <a:pt x="36198" y="431668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285306" y="4740537"/>
              <a:ext cx="252684" cy="60458"/>
            </a:xfrm>
            <a:custGeom>
              <a:avLst/>
              <a:gdLst/>
              <a:ahLst/>
              <a:cxnLst/>
              <a:rect l="0" t="0" r="0" b="0"/>
              <a:pathLst>
                <a:path w="252684" h="60458">
                  <a:moveTo>
                    <a:pt x="252683" y="7815"/>
                  </a:moveTo>
                  <a:lnTo>
                    <a:pt x="240882" y="4948"/>
                  </a:lnTo>
                  <a:lnTo>
                    <a:pt x="229112" y="2806"/>
                  </a:lnTo>
                  <a:lnTo>
                    <a:pt x="216217" y="1208"/>
                  </a:lnTo>
                  <a:lnTo>
                    <a:pt x="202196" y="200"/>
                  </a:lnTo>
                  <a:lnTo>
                    <a:pt x="187220" y="0"/>
                  </a:lnTo>
                  <a:lnTo>
                    <a:pt x="171502" y="656"/>
                  </a:lnTo>
                  <a:lnTo>
                    <a:pt x="155399" y="2066"/>
                  </a:lnTo>
                  <a:lnTo>
                    <a:pt x="139375" y="4079"/>
                  </a:lnTo>
                  <a:lnTo>
                    <a:pt x="123682" y="6546"/>
                  </a:lnTo>
                  <a:lnTo>
                    <a:pt x="108538" y="9506"/>
                  </a:lnTo>
                  <a:lnTo>
                    <a:pt x="94209" y="13171"/>
                  </a:lnTo>
                  <a:lnTo>
                    <a:pt x="80753" y="17599"/>
                  </a:lnTo>
                  <a:lnTo>
                    <a:pt x="68073" y="22708"/>
                  </a:lnTo>
                  <a:lnTo>
                    <a:pt x="56009" y="28362"/>
                  </a:lnTo>
                  <a:lnTo>
                    <a:pt x="44421" y="34416"/>
                  </a:lnTo>
                  <a:lnTo>
                    <a:pt x="33632" y="40453"/>
                  </a:lnTo>
                  <a:lnTo>
                    <a:pt x="23370" y="46380"/>
                  </a:lnTo>
                  <a:lnTo>
                    <a:pt x="12730" y="52713"/>
                  </a:lnTo>
                  <a:lnTo>
                    <a:pt x="0" y="60457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489839" y="4812845"/>
              <a:ext cx="113570" cy="206358"/>
            </a:xfrm>
            <a:custGeom>
              <a:avLst/>
              <a:gdLst/>
              <a:ahLst/>
              <a:cxnLst/>
              <a:rect l="0" t="0" r="0" b="0"/>
              <a:pathLst>
                <a:path w="113570" h="206358">
                  <a:moveTo>
                    <a:pt x="79736" y="9207"/>
                  </a:moveTo>
                  <a:lnTo>
                    <a:pt x="73801" y="3607"/>
                  </a:lnTo>
                  <a:lnTo>
                    <a:pt x="67597" y="603"/>
                  </a:lnTo>
                  <a:lnTo>
                    <a:pt x="60505" y="0"/>
                  </a:lnTo>
                  <a:lnTo>
                    <a:pt x="52738" y="1704"/>
                  </a:lnTo>
                  <a:lnTo>
                    <a:pt x="44740" y="5936"/>
                  </a:lnTo>
                  <a:lnTo>
                    <a:pt x="36803" y="12580"/>
                  </a:lnTo>
                  <a:lnTo>
                    <a:pt x="29202" y="21250"/>
                  </a:lnTo>
                  <a:lnTo>
                    <a:pt x="22257" y="31489"/>
                  </a:lnTo>
                  <a:lnTo>
                    <a:pt x="16078" y="42885"/>
                  </a:lnTo>
                  <a:lnTo>
                    <a:pt x="10761" y="55108"/>
                  </a:lnTo>
                  <a:lnTo>
                    <a:pt x="6481" y="67909"/>
                  </a:lnTo>
                  <a:lnTo>
                    <a:pt x="3234" y="81105"/>
                  </a:lnTo>
                  <a:lnTo>
                    <a:pt x="1035" y="94405"/>
                  </a:lnTo>
                  <a:lnTo>
                    <a:pt x="0" y="107415"/>
                  </a:lnTo>
                  <a:lnTo>
                    <a:pt x="81" y="119945"/>
                  </a:lnTo>
                  <a:lnTo>
                    <a:pt x="1099" y="131988"/>
                  </a:lnTo>
                  <a:lnTo>
                    <a:pt x="2845" y="143615"/>
                  </a:lnTo>
                  <a:lnTo>
                    <a:pt x="5137" y="154916"/>
                  </a:lnTo>
                  <a:lnTo>
                    <a:pt x="8149" y="165812"/>
                  </a:lnTo>
                  <a:lnTo>
                    <a:pt x="12381" y="176063"/>
                  </a:lnTo>
                  <a:lnTo>
                    <a:pt x="18009" y="185577"/>
                  </a:lnTo>
                  <a:lnTo>
                    <a:pt x="24907" y="193932"/>
                  </a:lnTo>
                  <a:lnTo>
                    <a:pt x="32833" y="200335"/>
                  </a:lnTo>
                  <a:lnTo>
                    <a:pt x="41531" y="204516"/>
                  </a:lnTo>
                  <a:lnTo>
                    <a:pt x="50626" y="206357"/>
                  </a:lnTo>
                  <a:lnTo>
                    <a:pt x="59643" y="205629"/>
                  </a:lnTo>
                  <a:lnTo>
                    <a:pt x="68328" y="202472"/>
                  </a:lnTo>
                  <a:lnTo>
                    <a:pt x="76463" y="197287"/>
                  </a:lnTo>
                  <a:lnTo>
                    <a:pt x="83779" y="190536"/>
                  </a:lnTo>
                  <a:lnTo>
                    <a:pt x="90219" y="182627"/>
                  </a:lnTo>
                  <a:lnTo>
                    <a:pt x="95884" y="173728"/>
                  </a:lnTo>
                  <a:lnTo>
                    <a:pt x="100930" y="163778"/>
                  </a:lnTo>
                  <a:lnTo>
                    <a:pt x="105506" y="152823"/>
                  </a:lnTo>
                  <a:lnTo>
                    <a:pt x="109411" y="140857"/>
                  </a:lnTo>
                  <a:lnTo>
                    <a:pt x="112131" y="127760"/>
                  </a:lnTo>
                  <a:lnTo>
                    <a:pt x="113478" y="113584"/>
                  </a:lnTo>
                  <a:lnTo>
                    <a:pt x="113569" y="98826"/>
                  </a:lnTo>
                  <a:lnTo>
                    <a:pt x="112641" y="84307"/>
                  </a:lnTo>
                  <a:lnTo>
                    <a:pt x="110938" y="70479"/>
                  </a:lnTo>
                  <a:lnTo>
                    <a:pt x="108441" y="57684"/>
                  </a:lnTo>
                  <a:lnTo>
                    <a:pt x="104408" y="44968"/>
                  </a:lnTo>
                  <a:lnTo>
                    <a:pt x="96255" y="3009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611689" y="4748352"/>
              <a:ext cx="147400" cy="251129"/>
            </a:xfrm>
            <a:custGeom>
              <a:avLst/>
              <a:gdLst/>
              <a:ahLst/>
              <a:cxnLst/>
              <a:rect l="0" t="0" r="0" b="0"/>
              <a:pathLst>
                <a:path w="147400" h="251129">
                  <a:moveTo>
                    <a:pt x="0" y="126342"/>
                  </a:moveTo>
                  <a:lnTo>
                    <a:pt x="5801" y="135143"/>
                  </a:lnTo>
                  <a:lnTo>
                    <a:pt x="10725" y="143490"/>
                  </a:lnTo>
                  <a:lnTo>
                    <a:pt x="15228" y="152189"/>
                  </a:lnTo>
                  <a:lnTo>
                    <a:pt x="19448" y="161309"/>
                  </a:lnTo>
                  <a:lnTo>
                    <a:pt x="23462" y="170805"/>
                  </a:lnTo>
                  <a:lnTo>
                    <a:pt x="27328" y="180597"/>
                  </a:lnTo>
                  <a:lnTo>
                    <a:pt x="31253" y="190610"/>
                  </a:lnTo>
                  <a:lnTo>
                    <a:pt x="35576" y="200785"/>
                  </a:lnTo>
                  <a:lnTo>
                    <a:pt x="40447" y="211072"/>
                  </a:lnTo>
                  <a:lnTo>
                    <a:pt x="45686" y="221435"/>
                  </a:lnTo>
                  <a:lnTo>
                    <a:pt x="50895" y="231853"/>
                  </a:lnTo>
                  <a:lnTo>
                    <a:pt x="55820" y="242229"/>
                  </a:lnTo>
                  <a:lnTo>
                    <a:pt x="59631" y="249799"/>
                  </a:lnTo>
                  <a:lnTo>
                    <a:pt x="61310" y="251128"/>
                  </a:lnTo>
                  <a:lnTo>
                    <a:pt x="61116" y="247271"/>
                  </a:lnTo>
                  <a:lnTo>
                    <a:pt x="59662" y="239892"/>
                  </a:lnTo>
                  <a:lnTo>
                    <a:pt x="57427" y="230210"/>
                  </a:lnTo>
                  <a:lnTo>
                    <a:pt x="54720" y="219026"/>
                  </a:lnTo>
                  <a:lnTo>
                    <a:pt x="51888" y="206697"/>
                  </a:lnTo>
                  <a:lnTo>
                    <a:pt x="49350" y="193254"/>
                  </a:lnTo>
                  <a:lnTo>
                    <a:pt x="47299" y="178791"/>
                  </a:lnTo>
                  <a:lnTo>
                    <a:pt x="45578" y="163646"/>
                  </a:lnTo>
                  <a:lnTo>
                    <a:pt x="43806" y="148321"/>
                  </a:lnTo>
                  <a:lnTo>
                    <a:pt x="41767" y="133126"/>
                  </a:lnTo>
                  <a:lnTo>
                    <a:pt x="39735" y="118330"/>
                  </a:lnTo>
                  <a:lnTo>
                    <a:pt x="38355" y="104238"/>
                  </a:lnTo>
                  <a:lnTo>
                    <a:pt x="37948" y="90947"/>
                  </a:lnTo>
                  <a:lnTo>
                    <a:pt x="38506" y="78377"/>
                  </a:lnTo>
                  <a:lnTo>
                    <a:pt x="39876" y="66387"/>
                  </a:lnTo>
                  <a:lnTo>
                    <a:pt x="41884" y="54843"/>
                  </a:lnTo>
                  <a:lnTo>
                    <a:pt x="44690" y="43954"/>
                  </a:lnTo>
                  <a:lnTo>
                    <a:pt x="48775" y="34239"/>
                  </a:lnTo>
                  <a:lnTo>
                    <a:pt x="54310" y="25893"/>
                  </a:lnTo>
                  <a:lnTo>
                    <a:pt x="61484" y="18967"/>
                  </a:lnTo>
                  <a:lnTo>
                    <a:pt x="70660" y="13530"/>
                  </a:lnTo>
                  <a:lnTo>
                    <a:pt x="81820" y="9467"/>
                  </a:lnTo>
                  <a:lnTo>
                    <a:pt x="94105" y="6527"/>
                  </a:lnTo>
                  <a:lnTo>
                    <a:pt x="107316" y="4137"/>
                  </a:lnTo>
                  <a:lnTo>
                    <a:pt x="123729" y="208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053471" y="5022093"/>
              <a:ext cx="1652975" cy="189514"/>
            </a:xfrm>
            <a:custGeom>
              <a:avLst/>
              <a:gdLst/>
              <a:ahLst/>
              <a:cxnLst/>
              <a:rect l="0" t="0" r="0" b="0"/>
              <a:pathLst>
                <a:path w="1652975" h="189514">
                  <a:moveTo>
                    <a:pt x="1652974" y="0"/>
                  </a:moveTo>
                  <a:lnTo>
                    <a:pt x="1641239" y="67"/>
                  </a:lnTo>
                  <a:lnTo>
                    <a:pt x="1630111" y="707"/>
                  </a:lnTo>
                  <a:lnTo>
                    <a:pt x="1618507" y="1999"/>
                  </a:lnTo>
                  <a:lnTo>
                    <a:pt x="1606173" y="3686"/>
                  </a:lnTo>
                  <a:lnTo>
                    <a:pt x="1592865" y="5354"/>
                  </a:lnTo>
                  <a:lnTo>
                    <a:pt x="1578560" y="6772"/>
                  </a:lnTo>
                  <a:lnTo>
                    <a:pt x="1563556" y="8042"/>
                  </a:lnTo>
                  <a:lnTo>
                    <a:pt x="1548342" y="9502"/>
                  </a:lnTo>
                  <a:lnTo>
                    <a:pt x="1533229" y="11334"/>
                  </a:lnTo>
                  <a:lnTo>
                    <a:pt x="1518490" y="13565"/>
                  </a:lnTo>
                  <a:lnTo>
                    <a:pt x="1504440" y="16142"/>
                  </a:lnTo>
                  <a:lnTo>
                    <a:pt x="1491173" y="18985"/>
                  </a:lnTo>
                  <a:lnTo>
                    <a:pt x="1478449" y="21860"/>
                  </a:lnTo>
                  <a:lnTo>
                    <a:pt x="1465824" y="24404"/>
                  </a:lnTo>
                  <a:lnTo>
                    <a:pt x="1453032" y="26449"/>
                  </a:lnTo>
                  <a:lnTo>
                    <a:pt x="1440150" y="28158"/>
                  </a:lnTo>
                  <a:lnTo>
                    <a:pt x="1427494" y="29921"/>
                  </a:lnTo>
                  <a:lnTo>
                    <a:pt x="1415233" y="31957"/>
                  </a:lnTo>
                  <a:lnTo>
                    <a:pt x="1403219" y="34156"/>
                  </a:lnTo>
                  <a:lnTo>
                    <a:pt x="1391086" y="36179"/>
                  </a:lnTo>
                  <a:lnTo>
                    <a:pt x="1378627" y="37842"/>
                  </a:lnTo>
                  <a:lnTo>
                    <a:pt x="1365801" y="39281"/>
                  </a:lnTo>
                  <a:lnTo>
                    <a:pt x="1352652" y="40853"/>
                  </a:lnTo>
                  <a:lnTo>
                    <a:pt x="1339246" y="42758"/>
                  </a:lnTo>
                  <a:lnTo>
                    <a:pt x="1325650" y="44869"/>
                  </a:lnTo>
                  <a:lnTo>
                    <a:pt x="1311916" y="46832"/>
                  </a:lnTo>
                  <a:lnTo>
                    <a:pt x="1298091" y="48454"/>
                  </a:lnTo>
                  <a:lnTo>
                    <a:pt x="1284366" y="49864"/>
                  </a:lnTo>
                  <a:lnTo>
                    <a:pt x="1271072" y="51419"/>
                  </a:lnTo>
                  <a:lnTo>
                    <a:pt x="1258346" y="53312"/>
                  </a:lnTo>
                  <a:lnTo>
                    <a:pt x="1246004" y="55414"/>
                  </a:lnTo>
                  <a:lnTo>
                    <a:pt x="1233643" y="57371"/>
                  </a:lnTo>
                  <a:lnTo>
                    <a:pt x="1221027" y="58985"/>
                  </a:lnTo>
                  <a:lnTo>
                    <a:pt x="1208094" y="60220"/>
                  </a:lnTo>
                  <a:lnTo>
                    <a:pt x="1194872" y="61125"/>
                  </a:lnTo>
                  <a:lnTo>
                    <a:pt x="1181414" y="61768"/>
                  </a:lnTo>
                  <a:lnTo>
                    <a:pt x="1167612" y="62216"/>
                  </a:lnTo>
                  <a:lnTo>
                    <a:pt x="1153208" y="62525"/>
                  </a:lnTo>
                  <a:lnTo>
                    <a:pt x="1138114" y="62740"/>
                  </a:lnTo>
                  <a:lnTo>
                    <a:pt x="1122554" y="63056"/>
                  </a:lnTo>
                  <a:lnTo>
                    <a:pt x="1106956" y="63800"/>
                  </a:lnTo>
                  <a:lnTo>
                    <a:pt x="1091575" y="65119"/>
                  </a:lnTo>
                  <a:lnTo>
                    <a:pt x="1076484" y="66987"/>
                  </a:lnTo>
                  <a:lnTo>
                    <a:pt x="1061665" y="69313"/>
                  </a:lnTo>
                  <a:lnTo>
                    <a:pt x="1047062" y="71984"/>
                  </a:lnTo>
                  <a:lnTo>
                    <a:pt x="1032458" y="74743"/>
                  </a:lnTo>
                  <a:lnTo>
                    <a:pt x="1017500" y="77208"/>
                  </a:lnTo>
                  <a:lnTo>
                    <a:pt x="1002028" y="79194"/>
                  </a:lnTo>
                  <a:lnTo>
                    <a:pt x="986212" y="80695"/>
                  </a:lnTo>
                  <a:lnTo>
                    <a:pt x="970440" y="81786"/>
                  </a:lnTo>
                  <a:lnTo>
                    <a:pt x="954937" y="82561"/>
                  </a:lnTo>
                  <a:lnTo>
                    <a:pt x="939595" y="83270"/>
                  </a:lnTo>
                  <a:lnTo>
                    <a:pt x="924075" y="84286"/>
                  </a:lnTo>
                  <a:lnTo>
                    <a:pt x="908193" y="85785"/>
                  </a:lnTo>
                  <a:lnTo>
                    <a:pt x="892086" y="87608"/>
                  </a:lnTo>
                  <a:lnTo>
                    <a:pt x="876112" y="89370"/>
                  </a:lnTo>
                  <a:lnTo>
                    <a:pt x="860475" y="90855"/>
                  </a:lnTo>
                  <a:lnTo>
                    <a:pt x="845211" y="92172"/>
                  </a:lnTo>
                  <a:lnTo>
                    <a:pt x="830275" y="93662"/>
                  </a:lnTo>
                  <a:lnTo>
                    <a:pt x="815599" y="95512"/>
                  </a:lnTo>
                  <a:lnTo>
                    <a:pt x="801115" y="97586"/>
                  </a:lnTo>
                  <a:lnTo>
                    <a:pt x="786770" y="99524"/>
                  </a:lnTo>
                  <a:lnTo>
                    <a:pt x="772518" y="101124"/>
                  </a:lnTo>
                  <a:lnTo>
                    <a:pt x="758165" y="102351"/>
                  </a:lnTo>
                  <a:lnTo>
                    <a:pt x="743383" y="103250"/>
                  </a:lnTo>
                  <a:lnTo>
                    <a:pt x="728032" y="103889"/>
                  </a:lnTo>
                  <a:lnTo>
                    <a:pt x="712298" y="104335"/>
                  </a:lnTo>
                  <a:lnTo>
                    <a:pt x="696583" y="104642"/>
                  </a:lnTo>
                  <a:lnTo>
                    <a:pt x="681123" y="104856"/>
                  </a:lnTo>
                  <a:lnTo>
                    <a:pt x="665979" y="105171"/>
                  </a:lnTo>
                  <a:lnTo>
                    <a:pt x="651125" y="105915"/>
                  </a:lnTo>
                  <a:lnTo>
                    <a:pt x="636498" y="107228"/>
                  </a:lnTo>
                  <a:lnTo>
                    <a:pt x="621878" y="108924"/>
                  </a:lnTo>
                  <a:lnTo>
                    <a:pt x="606910" y="110602"/>
                  </a:lnTo>
                  <a:lnTo>
                    <a:pt x="591431" y="112029"/>
                  </a:lnTo>
                  <a:lnTo>
                    <a:pt x="575609" y="113307"/>
                  </a:lnTo>
                  <a:lnTo>
                    <a:pt x="559834" y="114772"/>
                  </a:lnTo>
                  <a:lnTo>
                    <a:pt x="544334" y="116605"/>
                  </a:lnTo>
                  <a:lnTo>
                    <a:pt x="529164" y="118666"/>
                  </a:lnTo>
                  <a:lnTo>
                    <a:pt x="514291" y="120596"/>
                  </a:lnTo>
                  <a:lnTo>
                    <a:pt x="499657" y="122196"/>
                  </a:lnTo>
                  <a:lnTo>
                    <a:pt x="485202" y="123593"/>
                  </a:lnTo>
                  <a:lnTo>
                    <a:pt x="470876" y="125138"/>
                  </a:lnTo>
                  <a:lnTo>
                    <a:pt x="456642" y="127028"/>
                  </a:lnTo>
                  <a:lnTo>
                    <a:pt x="442470" y="129299"/>
                  </a:lnTo>
                  <a:lnTo>
                    <a:pt x="428343" y="131902"/>
                  </a:lnTo>
                  <a:lnTo>
                    <a:pt x="414244" y="134762"/>
                  </a:lnTo>
                  <a:lnTo>
                    <a:pt x="400165" y="137650"/>
                  </a:lnTo>
                  <a:lnTo>
                    <a:pt x="386100" y="140201"/>
                  </a:lnTo>
                  <a:lnTo>
                    <a:pt x="372044" y="142247"/>
                  </a:lnTo>
                  <a:lnTo>
                    <a:pt x="357993" y="143788"/>
                  </a:lnTo>
                  <a:lnTo>
                    <a:pt x="343947" y="144904"/>
                  </a:lnTo>
                  <a:lnTo>
                    <a:pt x="329909" y="145697"/>
                  </a:lnTo>
                  <a:lnTo>
                    <a:pt x="316040" y="146418"/>
                  </a:lnTo>
                  <a:lnTo>
                    <a:pt x="302648" y="147442"/>
                  </a:lnTo>
                  <a:lnTo>
                    <a:pt x="289857" y="148946"/>
                  </a:lnTo>
                  <a:lnTo>
                    <a:pt x="277470" y="150772"/>
                  </a:lnTo>
                  <a:lnTo>
                    <a:pt x="265080" y="152537"/>
                  </a:lnTo>
                  <a:lnTo>
                    <a:pt x="252444" y="154023"/>
                  </a:lnTo>
                  <a:lnTo>
                    <a:pt x="239498" y="155341"/>
                  </a:lnTo>
                  <a:lnTo>
                    <a:pt x="226268" y="156833"/>
                  </a:lnTo>
                  <a:lnTo>
                    <a:pt x="212808" y="158683"/>
                  </a:lnTo>
                  <a:lnTo>
                    <a:pt x="199175" y="160756"/>
                  </a:lnTo>
                  <a:lnTo>
                    <a:pt x="185417" y="162694"/>
                  </a:lnTo>
                  <a:lnTo>
                    <a:pt x="171574" y="164300"/>
                  </a:lnTo>
                  <a:lnTo>
                    <a:pt x="157839" y="165700"/>
                  </a:lnTo>
                  <a:lnTo>
                    <a:pt x="144537" y="167247"/>
                  </a:lnTo>
                  <a:lnTo>
                    <a:pt x="131806" y="169135"/>
                  </a:lnTo>
                  <a:lnTo>
                    <a:pt x="119461" y="171233"/>
                  </a:lnTo>
                  <a:lnTo>
                    <a:pt x="107097" y="173189"/>
                  </a:lnTo>
                  <a:lnTo>
                    <a:pt x="94480" y="174805"/>
                  </a:lnTo>
                  <a:lnTo>
                    <a:pt x="81547" y="176214"/>
                  </a:lnTo>
                  <a:lnTo>
                    <a:pt x="68325" y="177766"/>
                  </a:lnTo>
                  <a:lnTo>
                    <a:pt x="54888" y="179656"/>
                  </a:lnTo>
                  <a:lnTo>
                    <a:pt x="41902" y="181767"/>
                  </a:lnTo>
                  <a:lnTo>
                    <a:pt x="29329" y="183952"/>
                  </a:lnTo>
                  <a:lnTo>
                    <a:pt x="16067" y="18640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982543" y="4758880"/>
              <a:ext cx="169156" cy="238053"/>
            </a:xfrm>
            <a:custGeom>
              <a:avLst/>
              <a:gdLst/>
              <a:ahLst/>
              <a:cxnLst/>
              <a:rect l="0" t="0" r="0" b="0"/>
              <a:pathLst>
                <a:path w="169156" h="238053">
                  <a:moveTo>
                    <a:pt x="134514" y="0"/>
                  </a:moveTo>
                  <a:lnTo>
                    <a:pt x="122846" y="2934"/>
                  </a:lnTo>
                  <a:lnTo>
                    <a:pt x="112357" y="5716"/>
                  </a:lnTo>
                  <a:lnTo>
                    <a:pt x="102055" y="8620"/>
                  </a:lnTo>
                  <a:lnTo>
                    <a:pt x="91754" y="11833"/>
                  </a:lnTo>
                  <a:lnTo>
                    <a:pt x="81410" y="15647"/>
                  </a:lnTo>
                  <a:lnTo>
                    <a:pt x="71025" y="20164"/>
                  </a:lnTo>
                  <a:lnTo>
                    <a:pt x="60770" y="25327"/>
                  </a:lnTo>
                  <a:lnTo>
                    <a:pt x="50960" y="31015"/>
                  </a:lnTo>
                  <a:lnTo>
                    <a:pt x="41733" y="37100"/>
                  </a:lnTo>
                  <a:lnTo>
                    <a:pt x="33064" y="43474"/>
                  </a:lnTo>
                  <a:lnTo>
                    <a:pt x="24854" y="50051"/>
                  </a:lnTo>
                  <a:lnTo>
                    <a:pt x="17011" y="56779"/>
                  </a:lnTo>
                  <a:lnTo>
                    <a:pt x="9930" y="63940"/>
                  </a:lnTo>
                  <a:lnTo>
                    <a:pt x="4458" y="72119"/>
                  </a:lnTo>
                  <a:lnTo>
                    <a:pt x="948" y="81531"/>
                  </a:lnTo>
                  <a:lnTo>
                    <a:pt x="0" y="91286"/>
                  </a:lnTo>
                  <a:lnTo>
                    <a:pt x="2943" y="98877"/>
                  </a:lnTo>
                  <a:lnTo>
                    <a:pt x="9587" y="102965"/>
                  </a:lnTo>
                  <a:lnTo>
                    <a:pt x="18272" y="104788"/>
                  </a:lnTo>
                  <a:lnTo>
                    <a:pt x="28151" y="105319"/>
                  </a:lnTo>
                  <a:lnTo>
                    <a:pt x="38620" y="104870"/>
                  </a:lnTo>
                  <a:lnTo>
                    <a:pt x="49319" y="103623"/>
                  </a:lnTo>
                  <a:lnTo>
                    <a:pt x="60238" y="102073"/>
                  </a:lnTo>
                  <a:lnTo>
                    <a:pt x="71613" y="100993"/>
                  </a:lnTo>
                  <a:lnTo>
                    <a:pt x="83545" y="100778"/>
                  </a:lnTo>
                  <a:lnTo>
                    <a:pt x="95672" y="101629"/>
                  </a:lnTo>
                  <a:lnTo>
                    <a:pt x="107287" y="103726"/>
                  </a:lnTo>
                  <a:lnTo>
                    <a:pt x="118026" y="107028"/>
                  </a:lnTo>
                  <a:lnTo>
                    <a:pt x="127863" y="111347"/>
                  </a:lnTo>
                  <a:lnTo>
                    <a:pt x="136931" y="116454"/>
                  </a:lnTo>
                  <a:lnTo>
                    <a:pt x="145393" y="122153"/>
                  </a:lnTo>
                  <a:lnTo>
                    <a:pt x="153075" y="128604"/>
                  </a:lnTo>
                  <a:lnTo>
                    <a:pt x="159492" y="136297"/>
                  </a:lnTo>
                  <a:lnTo>
                    <a:pt x="164467" y="145397"/>
                  </a:lnTo>
                  <a:lnTo>
                    <a:pt x="167810" y="155609"/>
                  </a:lnTo>
                  <a:lnTo>
                    <a:pt x="169155" y="166382"/>
                  </a:lnTo>
                  <a:lnTo>
                    <a:pt x="168492" y="177322"/>
                  </a:lnTo>
                  <a:lnTo>
                    <a:pt x="165774" y="187921"/>
                  </a:lnTo>
                  <a:lnTo>
                    <a:pt x="160759" y="197498"/>
                  </a:lnTo>
                  <a:lnTo>
                    <a:pt x="153540" y="205784"/>
                  </a:lnTo>
                  <a:lnTo>
                    <a:pt x="144627" y="212855"/>
                  </a:lnTo>
                  <a:lnTo>
                    <a:pt x="134744" y="218927"/>
                  </a:lnTo>
                  <a:lnTo>
                    <a:pt x="124390" y="224235"/>
                  </a:lnTo>
                  <a:lnTo>
                    <a:pt x="113508" y="228820"/>
                  </a:lnTo>
                  <a:lnTo>
                    <a:pt x="101612" y="232535"/>
                  </a:lnTo>
                  <a:lnTo>
                    <a:pt x="88511" y="235369"/>
                  </a:lnTo>
                  <a:lnTo>
                    <a:pt x="74669" y="237248"/>
                  </a:lnTo>
                  <a:lnTo>
                    <a:pt x="59475" y="238052"/>
                  </a:lnTo>
                  <a:lnTo>
                    <a:pt x="39359" y="236736"/>
                  </a:lnTo>
                  <a:lnTo>
                    <a:pt x="8172" y="231627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180228" y="4537782"/>
              <a:ext cx="52643" cy="442198"/>
            </a:xfrm>
            <a:custGeom>
              <a:avLst/>
              <a:gdLst/>
              <a:ahLst/>
              <a:cxnLst/>
              <a:rect l="0" t="0" r="0" b="0"/>
              <a:pathLst>
                <a:path w="52643" h="442198">
                  <a:moveTo>
                    <a:pt x="0" y="0"/>
                  </a:moveTo>
                  <a:lnTo>
                    <a:pt x="67" y="11869"/>
                  </a:lnTo>
                  <a:lnTo>
                    <a:pt x="707" y="24279"/>
                  </a:lnTo>
                  <a:lnTo>
                    <a:pt x="2004" y="38474"/>
                  </a:lnTo>
                  <a:lnTo>
                    <a:pt x="3863" y="54528"/>
                  </a:lnTo>
                  <a:lnTo>
                    <a:pt x="6180" y="72469"/>
                  </a:lnTo>
                  <a:lnTo>
                    <a:pt x="8841" y="92098"/>
                  </a:lnTo>
                  <a:lnTo>
                    <a:pt x="11592" y="112604"/>
                  </a:lnTo>
                  <a:lnTo>
                    <a:pt x="14050" y="132735"/>
                  </a:lnTo>
                  <a:lnTo>
                    <a:pt x="16037" y="151818"/>
                  </a:lnTo>
                  <a:lnTo>
                    <a:pt x="17708" y="169726"/>
                  </a:lnTo>
                  <a:lnTo>
                    <a:pt x="19445" y="186600"/>
                  </a:lnTo>
                  <a:lnTo>
                    <a:pt x="21468" y="202669"/>
                  </a:lnTo>
                  <a:lnTo>
                    <a:pt x="23828" y="218633"/>
                  </a:lnTo>
                  <a:lnTo>
                    <a:pt x="26492" y="235585"/>
                  </a:lnTo>
                  <a:lnTo>
                    <a:pt x="29393" y="254035"/>
                  </a:lnTo>
                  <a:lnTo>
                    <a:pt x="32309" y="273653"/>
                  </a:lnTo>
                  <a:lnTo>
                    <a:pt x="34879" y="293586"/>
                  </a:lnTo>
                  <a:lnTo>
                    <a:pt x="36941" y="313280"/>
                  </a:lnTo>
                  <a:lnTo>
                    <a:pt x="38663" y="332213"/>
                  </a:lnTo>
                  <a:lnTo>
                    <a:pt x="40433" y="349766"/>
                  </a:lnTo>
                  <a:lnTo>
                    <a:pt x="42474" y="365745"/>
                  </a:lnTo>
                  <a:lnTo>
                    <a:pt x="44686" y="380236"/>
                  </a:lnTo>
                  <a:lnTo>
                    <a:pt x="46951" y="395044"/>
                  </a:lnTo>
                  <a:lnTo>
                    <a:pt x="49471" y="413705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096000" y="4716767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88305" y="2934"/>
                  </a:lnTo>
                  <a:lnTo>
                    <a:pt x="177176" y="5716"/>
                  </a:lnTo>
                  <a:lnTo>
                    <a:pt x="165578" y="8615"/>
                  </a:lnTo>
                  <a:lnTo>
                    <a:pt x="153417" y="11656"/>
                  </a:lnTo>
                  <a:lnTo>
                    <a:pt x="140757" y="14821"/>
                  </a:lnTo>
                  <a:lnTo>
                    <a:pt x="127706" y="18085"/>
                  </a:lnTo>
                  <a:lnTo>
                    <a:pt x="114527" y="21422"/>
                  </a:lnTo>
                  <a:lnTo>
                    <a:pt x="101610" y="24814"/>
                  </a:lnTo>
                  <a:lnTo>
                    <a:pt x="89148" y="28243"/>
                  </a:lnTo>
                  <a:lnTo>
                    <a:pt x="77155" y="31697"/>
                  </a:lnTo>
                  <a:lnTo>
                    <a:pt x="65561" y="35170"/>
                  </a:lnTo>
                  <a:lnTo>
                    <a:pt x="54288" y="38650"/>
                  </a:lnTo>
                  <a:lnTo>
                    <a:pt x="43514" y="41982"/>
                  </a:lnTo>
                  <a:lnTo>
                    <a:pt x="32520" y="45194"/>
                  </a:lnTo>
                  <a:lnTo>
                    <a:pt x="19219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277892" y="4826473"/>
              <a:ext cx="133963" cy="174564"/>
            </a:xfrm>
            <a:custGeom>
              <a:avLst/>
              <a:gdLst/>
              <a:ahLst/>
              <a:cxnLst/>
              <a:rect l="0" t="0" r="0" b="0"/>
              <a:pathLst>
                <a:path w="133963" h="174564">
                  <a:moveTo>
                    <a:pt x="91848" y="58750"/>
                  </a:moveTo>
                  <a:lnTo>
                    <a:pt x="91714" y="47082"/>
                  </a:lnTo>
                  <a:lnTo>
                    <a:pt x="90434" y="36593"/>
                  </a:lnTo>
                  <a:lnTo>
                    <a:pt x="87836" y="26309"/>
                  </a:lnTo>
                  <a:lnTo>
                    <a:pt x="83944" y="16699"/>
                  </a:lnTo>
                  <a:lnTo>
                    <a:pt x="78662" y="8949"/>
                  </a:lnTo>
                  <a:lnTo>
                    <a:pt x="72081" y="3577"/>
                  </a:lnTo>
                  <a:lnTo>
                    <a:pt x="64581" y="623"/>
                  </a:lnTo>
                  <a:lnTo>
                    <a:pt x="56719" y="0"/>
                  </a:lnTo>
                  <a:lnTo>
                    <a:pt x="48845" y="1402"/>
                  </a:lnTo>
                  <a:lnTo>
                    <a:pt x="41104" y="4578"/>
                  </a:lnTo>
                  <a:lnTo>
                    <a:pt x="33527" y="9435"/>
                  </a:lnTo>
                  <a:lnTo>
                    <a:pt x="26108" y="15777"/>
                  </a:lnTo>
                  <a:lnTo>
                    <a:pt x="19142" y="23641"/>
                  </a:lnTo>
                  <a:lnTo>
                    <a:pt x="13216" y="33354"/>
                  </a:lnTo>
                  <a:lnTo>
                    <a:pt x="8563" y="44927"/>
                  </a:lnTo>
                  <a:lnTo>
                    <a:pt x="5099" y="58107"/>
                  </a:lnTo>
                  <a:lnTo>
                    <a:pt x="2609" y="72548"/>
                  </a:lnTo>
                  <a:lnTo>
                    <a:pt x="867" y="87920"/>
                  </a:lnTo>
                  <a:lnTo>
                    <a:pt x="0" y="103630"/>
                  </a:lnTo>
                  <a:lnTo>
                    <a:pt x="467" y="118863"/>
                  </a:lnTo>
                  <a:lnTo>
                    <a:pt x="2414" y="133195"/>
                  </a:lnTo>
                  <a:lnTo>
                    <a:pt x="5857" y="145935"/>
                  </a:lnTo>
                  <a:lnTo>
                    <a:pt x="10841" y="155983"/>
                  </a:lnTo>
                  <a:lnTo>
                    <a:pt x="17229" y="162991"/>
                  </a:lnTo>
                  <a:lnTo>
                    <a:pt x="24603" y="167086"/>
                  </a:lnTo>
                  <a:lnTo>
                    <a:pt x="32383" y="168496"/>
                  </a:lnTo>
                  <a:lnTo>
                    <a:pt x="40197" y="167631"/>
                  </a:lnTo>
                  <a:lnTo>
                    <a:pt x="47730" y="164818"/>
                  </a:lnTo>
                  <a:lnTo>
                    <a:pt x="54634" y="160207"/>
                  </a:lnTo>
                  <a:lnTo>
                    <a:pt x="60793" y="154039"/>
                  </a:lnTo>
                  <a:lnTo>
                    <a:pt x="66268" y="146631"/>
                  </a:lnTo>
                  <a:lnTo>
                    <a:pt x="71188" y="138291"/>
                  </a:lnTo>
                  <a:lnTo>
                    <a:pt x="75682" y="129268"/>
                  </a:lnTo>
                  <a:lnTo>
                    <a:pt x="79703" y="119600"/>
                  </a:lnTo>
                  <a:lnTo>
                    <a:pt x="83032" y="109125"/>
                  </a:lnTo>
                  <a:lnTo>
                    <a:pt x="85615" y="97915"/>
                  </a:lnTo>
                  <a:lnTo>
                    <a:pt x="87837" y="89509"/>
                  </a:lnTo>
                  <a:lnTo>
                    <a:pt x="90125" y="87892"/>
                  </a:lnTo>
                  <a:lnTo>
                    <a:pt x="92448" y="91203"/>
                  </a:lnTo>
                  <a:lnTo>
                    <a:pt x="94900" y="97591"/>
                  </a:lnTo>
                  <a:lnTo>
                    <a:pt x="97552" y="106152"/>
                  </a:lnTo>
                  <a:lnTo>
                    <a:pt x="100411" y="116315"/>
                  </a:lnTo>
                  <a:lnTo>
                    <a:pt x="103446" y="127484"/>
                  </a:lnTo>
                  <a:lnTo>
                    <a:pt x="106619" y="139018"/>
                  </a:lnTo>
                  <a:lnTo>
                    <a:pt x="109948" y="150498"/>
                  </a:lnTo>
                  <a:lnTo>
                    <a:pt x="114093" y="161343"/>
                  </a:lnTo>
                  <a:lnTo>
                    <a:pt x="121010" y="170140"/>
                  </a:lnTo>
                  <a:lnTo>
                    <a:pt x="133962" y="174563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411855" y="4853637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3000" y="8801"/>
                  </a:lnTo>
                  <a:lnTo>
                    <a:pt x="6423" y="17148"/>
                  </a:lnTo>
                  <a:lnTo>
                    <a:pt x="10614" y="25843"/>
                  </a:lnTo>
                  <a:lnTo>
                    <a:pt x="15390" y="34882"/>
                  </a:lnTo>
                  <a:lnTo>
                    <a:pt x="20971" y="45171"/>
                  </a:lnTo>
                  <a:lnTo>
                    <a:pt x="28966" y="59854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380269" y="4800994"/>
              <a:ext cx="136872" cy="494841"/>
            </a:xfrm>
            <a:custGeom>
              <a:avLst/>
              <a:gdLst/>
              <a:ahLst/>
              <a:cxnLst/>
              <a:rect l="0" t="0" r="0" b="0"/>
              <a:pathLst>
                <a:path w="136872" h="494841">
                  <a:moveTo>
                    <a:pt x="136871" y="0"/>
                  </a:moveTo>
                  <a:lnTo>
                    <a:pt x="133936" y="8869"/>
                  </a:lnTo>
                  <a:lnTo>
                    <a:pt x="131155" y="17856"/>
                  </a:lnTo>
                  <a:lnTo>
                    <a:pt x="128254" y="27860"/>
                  </a:lnTo>
                  <a:lnTo>
                    <a:pt x="125216" y="39186"/>
                  </a:lnTo>
                  <a:lnTo>
                    <a:pt x="122049" y="52295"/>
                  </a:lnTo>
                  <a:lnTo>
                    <a:pt x="118785" y="67250"/>
                  </a:lnTo>
                  <a:lnTo>
                    <a:pt x="115447" y="83493"/>
                  </a:lnTo>
                  <a:lnTo>
                    <a:pt x="112056" y="100071"/>
                  </a:lnTo>
                  <a:lnTo>
                    <a:pt x="108627" y="116393"/>
                  </a:lnTo>
                  <a:lnTo>
                    <a:pt x="105172" y="132095"/>
                  </a:lnTo>
                  <a:lnTo>
                    <a:pt x="101700" y="146864"/>
                  </a:lnTo>
                  <a:lnTo>
                    <a:pt x="98216" y="160651"/>
                  </a:lnTo>
                  <a:lnTo>
                    <a:pt x="94723" y="173739"/>
                  </a:lnTo>
                  <a:lnTo>
                    <a:pt x="91225" y="186616"/>
                  </a:lnTo>
                  <a:lnTo>
                    <a:pt x="87722" y="199587"/>
                  </a:lnTo>
                  <a:lnTo>
                    <a:pt x="84218" y="212760"/>
                  </a:lnTo>
                  <a:lnTo>
                    <a:pt x="80712" y="226144"/>
                  </a:lnTo>
                  <a:lnTo>
                    <a:pt x="77205" y="239707"/>
                  </a:lnTo>
                  <a:lnTo>
                    <a:pt x="73697" y="253410"/>
                  </a:lnTo>
                  <a:lnTo>
                    <a:pt x="70188" y="267216"/>
                  </a:lnTo>
                  <a:lnTo>
                    <a:pt x="66679" y="281089"/>
                  </a:lnTo>
                  <a:lnTo>
                    <a:pt x="63170" y="294845"/>
                  </a:lnTo>
                  <a:lnTo>
                    <a:pt x="59660" y="308161"/>
                  </a:lnTo>
                  <a:lnTo>
                    <a:pt x="56151" y="320901"/>
                  </a:lnTo>
                  <a:lnTo>
                    <a:pt x="52642" y="333253"/>
                  </a:lnTo>
                  <a:lnTo>
                    <a:pt x="49132" y="345620"/>
                  </a:lnTo>
                  <a:lnTo>
                    <a:pt x="45623" y="358236"/>
                  </a:lnTo>
                  <a:lnTo>
                    <a:pt x="42114" y="370999"/>
                  </a:lnTo>
                  <a:lnTo>
                    <a:pt x="38605" y="383573"/>
                  </a:lnTo>
                  <a:lnTo>
                    <a:pt x="35096" y="395776"/>
                  </a:lnTo>
                  <a:lnTo>
                    <a:pt x="31586" y="407580"/>
                  </a:lnTo>
                  <a:lnTo>
                    <a:pt x="28076" y="419040"/>
                  </a:lnTo>
                  <a:lnTo>
                    <a:pt x="24566" y="430225"/>
                  </a:lnTo>
                  <a:lnTo>
                    <a:pt x="21016" y="441136"/>
                  </a:lnTo>
                  <a:lnTo>
                    <a:pt x="16889" y="452982"/>
                  </a:lnTo>
                  <a:lnTo>
                    <a:pt x="10707" y="469039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6527669" y="4853637"/>
              <a:ext cx="126863" cy="169468"/>
            </a:xfrm>
            <a:custGeom>
              <a:avLst/>
              <a:gdLst/>
              <a:ahLst/>
              <a:cxnLst/>
              <a:rect l="0" t="0" r="0" b="0"/>
              <a:pathLst>
                <a:path w="126863" h="169468">
                  <a:moveTo>
                    <a:pt x="94756" y="0"/>
                  </a:moveTo>
                  <a:lnTo>
                    <a:pt x="83154" y="3001"/>
                  </a:lnTo>
                  <a:lnTo>
                    <a:pt x="73306" y="6424"/>
                  </a:lnTo>
                  <a:lnTo>
                    <a:pt x="64302" y="10619"/>
                  </a:lnTo>
                  <a:lnTo>
                    <a:pt x="55860" y="15520"/>
                  </a:lnTo>
                  <a:lnTo>
                    <a:pt x="47833" y="21001"/>
                  </a:lnTo>
                  <a:lnTo>
                    <a:pt x="40114" y="26936"/>
                  </a:lnTo>
                  <a:lnTo>
                    <a:pt x="32782" y="33370"/>
                  </a:lnTo>
                  <a:lnTo>
                    <a:pt x="26079" y="40517"/>
                  </a:lnTo>
                  <a:lnTo>
                    <a:pt x="20106" y="48425"/>
                  </a:lnTo>
                  <a:lnTo>
                    <a:pt x="15452" y="56684"/>
                  </a:lnTo>
                  <a:lnTo>
                    <a:pt x="13220" y="64541"/>
                  </a:lnTo>
                  <a:lnTo>
                    <a:pt x="13802" y="71591"/>
                  </a:lnTo>
                  <a:lnTo>
                    <a:pt x="16957" y="77458"/>
                  </a:lnTo>
                  <a:lnTo>
                    <a:pt x="22197" y="81643"/>
                  </a:lnTo>
                  <a:lnTo>
                    <a:pt x="29020" y="84050"/>
                  </a:lnTo>
                  <a:lnTo>
                    <a:pt x="37157" y="85056"/>
                  </a:lnTo>
                  <a:lnTo>
                    <a:pt x="46580" y="85290"/>
                  </a:lnTo>
                  <a:lnTo>
                    <a:pt x="57165" y="85207"/>
                  </a:lnTo>
                  <a:lnTo>
                    <a:pt x="68540" y="85360"/>
                  </a:lnTo>
                  <a:lnTo>
                    <a:pt x="80174" y="86463"/>
                  </a:lnTo>
                  <a:lnTo>
                    <a:pt x="91727" y="88816"/>
                  </a:lnTo>
                  <a:lnTo>
                    <a:pt x="102585" y="92688"/>
                  </a:lnTo>
                  <a:lnTo>
                    <a:pt x="111814" y="98487"/>
                  </a:lnTo>
                  <a:lnTo>
                    <a:pt x="119043" y="106232"/>
                  </a:lnTo>
                  <a:lnTo>
                    <a:pt x="124081" y="115329"/>
                  </a:lnTo>
                  <a:lnTo>
                    <a:pt x="126655" y="124803"/>
                  </a:lnTo>
                  <a:lnTo>
                    <a:pt x="126862" y="134051"/>
                  </a:lnTo>
                  <a:lnTo>
                    <a:pt x="124920" y="142697"/>
                  </a:lnTo>
                  <a:lnTo>
                    <a:pt x="120967" y="150422"/>
                  </a:lnTo>
                  <a:lnTo>
                    <a:pt x="115278" y="157159"/>
                  </a:lnTo>
                  <a:lnTo>
                    <a:pt x="108207" y="162700"/>
                  </a:lnTo>
                  <a:lnTo>
                    <a:pt x="100100" y="166606"/>
                  </a:lnTo>
                  <a:lnTo>
                    <a:pt x="91239" y="168793"/>
                  </a:lnTo>
                  <a:lnTo>
                    <a:pt x="81681" y="169467"/>
                  </a:lnTo>
                  <a:lnTo>
                    <a:pt x="71280" y="168940"/>
                  </a:lnTo>
                  <a:lnTo>
                    <a:pt x="60036" y="167520"/>
                  </a:lnTo>
                  <a:lnTo>
                    <a:pt x="48479" y="165611"/>
                  </a:lnTo>
                  <a:lnTo>
                    <a:pt x="36353" y="163526"/>
                  </a:lnTo>
                  <a:lnTo>
                    <a:pt x="21473" y="16108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6923464" y="4632538"/>
              <a:ext cx="25345" cy="400084"/>
            </a:xfrm>
            <a:custGeom>
              <a:avLst/>
              <a:gdLst/>
              <a:ahLst/>
              <a:cxnLst/>
              <a:rect l="0" t="0" r="0" b="0"/>
              <a:pathLst>
                <a:path w="25345" h="400084">
                  <a:moveTo>
                    <a:pt x="25344" y="0"/>
                  </a:moveTo>
                  <a:lnTo>
                    <a:pt x="25277" y="14535"/>
                  </a:lnTo>
                  <a:lnTo>
                    <a:pt x="24636" y="27166"/>
                  </a:lnTo>
                  <a:lnTo>
                    <a:pt x="23344" y="39084"/>
                  </a:lnTo>
                  <a:lnTo>
                    <a:pt x="21658" y="51085"/>
                  </a:lnTo>
                  <a:lnTo>
                    <a:pt x="19989" y="64222"/>
                  </a:lnTo>
                  <a:lnTo>
                    <a:pt x="18575" y="78960"/>
                  </a:lnTo>
                  <a:lnTo>
                    <a:pt x="17478" y="94933"/>
                  </a:lnTo>
                  <a:lnTo>
                    <a:pt x="16668" y="111269"/>
                  </a:lnTo>
                  <a:lnTo>
                    <a:pt x="16084" y="127417"/>
                  </a:lnTo>
                  <a:lnTo>
                    <a:pt x="15506" y="143666"/>
                  </a:lnTo>
                  <a:lnTo>
                    <a:pt x="14578" y="160925"/>
                  </a:lnTo>
                  <a:lnTo>
                    <a:pt x="13138" y="179643"/>
                  </a:lnTo>
                  <a:lnTo>
                    <a:pt x="11355" y="199637"/>
                  </a:lnTo>
                  <a:lnTo>
                    <a:pt x="9619" y="220370"/>
                  </a:lnTo>
                  <a:lnTo>
                    <a:pt x="8157" y="241424"/>
                  </a:lnTo>
                  <a:lnTo>
                    <a:pt x="7026" y="262258"/>
                  </a:lnTo>
                  <a:lnTo>
                    <a:pt x="6191" y="282160"/>
                  </a:lnTo>
                  <a:lnTo>
                    <a:pt x="5590" y="300829"/>
                  </a:lnTo>
                  <a:lnTo>
                    <a:pt x="5000" y="318160"/>
                  </a:lnTo>
                  <a:lnTo>
                    <a:pt x="4064" y="334048"/>
                  </a:lnTo>
                  <a:lnTo>
                    <a:pt x="2624" y="348578"/>
                  </a:lnTo>
                  <a:lnTo>
                    <a:pt x="1031" y="361533"/>
                  </a:lnTo>
                  <a:lnTo>
                    <a:pt x="0" y="373575"/>
                  </a:lnTo>
                  <a:lnTo>
                    <a:pt x="559" y="385765"/>
                  </a:lnTo>
                  <a:lnTo>
                    <a:pt x="4287" y="400083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6769823" y="4811523"/>
              <a:ext cx="263214" cy="63172"/>
            </a:xfrm>
            <a:custGeom>
              <a:avLst/>
              <a:gdLst/>
              <a:ahLst/>
              <a:cxnLst/>
              <a:rect l="0" t="0" r="0" b="0"/>
              <a:pathLst>
                <a:path w="263214" h="63172">
                  <a:moveTo>
                    <a:pt x="263213" y="0"/>
                  </a:moveTo>
                  <a:lnTo>
                    <a:pt x="251478" y="2866"/>
                  </a:lnTo>
                  <a:lnTo>
                    <a:pt x="240349" y="5008"/>
                  </a:lnTo>
                  <a:lnTo>
                    <a:pt x="228751" y="6617"/>
                  </a:lnTo>
                  <a:lnTo>
                    <a:pt x="216590" y="7970"/>
                  </a:lnTo>
                  <a:lnTo>
                    <a:pt x="203929" y="9467"/>
                  </a:lnTo>
                  <a:lnTo>
                    <a:pt x="190869" y="11317"/>
                  </a:lnTo>
                  <a:lnTo>
                    <a:pt x="177344" y="13557"/>
                  </a:lnTo>
                  <a:lnTo>
                    <a:pt x="163129" y="16138"/>
                  </a:lnTo>
                  <a:lnTo>
                    <a:pt x="148167" y="18987"/>
                  </a:lnTo>
                  <a:lnTo>
                    <a:pt x="132695" y="22037"/>
                  </a:lnTo>
                  <a:lnTo>
                    <a:pt x="117156" y="25229"/>
                  </a:lnTo>
                  <a:lnTo>
                    <a:pt x="101820" y="28527"/>
                  </a:lnTo>
                  <a:lnTo>
                    <a:pt x="86929" y="32063"/>
                  </a:lnTo>
                  <a:lnTo>
                    <a:pt x="72776" y="36122"/>
                  </a:lnTo>
                  <a:lnTo>
                    <a:pt x="59452" y="40809"/>
                  </a:lnTo>
                  <a:lnTo>
                    <a:pt x="47131" y="45775"/>
                  </a:lnTo>
                  <a:lnTo>
                    <a:pt x="34848" y="50791"/>
                  </a:lnTo>
                  <a:lnTo>
                    <a:pt x="20407" y="5630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028423" y="4632538"/>
              <a:ext cx="268520" cy="412487"/>
            </a:xfrm>
            <a:custGeom>
              <a:avLst/>
              <a:gdLst/>
              <a:ahLst/>
              <a:cxnLst/>
              <a:rect l="0" t="0" r="0" b="0"/>
              <a:pathLst>
                <a:path w="268520" h="412487">
                  <a:moveTo>
                    <a:pt x="4613" y="0"/>
                  </a:moveTo>
                  <a:lnTo>
                    <a:pt x="1813" y="8936"/>
                  </a:lnTo>
                  <a:lnTo>
                    <a:pt x="312" y="18563"/>
                  </a:lnTo>
                  <a:lnTo>
                    <a:pt x="0" y="29859"/>
                  </a:lnTo>
                  <a:lnTo>
                    <a:pt x="506" y="42872"/>
                  </a:lnTo>
                  <a:lnTo>
                    <a:pt x="1326" y="57648"/>
                  </a:lnTo>
                  <a:lnTo>
                    <a:pt x="2147" y="74018"/>
                  </a:lnTo>
                  <a:lnTo>
                    <a:pt x="3002" y="91359"/>
                  </a:lnTo>
                  <a:lnTo>
                    <a:pt x="4178" y="108747"/>
                  </a:lnTo>
                  <a:lnTo>
                    <a:pt x="5812" y="125663"/>
                  </a:lnTo>
                  <a:lnTo>
                    <a:pt x="7739" y="142289"/>
                  </a:lnTo>
                  <a:lnTo>
                    <a:pt x="9579" y="159283"/>
                  </a:lnTo>
                  <a:lnTo>
                    <a:pt x="11115" y="177016"/>
                  </a:lnTo>
                  <a:lnTo>
                    <a:pt x="12298" y="195538"/>
                  </a:lnTo>
                  <a:lnTo>
                    <a:pt x="13167" y="214744"/>
                  </a:lnTo>
                  <a:lnTo>
                    <a:pt x="13790" y="234478"/>
                  </a:lnTo>
                  <a:lnTo>
                    <a:pt x="14396" y="254275"/>
                  </a:lnTo>
                  <a:lnTo>
                    <a:pt x="15343" y="273405"/>
                  </a:lnTo>
                  <a:lnTo>
                    <a:pt x="16795" y="291527"/>
                  </a:lnTo>
                  <a:lnTo>
                    <a:pt x="18586" y="308642"/>
                  </a:lnTo>
                  <a:lnTo>
                    <a:pt x="20328" y="324910"/>
                  </a:lnTo>
                  <a:lnTo>
                    <a:pt x="21767" y="340426"/>
                  </a:lnTo>
                  <a:lnTo>
                    <a:pt x="21975" y="351989"/>
                  </a:lnTo>
                  <a:lnTo>
                    <a:pt x="20591" y="355572"/>
                  </a:lnTo>
                  <a:lnTo>
                    <a:pt x="19044" y="352709"/>
                  </a:lnTo>
                  <a:lnTo>
                    <a:pt x="18001" y="345827"/>
                  </a:lnTo>
                  <a:lnTo>
                    <a:pt x="17786" y="336826"/>
                  </a:lnTo>
                  <a:lnTo>
                    <a:pt x="18446" y="326826"/>
                  </a:lnTo>
                  <a:lnTo>
                    <a:pt x="19869" y="316399"/>
                  </a:lnTo>
                  <a:lnTo>
                    <a:pt x="21894" y="305813"/>
                  </a:lnTo>
                  <a:lnTo>
                    <a:pt x="24367" y="295183"/>
                  </a:lnTo>
                  <a:lnTo>
                    <a:pt x="27163" y="284556"/>
                  </a:lnTo>
                  <a:lnTo>
                    <a:pt x="30186" y="273947"/>
                  </a:lnTo>
                  <a:lnTo>
                    <a:pt x="33369" y="263362"/>
                  </a:lnTo>
                  <a:lnTo>
                    <a:pt x="36830" y="252962"/>
                  </a:lnTo>
                  <a:lnTo>
                    <a:pt x="40837" y="243050"/>
                  </a:lnTo>
                  <a:lnTo>
                    <a:pt x="45504" y="233771"/>
                  </a:lnTo>
                  <a:lnTo>
                    <a:pt x="50945" y="225744"/>
                  </a:lnTo>
                  <a:lnTo>
                    <a:pt x="57353" y="220096"/>
                  </a:lnTo>
                  <a:lnTo>
                    <a:pt x="64733" y="217234"/>
                  </a:lnTo>
                  <a:lnTo>
                    <a:pt x="72621" y="217093"/>
                  </a:lnTo>
                  <a:lnTo>
                    <a:pt x="80221" y="219500"/>
                  </a:lnTo>
                  <a:lnTo>
                    <a:pt x="87105" y="224082"/>
                  </a:lnTo>
                  <a:lnTo>
                    <a:pt x="93199" y="230374"/>
                  </a:lnTo>
                  <a:lnTo>
                    <a:pt x="98600" y="237943"/>
                  </a:lnTo>
                  <a:lnTo>
                    <a:pt x="103450" y="246436"/>
                  </a:lnTo>
                  <a:lnTo>
                    <a:pt x="107725" y="255744"/>
                  </a:lnTo>
                  <a:lnTo>
                    <a:pt x="111231" y="265976"/>
                  </a:lnTo>
                  <a:lnTo>
                    <a:pt x="113933" y="277115"/>
                  </a:lnTo>
                  <a:lnTo>
                    <a:pt x="116088" y="288867"/>
                  </a:lnTo>
                  <a:lnTo>
                    <a:pt x="118150" y="300755"/>
                  </a:lnTo>
                  <a:lnTo>
                    <a:pt x="120388" y="312499"/>
                  </a:lnTo>
                  <a:lnTo>
                    <a:pt x="122724" y="324163"/>
                  </a:lnTo>
                  <a:lnTo>
                    <a:pt x="124837" y="336062"/>
                  </a:lnTo>
                  <a:lnTo>
                    <a:pt x="126580" y="348297"/>
                  </a:lnTo>
                  <a:lnTo>
                    <a:pt x="128773" y="358492"/>
                  </a:lnTo>
                  <a:lnTo>
                    <a:pt x="132032" y="362963"/>
                  </a:lnTo>
                  <a:lnTo>
                    <a:pt x="135469" y="361618"/>
                  </a:lnTo>
                  <a:lnTo>
                    <a:pt x="138838" y="355969"/>
                  </a:lnTo>
                  <a:lnTo>
                    <a:pt x="142340" y="347761"/>
                  </a:lnTo>
                  <a:lnTo>
                    <a:pt x="146325" y="338611"/>
                  </a:lnTo>
                  <a:lnTo>
                    <a:pt x="150951" y="329444"/>
                  </a:lnTo>
                  <a:lnTo>
                    <a:pt x="156351" y="320785"/>
                  </a:lnTo>
                  <a:lnTo>
                    <a:pt x="162727" y="313016"/>
                  </a:lnTo>
                  <a:lnTo>
                    <a:pt x="170093" y="306229"/>
                  </a:lnTo>
                  <a:lnTo>
                    <a:pt x="178480" y="300477"/>
                  </a:lnTo>
                  <a:lnTo>
                    <a:pt x="188012" y="295893"/>
                  </a:lnTo>
                  <a:lnTo>
                    <a:pt x="198638" y="292423"/>
                  </a:lnTo>
                  <a:lnTo>
                    <a:pt x="209856" y="289562"/>
                  </a:lnTo>
                  <a:lnTo>
                    <a:pt x="220846" y="286485"/>
                  </a:lnTo>
                  <a:lnTo>
                    <a:pt x="231154" y="282735"/>
                  </a:lnTo>
                  <a:lnTo>
                    <a:pt x="240530" y="278060"/>
                  </a:lnTo>
                  <a:lnTo>
                    <a:pt x="248757" y="272239"/>
                  </a:lnTo>
                  <a:lnTo>
                    <a:pt x="255833" y="265280"/>
                  </a:lnTo>
                  <a:lnTo>
                    <a:pt x="261604" y="257353"/>
                  </a:lnTo>
                  <a:lnTo>
                    <a:pt x="265663" y="248670"/>
                  </a:lnTo>
                  <a:lnTo>
                    <a:pt x="267948" y="239431"/>
                  </a:lnTo>
                  <a:lnTo>
                    <a:pt x="268519" y="229959"/>
                  </a:lnTo>
                  <a:lnTo>
                    <a:pt x="267390" y="220681"/>
                  </a:lnTo>
                  <a:lnTo>
                    <a:pt x="264739" y="211827"/>
                  </a:lnTo>
                  <a:lnTo>
                    <a:pt x="260690" y="203919"/>
                  </a:lnTo>
                  <a:lnTo>
                    <a:pt x="255231" y="197817"/>
                  </a:lnTo>
                  <a:lnTo>
                    <a:pt x="248492" y="193833"/>
                  </a:lnTo>
                  <a:lnTo>
                    <a:pt x="240867" y="191955"/>
                  </a:lnTo>
                  <a:lnTo>
                    <a:pt x="232912" y="192125"/>
                  </a:lnTo>
                  <a:lnTo>
                    <a:pt x="224971" y="194093"/>
                  </a:lnTo>
                  <a:lnTo>
                    <a:pt x="217184" y="197666"/>
                  </a:lnTo>
                  <a:lnTo>
                    <a:pt x="209573" y="202797"/>
                  </a:lnTo>
                  <a:lnTo>
                    <a:pt x="202126" y="209321"/>
                  </a:lnTo>
                  <a:lnTo>
                    <a:pt x="194973" y="217139"/>
                  </a:lnTo>
                  <a:lnTo>
                    <a:pt x="188389" y="226289"/>
                  </a:lnTo>
                  <a:lnTo>
                    <a:pt x="182475" y="236662"/>
                  </a:lnTo>
                  <a:lnTo>
                    <a:pt x="177181" y="247881"/>
                  </a:lnTo>
                  <a:lnTo>
                    <a:pt x="172391" y="259405"/>
                  </a:lnTo>
                  <a:lnTo>
                    <a:pt x="167987" y="270898"/>
                  </a:lnTo>
                  <a:lnTo>
                    <a:pt x="164027" y="282394"/>
                  </a:lnTo>
                  <a:lnTo>
                    <a:pt x="160741" y="294179"/>
                  </a:lnTo>
                  <a:lnTo>
                    <a:pt x="158195" y="306405"/>
                  </a:lnTo>
                  <a:lnTo>
                    <a:pt x="156315" y="319074"/>
                  </a:lnTo>
                  <a:lnTo>
                    <a:pt x="154970" y="332119"/>
                  </a:lnTo>
                  <a:lnTo>
                    <a:pt x="154037" y="345445"/>
                  </a:lnTo>
                  <a:lnTo>
                    <a:pt x="153733" y="358649"/>
                  </a:lnTo>
                  <a:lnTo>
                    <a:pt x="154585" y="371055"/>
                  </a:lnTo>
                  <a:lnTo>
                    <a:pt x="156798" y="382349"/>
                  </a:lnTo>
                  <a:lnTo>
                    <a:pt x="160591" y="392236"/>
                  </a:lnTo>
                  <a:lnTo>
                    <a:pt x="166343" y="400280"/>
                  </a:lnTo>
                  <a:lnTo>
                    <a:pt x="174065" y="406420"/>
                  </a:lnTo>
                  <a:lnTo>
                    <a:pt x="183319" y="410578"/>
                  </a:lnTo>
                  <a:lnTo>
                    <a:pt x="193431" y="412486"/>
                  </a:lnTo>
                  <a:lnTo>
                    <a:pt x="203927" y="412212"/>
                  </a:lnTo>
                  <a:lnTo>
                    <a:pt x="214393" y="409929"/>
                  </a:lnTo>
                  <a:lnTo>
                    <a:pt x="224414" y="405739"/>
                  </a:lnTo>
                  <a:lnTo>
                    <a:pt x="233805" y="399900"/>
                  </a:lnTo>
                  <a:lnTo>
                    <a:pt x="242291" y="393208"/>
                  </a:lnTo>
                  <a:lnTo>
                    <a:pt x="250224" y="386248"/>
                  </a:lnTo>
                  <a:lnTo>
                    <a:pt x="258301" y="378416"/>
                  </a:lnTo>
                  <a:lnTo>
                    <a:pt x="267826" y="368498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7485761" y="4790466"/>
              <a:ext cx="178863" cy="219297"/>
            </a:xfrm>
            <a:custGeom>
              <a:avLst/>
              <a:gdLst/>
              <a:ahLst/>
              <a:cxnLst/>
              <a:rect l="0" t="0" r="0" b="0"/>
              <a:pathLst>
                <a:path w="178863" h="219297">
                  <a:moveTo>
                    <a:pt x="157928" y="0"/>
                  </a:moveTo>
                  <a:lnTo>
                    <a:pt x="146259" y="134"/>
                  </a:lnTo>
                  <a:lnTo>
                    <a:pt x="135770" y="1415"/>
                  </a:lnTo>
                  <a:lnTo>
                    <a:pt x="125474" y="4008"/>
                  </a:lnTo>
                  <a:lnTo>
                    <a:pt x="115345" y="7727"/>
                  </a:lnTo>
                  <a:lnTo>
                    <a:pt x="105650" y="12360"/>
                  </a:lnTo>
                  <a:lnTo>
                    <a:pt x="96514" y="17693"/>
                  </a:lnTo>
                  <a:lnTo>
                    <a:pt x="87910" y="23540"/>
                  </a:lnTo>
                  <a:lnTo>
                    <a:pt x="79749" y="29754"/>
                  </a:lnTo>
                  <a:lnTo>
                    <a:pt x="71925" y="36230"/>
                  </a:lnTo>
                  <a:lnTo>
                    <a:pt x="64349" y="43051"/>
                  </a:lnTo>
                  <a:lnTo>
                    <a:pt x="56948" y="50468"/>
                  </a:lnTo>
                  <a:lnTo>
                    <a:pt x="49673" y="58572"/>
                  </a:lnTo>
                  <a:lnTo>
                    <a:pt x="42652" y="67304"/>
                  </a:lnTo>
                  <a:lnTo>
                    <a:pt x="36162" y="76543"/>
                  </a:lnTo>
                  <a:lnTo>
                    <a:pt x="30339" y="86154"/>
                  </a:lnTo>
                  <a:lnTo>
                    <a:pt x="25957" y="95539"/>
                  </a:lnTo>
                  <a:lnTo>
                    <a:pt x="24440" y="103695"/>
                  </a:lnTo>
                  <a:lnTo>
                    <a:pt x="26315" y="110169"/>
                  </a:lnTo>
                  <a:lnTo>
                    <a:pt x="31153" y="114852"/>
                  </a:lnTo>
                  <a:lnTo>
                    <a:pt x="38063" y="117710"/>
                  </a:lnTo>
                  <a:lnTo>
                    <a:pt x="46297" y="118928"/>
                  </a:lnTo>
                  <a:lnTo>
                    <a:pt x="55363" y="118818"/>
                  </a:lnTo>
                  <a:lnTo>
                    <a:pt x="64950" y="117696"/>
                  </a:lnTo>
                  <a:lnTo>
                    <a:pt x="74868" y="115853"/>
                  </a:lnTo>
                  <a:lnTo>
                    <a:pt x="84999" y="113994"/>
                  </a:lnTo>
                  <a:lnTo>
                    <a:pt x="95266" y="113199"/>
                  </a:lnTo>
                  <a:lnTo>
                    <a:pt x="105624" y="113969"/>
                  </a:lnTo>
                  <a:lnTo>
                    <a:pt x="116038" y="116287"/>
                  </a:lnTo>
                  <a:lnTo>
                    <a:pt x="126492" y="119903"/>
                  </a:lnTo>
                  <a:lnTo>
                    <a:pt x="136961" y="124524"/>
                  </a:lnTo>
                  <a:lnTo>
                    <a:pt x="147111" y="130048"/>
                  </a:lnTo>
                  <a:lnTo>
                    <a:pt x="156319" y="136570"/>
                  </a:lnTo>
                  <a:lnTo>
                    <a:pt x="164318" y="144063"/>
                  </a:lnTo>
                  <a:lnTo>
                    <a:pt x="170841" y="152381"/>
                  </a:lnTo>
                  <a:lnTo>
                    <a:pt x="175473" y="161341"/>
                  </a:lnTo>
                  <a:lnTo>
                    <a:pt x="178169" y="170773"/>
                  </a:lnTo>
                  <a:lnTo>
                    <a:pt x="178862" y="180377"/>
                  </a:lnTo>
                  <a:lnTo>
                    <a:pt x="177290" y="189745"/>
                  </a:lnTo>
                  <a:lnTo>
                    <a:pt x="173521" y="198659"/>
                  </a:lnTo>
                  <a:lnTo>
                    <a:pt x="167569" y="206610"/>
                  </a:lnTo>
                  <a:lnTo>
                    <a:pt x="159230" y="212739"/>
                  </a:lnTo>
                  <a:lnTo>
                    <a:pt x="148626" y="216746"/>
                  </a:lnTo>
                  <a:lnTo>
                    <a:pt x="136287" y="218809"/>
                  </a:lnTo>
                  <a:lnTo>
                    <a:pt x="122950" y="219296"/>
                  </a:lnTo>
                  <a:lnTo>
                    <a:pt x="109137" y="218591"/>
                  </a:lnTo>
                  <a:lnTo>
                    <a:pt x="95289" y="217020"/>
                  </a:lnTo>
                  <a:lnTo>
                    <a:pt x="81846" y="214837"/>
                  </a:lnTo>
                  <a:lnTo>
                    <a:pt x="68998" y="212229"/>
                  </a:lnTo>
                  <a:lnTo>
                    <a:pt x="56797" y="209288"/>
                  </a:lnTo>
                  <a:lnTo>
                    <a:pt x="43865" y="205639"/>
                  </a:lnTo>
                  <a:lnTo>
                    <a:pt x="26831" y="19984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7668351" y="4856135"/>
              <a:ext cx="429033" cy="246625"/>
            </a:xfrm>
            <a:custGeom>
              <a:avLst/>
              <a:gdLst/>
              <a:ahLst/>
              <a:cxnLst/>
              <a:rect l="0" t="0" r="0" b="0"/>
              <a:pathLst>
                <a:path w="429033" h="246625">
                  <a:moveTo>
                    <a:pt x="91152" y="144901"/>
                  </a:moveTo>
                  <a:lnTo>
                    <a:pt x="94018" y="136032"/>
                  </a:lnTo>
                  <a:lnTo>
                    <a:pt x="96160" y="127046"/>
                  </a:lnTo>
                  <a:lnTo>
                    <a:pt x="97763" y="117046"/>
                  </a:lnTo>
                  <a:lnTo>
                    <a:pt x="98944" y="105893"/>
                  </a:lnTo>
                  <a:lnTo>
                    <a:pt x="99792" y="93433"/>
                  </a:lnTo>
                  <a:lnTo>
                    <a:pt x="100381" y="79735"/>
                  </a:lnTo>
                  <a:lnTo>
                    <a:pt x="100450" y="65490"/>
                  </a:lnTo>
                  <a:lnTo>
                    <a:pt x="99437" y="51857"/>
                  </a:lnTo>
                  <a:lnTo>
                    <a:pt x="97119" y="39444"/>
                  </a:lnTo>
                  <a:lnTo>
                    <a:pt x="93426" y="28487"/>
                  </a:lnTo>
                  <a:lnTo>
                    <a:pt x="88273" y="19118"/>
                  </a:lnTo>
                  <a:lnTo>
                    <a:pt x="81771" y="11240"/>
                  </a:lnTo>
                  <a:lnTo>
                    <a:pt x="74322" y="5084"/>
                  </a:lnTo>
                  <a:lnTo>
                    <a:pt x="66492" y="1288"/>
                  </a:lnTo>
                  <a:lnTo>
                    <a:pt x="58644" y="0"/>
                  </a:lnTo>
                  <a:lnTo>
                    <a:pt x="51089" y="1251"/>
                  </a:lnTo>
                  <a:lnTo>
                    <a:pt x="44169" y="5205"/>
                  </a:lnTo>
                  <a:lnTo>
                    <a:pt x="37998" y="11682"/>
                  </a:lnTo>
                  <a:lnTo>
                    <a:pt x="32516" y="20249"/>
                  </a:lnTo>
                  <a:lnTo>
                    <a:pt x="27593" y="30425"/>
                  </a:lnTo>
                  <a:lnTo>
                    <a:pt x="23091" y="41781"/>
                  </a:lnTo>
                  <a:lnTo>
                    <a:pt x="18896" y="53978"/>
                  </a:lnTo>
                  <a:lnTo>
                    <a:pt x="14917" y="66764"/>
                  </a:lnTo>
                  <a:lnTo>
                    <a:pt x="11093" y="79954"/>
                  </a:lnTo>
                  <a:lnTo>
                    <a:pt x="7540" y="93420"/>
                  </a:lnTo>
                  <a:lnTo>
                    <a:pt x="4534" y="107074"/>
                  </a:lnTo>
                  <a:lnTo>
                    <a:pt x="2185" y="120854"/>
                  </a:lnTo>
                  <a:lnTo>
                    <a:pt x="608" y="134719"/>
                  </a:lnTo>
                  <a:lnTo>
                    <a:pt x="0" y="148642"/>
                  </a:lnTo>
                  <a:lnTo>
                    <a:pt x="375" y="162594"/>
                  </a:lnTo>
                  <a:lnTo>
                    <a:pt x="1762" y="176234"/>
                  </a:lnTo>
                  <a:lnTo>
                    <a:pt x="4289" y="188942"/>
                  </a:lnTo>
                  <a:lnTo>
                    <a:pt x="7914" y="200432"/>
                  </a:lnTo>
                  <a:lnTo>
                    <a:pt x="12466" y="210113"/>
                  </a:lnTo>
                  <a:lnTo>
                    <a:pt x="17737" y="216954"/>
                  </a:lnTo>
                  <a:lnTo>
                    <a:pt x="23536" y="220655"/>
                  </a:lnTo>
                  <a:lnTo>
                    <a:pt x="29547" y="221377"/>
                  </a:lnTo>
                  <a:lnTo>
                    <a:pt x="35348" y="219369"/>
                  </a:lnTo>
                  <a:lnTo>
                    <a:pt x="40728" y="215060"/>
                  </a:lnTo>
                  <a:lnTo>
                    <a:pt x="45662" y="208951"/>
                  </a:lnTo>
                  <a:lnTo>
                    <a:pt x="50210" y="201505"/>
                  </a:lnTo>
                  <a:lnTo>
                    <a:pt x="54456" y="193095"/>
                  </a:lnTo>
                  <a:lnTo>
                    <a:pt x="58478" y="183843"/>
                  </a:lnTo>
                  <a:lnTo>
                    <a:pt x="62339" y="173648"/>
                  </a:lnTo>
                  <a:lnTo>
                    <a:pt x="66089" y="162535"/>
                  </a:lnTo>
                  <a:lnTo>
                    <a:pt x="69762" y="150799"/>
                  </a:lnTo>
                  <a:lnTo>
                    <a:pt x="73381" y="138922"/>
                  </a:lnTo>
                  <a:lnTo>
                    <a:pt x="76969" y="127259"/>
                  </a:lnTo>
                  <a:lnTo>
                    <a:pt x="80726" y="118336"/>
                  </a:lnTo>
                  <a:lnTo>
                    <a:pt x="84481" y="115611"/>
                  </a:lnTo>
                  <a:lnTo>
                    <a:pt x="87697" y="118827"/>
                  </a:lnTo>
                  <a:lnTo>
                    <a:pt x="90581" y="126529"/>
                  </a:lnTo>
                  <a:lnTo>
                    <a:pt x="93575" y="136897"/>
                  </a:lnTo>
                  <a:lnTo>
                    <a:pt x="97131" y="148012"/>
                  </a:lnTo>
                  <a:lnTo>
                    <a:pt x="101444" y="158745"/>
                  </a:lnTo>
                  <a:lnTo>
                    <a:pt x="107339" y="167221"/>
                  </a:lnTo>
                  <a:lnTo>
                    <a:pt x="114915" y="170988"/>
                  </a:lnTo>
                  <a:lnTo>
                    <a:pt x="122223" y="169832"/>
                  </a:lnTo>
                  <a:lnTo>
                    <a:pt x="128259" y="164752"/>
                  </a:lnTo>
                  <a:lnTo>
                    <a:pt x="132861" y="156842"/>
                  </a:lnTo>
                  <a:lnTo>
                    <a:pt x="136051" y="147126"/>
                  </a:lnTo>
                  <a:lnTo>
                    <a:pt x="137786" y="136534"/>
                  </a:lnTo>
                  <a:lnTo>
                    <a:pt x="138213" y="125698"/>
                  </a:lnTo>
                  <a:lnTo>
                    <a:pt x="138301" y="117334"/>
                  </a:lnTo>
                  <a:lnTo>
                    <a:pt x="139037" y="115004"/>
                  </a:lnTo>
                  <a:lnTo>
                    <a:pt x="140052" y="118469"/>
                  </a:lnTo>
                  <a:lnTo>
                    <a:pt x="141015" y="126322"/>
                  </a:lnTo>
                  <a:lnTo>
                    <a:pt x="141973" y="136947"/>
                  </a:lnTo>
                  <a:lnTo>
                    <a:pt x="143217" y="148759"/>
                  </a:lnTo>
                  <a:lnTo>
                    <a:pt x="144884" y="160728"/>
                  </a:lnTo>
                  <a:lnTo>
                    <a:pt x="146320" y="169316"/>
                  </a:lnTo>
                  <a:lnTo>
                    <a:pt x="146722" y="170697"/>
                  </a:lnTo>
                  <a:lnTo>
                    <a:pt x="146441" y="166414"/>
                  </a:lnTo>
                  <a:lnTo>
                    <a:pt x="145921" y="158502"/>
                  </a:lnTo>
                  <a:lnTo>
                    <a:pt x="145394" y="148337"/>
                  </a:lnTo>
                  <a:lnTo>
                    <a:pt x="144951" y="136772"/>
                  </a:lnTo>
                  <a:lnTo>
                    <a:pt x="144615" y="124333"/>
                  </a:lnTo>
                  <a:lnTo>
                    <a:pt x="144538" y="111503"/>
                  </a:lnTo>
                  <a:lnTo>
                    <a:pt x="145009" y="98789"/>
                  </a:lnTo>
                  <a:lnTo>
                    <a:pt x="146147" y="86458"/>
                  </a:lnTo>
                  <a:lnTo>
                    <a:pt x="148233" y="74884"/>
                  </a:lnTo>
                  <a:lnTo>
                    <a:pt x="151768" y="64633"/>
                  </a:lnTo>
                  <a:lnTo>
                    <a:pt x="156886" y="55905"/>
                  </a:lnTo>
                  <a:lnTo>
                    <a:pt x="163256" y="49212"/>
                  </a:lnTo>
                  <a:lnTo>
                    <a:pt x="170287" y="45522"/>
                  </a:lnTo>
                  <a:lnTo>
                    <a:pt x="177558" y="45085"/>
                  </a:lnTo>
                  <a:lnTo>
                    <a:pt x="184538" y="47707"/>
                  </a:lnTo>
                  <a:lnTo>
                    <a:pt x="190533" y="53113"/>
                  </a:lnTo>
                  <a:lnTo>
                    <a:pt x="195265" y="60857"/>
                  </a:lnTo>
                  <a:lnTo>
                    <a:pt x="198966" y="70424"/>
                  </a:lnTo>
                  <a:lnTo>
                    <a:pt x="202154" y="81345"/>
                  </a:lnTo>
                  <a:lnTo>
                    <a:pt x="205200" y="93149"/>
                  </a:lnTo>
                  <a:lnTo>
                    <a:pt x="208417" y="102418"/>
                  </a:lnTo>
                  <a:lnTo>
                    <a:pt x="211692" y="105077"/>
                  </a:lnTo>
                  <a:lnTo>
                    <a:pt x="214575" y="102353"/>
                  </a:lnTo>
                  <a:lnTo>
                    <a:pt x="217247" y="96310"/>
                  </a:lnTo>
                  <a:lnTo>
                    <a:pt x="219944" y="88365"/>
                  </a:lnTo>
                  <a:lnTo>
                    <a:pt x="222775" y="79347"/>
                  </a:lnTo>
                  <a:lnTo>
                    <a:pt x="225772" y="69736"/>
                  </a:lnTo>
                  <a:lnTo>
                    <a:pt x="229244" y="60446"/>
                  </a:lnTo>
                  <a:lnTo>
                    <a:pt x="233779" y="52849"/>
                  </a:lnTo>
                  <a:lnTo>
                    <a:pt x="239595" y="47554"/>
                  </a:lnTo>
                  <a:lnTo>
                    <a:pt x="246279" y="44809"/>
                  </a:lnTo>
                  <a:lnTo>
                    <a:pt x="252995" y="44850"/>
                  </a:lnTo>
                  <a:lnTo>
                    <a:pt x="259250" y="47513"/>
                  </a:lnTo>
                  <a:lnTo>
                    <a:pt x="264905" y="52518"/>
                  </a:lnTo>
                  <a:lnTo>
                    <a:pt x="270002" y="59673"/>
                  </a:lnTo>
                  <a:lnTo>
                    <a:pt x="274649" y="68662"/>
                  </a:lnTo>
                  <a:lnTo>
                    <a:pt x="278955" y="79100"/>
                  </a:lnTo>
                  <a:lnTo>
                    <a:pt x="283016" y="90620"/>
                  </a:lnTo>
                  <a:lnTo>
                    <a:pt x="286898" y="102925"/>
                  </a:lnTo>
                  <a:lnTo>
                    <a:pt x="290491" y="115949"/>
                  </a:lnTo>
                  <a:lnTo>
                    <a:pt x="293524" y="129831"/>
                  </a:lnTo>
                  <a:lnTo>
                    <a:pt x="295901" y="144542"/>
                  </a:lnTo>
                  <a:lnTo>
                    <a:pt x="297859" y="158627"/>
                  </a:lnTo>
                  <a:lnTo>
                    <a:pt x="300595" y="168411"/>
                  </a:lnTo>
                  <a:lnTo>
                    <a:pt x="304602" y="171858"/>
                  </a:lnTo>
                  <a:lnTo>
                    <a:pt x="308641" y="170389"/>
                  </a:lnTo>
                  <a:lnTo>
                    <a:pt x="312579" y="165846"/>
                  </a:lnTo>
                  <a:lnTo>
                    <a:pt x="316810" y="159711"/>
                  </a:lnTo>
                  <a:lnTo>
                    <a:pt x="321571" y="152868"/>
                  </a:lnTo>
                  <a:lnTo>
                    <a:pt x="327212" y="145920"/>
                  </a:lnTo>
                  <a:lnTo>
                    <a:pt x="334272" y="139375"/>
                  </a:lnTo>
                  <a:lnTo>
                    <a:pt x="342899" y="133434"/>
                  </a:lnTo>
                  <a:lnTo>
                    <a:pt x="352605" y="127928"/>
                  </a:lnTo>
                  <a:lnTo>
                    <a:pt x="362494" y="122451"/>
                  </a:lnTo>
                  <a:lnTo>
                    <a:pt x="372027" y="116757"/>
                  </a:lnTo>
                  <a:lnTo>
                    <a:pt x="381036" y="110776"/>
                  </a:lnTo>
                  <a:lnTo>
                    <a:pt x="389538" y="104527"/>
                  </a:lnTo>
                  <a:lnTo>
                    <a:pt x="397620" y="98056"/>
                  </a:lnTo>
                  <a:lnTo>
                    <a:pt x="405216" y="91251"/>
                  </a:lnTo>
                  <a:lnTo>
                    <a:pt x="412106" y="83851"/>
                  </a:lnTo>
                  <a:lnTo>
                    <a:pt x="418218" y="75762"/>
                  </a:lnTo>
                  <a:lnTo>
                    <a:pt x="423307" y="67042"/>
                  </a:lnTo>
                  <a:lnTo>
                    <a:pt x="426897" y="57810"/>
                  </a:lnTo>
                  <a:lnTo>
                    <a:pt x="428853" y="48201"/>
                  </a:lnTo>
                  <a:lnTo>
                    <a:pt x="429032" y="38647"/>
                  </a:lnTo>
                  <a:lnTo>
                    <a:pt x="427106" y="29845"/>
                  </a:lnTo>
                  <a:lnTo>
                    <a:pt x="423106" y="22125"/>
                  </a:lnTo>
                  <a:lnTo>
                    <a:pt x="417336" y="15791"/>
                  </a:lnTo>
                  <a:lnTo>
                    <a:pt x="410184" y="11285"/>
                  </a:lnTo>
                  <a:lnTo>
                    <a:pt x="402012" y="8674"/>
                  </a:lnTo>
                  <a:lnTo>
                    <a:pt x="393273" y="8039"/>
                  </a:lnTo>
                  <a:lnTo>
                    <a:pt x="384497" y="9649"/>
                  </a:lnTo>
                  <a:lnTo>
                    <a:pt x="375974" y="13439"/>
                  </a:lnTo>
                  <a:lnTo>
                    <a:pt x="367949" y="19235"/>
                  </a:lnTo>
                  <a:lnTo>
                    <a:pt x="360704" y="26937"/>
                  </a:lnTo>
                  <a:lnTo>
                    <a:pt x="354312" y="36296"/>
                  </a:lnTo>
                  <a:lnTo>
                    <a:pt x="348679" y="46814"/>
                  </a:lnTo>
                  <a:lnTo>
                    <a:pt x="343653" y="57858"/>
                  </a:lnTo>
                  <a:lnTo>
                    <a:pt x="339088" y="69026"/>
                  </a:lnTo>
                  <a:lnTo>
                    <a:pt x="335020" y="80302"/>
                  </a:lnTo>
                  <a:lnTo>
                    <a:pt x="331659" y="91939"/>
                  </a:lnTo>
                  <a:lnTo>
                    <a:pt x="329063" y="104066"/>
                  </a:lnTo>
                  <a:lnTo>
                    <a:pt x="327150" y="116668"/>
                  </a:lnTo>
                  <a:lnTo>
                    <a:pt x="325783" y="129668"/>
                  </a:lnTo>
                  <a:lnTo>
                    <a:pt x="324830" y="142969"/>
                  </a:lnTo>
                  <a:lnTo>
                    <a:pt x="324342" y="156326"/>
                  </a:lnTo>
                  <a:lnTo>
                    <a:pt x="324539" y="169367"/>
                  </a:lnTo>
                  <a:lnTo>
                    <a:pt x="325490" y="181910"/>
                  </a:lnTo>
                  <a:lnTo>
                    <a:pt x="327281" y="193790"/>
                  </a:lnTo>
                  <a:lnTo>
                    <a:pt x="330087" y="204774"/>
                  </a:lnTo>
                  <a:lnTo>
                    <a:pt x="333907" y="214826"/>
                  </a:lnTo>
                  <a:lnTo>
                    <a:pt x="338761" y="223898"/>
                  </a:lnTo>
                  <a:lnTo>
                    <a:pt x="344769" y="231855"/>
                  </a:lnTo>
                  <a:lnTo>
                    <a:pt x="351889" y="238709"/>
                  </a:lnTo>
                  <a:lnTo>
                    <a:pt x="360110" y="243974"/>
                  </a:lnTo>
                  <a:lnTo>
                    <a:pt x="369532" y="246624"/>
                  </a:lnTo>
                  <a:lnTo>
                    <a:pt x="380073" y="246341"/>
                  </a:lnTo>
                  <a:lnTo>
                    <a:pt x="390940" y="243876"/>
                  </a:lnTo>
                  <a:lnTo>
                    <a:pt x="401777" y="240451"/>
                  </a:lnTo>
                  <a:lnTo>
                    <a:pt x="413534" y="235762"/>
                  </a:lnTo>
                  <a:lnTo>
                    <a:pt x="428064" y="229129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8159585" y="505367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4" name="Freeform 203"/>
          <p:cNvSpPr/>
          <p:nvPr/>
        </p:nvSpPr>
        <p:spPr>
          <a:xfrm>
            <a:off x="7780559" y="3937658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64FD6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098222" y="746616"/>
            <a:ext cx="354918" cy="435496"/>
          </a:xfrm>
          <a:custGeom>
            <a:avLst/>
            <a:gdLst/>
            <a:ahLst/>
            <a:cxnLst/>
            <a:rect l="0" t="0" r="0" b="0"/>
            <a:pathLst>
              <a:path w="354918" h="435496">
                <a:moveTo>
                  <a:pt x="70648" y="11435"/>
                </a:moveTo>
                <a:lnTo>
                  <a:pt x="64847" y="23103"/>
                </a:lnTo>
                <a:lnTo>
                  <a:pt x="59923" y="33592"/>
                </a:lnTo>
                <a:lnTo>
                  <a:pt x="55421" y="43894"/>
                </a:lnTo>
                <a:lnTo>
                  <a:pt x="51200" y="54195"/>
                </a:lnTo>
                <a:lnTo>
                  <a:pt x="47186" y="64539"/>
                </a:lnTo>
                <a:lnTo>
                  <a:pt x="43320" y="74924"/>
                </a:lnTo>
                <a:lnTo>
                  <a:pt x="39395" y="85179"/>
                </a:lnTo>
                <a:lnTo>
                  <a:pt x="35071" y="94989"/>
                </a:lnTo>
                <a:lnTo>
                  <a:pt x="30196" y="104216"/>
                </a:lnTo>
                <a:lnTo>
                  <a:pt x="24785" y="112885"/>
                </a:lnTo>
                <a:lnTo>
                  <a:pt x="18928" y="121094"/>
                </a:lnTo>
                <a:lnTo>
                  <a:pt x="12739" y="128898"/>
                </a:lnTo>
                <a:lnTo>
                  <a:pt x="6737" y="134506"/>
                </a:lnTo>
                <a:lnTo>
                  <a:pt x="2243" y="135441"/>
                </a:lnTo>
                <a:lnTo>
                  <a:pt x="137" y="132097"/>
                </a:lnTo>
                <a:lnTo>
                  <a:pt x="0" y="125512"/>
                </a:lnTo>
                <a:lnTo>
                  <a:pt x="1184" y="116763"/>
                </a:lnTo>
                <a:lnTo>
                  <a:pt x="3210" y="106858"/>
                </a:lnTo>
                <a:lnTo>
                  <a:pt x="5770" y="96432"/>
                </a:lnTo>
                <a:lnTo>
                  <a:pt x="8835" y="85809"/>
                </a:lnTo>
                <a:lnTo>
                  <a:pt x="12590" y="75136"/>
                </a:lnTo>
                <a:lnTo>
                  <a:pt x="17089" y="64475"/>
                </a:lnTo>
                <a:lnTo>
                  <a:pt x="22251" y="54008"/>
                </a:lnTo>
                <a:lnTo>
                  <a:pt x="27942" y="44044"/>
                </a:lnTo>
                <a:lnTo>
                  <a:pt x="34036" y="34712"/>
                </a:lnTo>
                <a:lnTo>
                  <a:pt x="40587" y="26139"/>
                </a:lnTo>
                <a:lnTo>
                  <a:pt x="47816" y="18525"/>
                </a:lnTo>
                <a:lnTo>
                  <a:pt x="55790" y="11895"/>
                </a:lnTo>
                <a:lnTo>
                  <a:pt x="64434" y="6442"/>
                </a:lnTo>
                <a:lnTo>
                  <a:pt x="73614" y="2601"/>
                </a:lnTo>
                <a:lnTo>
                  <a:pt x="83194" y="468"/>
                </a:lnTo>
                <a:lnTo>
                  <a:pt x="92897" y="0"/>
                </a:lnTo>
                <a:lnTo>
                  <a:pt x="102332" y="1199"/>
                </a:lnTo>
                <a:lnTo>
                  <a:pt x="111299" y="3898"/>
                </a:lnTo>
                <a:lnTo>
                  <a:pt x="119625" y="7979"/>
                </a:lnTo>
                <a:lnTo>
                  <a:pt x="127071" y="13459"/>
                </a:lnTo>
                <a:lnTo>
                  <a:pt x="133598" y="20217"/>
                </a:lnTo>
                <a:lnTo>
                  <a:pt x="139321" y="28024"/>
                </a:lnTo>
                <a:lnTo>
                  <a:pt x="144407" y="36634"/>
                </a:lnTo>
                <a:lnTo>
                  <a:pt x="149018" y="45837"/>
                </a:lnTo>
                <a:lnTo>
                  <a:pt x="153286" y="55626"/>
                </a:lnTo>
                <a:lnTo>
                  <a:pt x="157313" y="66182"/>
                </a:lnTo>
                <a:lnTo>
                  <a:pt x="161170" y="77548"/>
                </a:lnTo>
                <a:lnTo>
                  <a:pt x="164744" y="89792"/>
                </a:lnTo>
                <a:lnTo>
                  <a:pt x="167765" y="103075"/>
                </a:lnTo>
                <a:lnTo>
                  <a:pt x="170128" y="117380"/>
                </a:lnTo>
                <a:lnTo>
                  <a:pt x="171884" y="132395"/>
                </a:lnTo>
                <a:lnTo>
                  <a:pt x="173145" y="147619"/>
                </a:lnTo>
                <a:lnTo>
                  <a:pt x="174026" y="162741"/>
                </a:lnTo>
                <a:lnTo>
                  <a:pt x="174466" y="177488"/>
                </a:lnTo>
                <a:lnTo>
                  <a:pt x="174237" y="191543"/>
                </a:lnTo>
                <a:lnTo>
                  <a:pt x="173268" y="204819"/>
                </a:lnTo>
                <a:lnTo>
                  <a:pt x="171635" y="217718"/>
                </a:lnTo>
                <a:lnTo>
                  <a:pt x="169469" y="230993"/>
                </a:lnTo>
                <a:lnTo>
                  <a:pt x="166900" y="245044"/>
                </a:lnTo>
                <a:lnTo>
                  <a:pt x="164040" y="259925"/>
                </a:lnTo>
                <a:lnTo>
                  <a:pt x="160974" y="275526"/>
                </a:lnTo>
                <a:lnTo>
                  <a:pt x="157762" y="291688"/>
                </a:lnTo>
                <a:lnTo>
                  <a:pt x="154283" y="308101"/>
                </a:lnTo>
                <a:lnTo>
                  <a:pt x="150263" y="324338"/>
                </a:lnTo>
                <a:lnTo>
                  <a:pt x="145592" y="340172"/>
                </a:lnTo>
                <a:lnTo>
                  <a:pt x="140319" y="355243"/>
                </a:lnTo>
                <a:lnTo>
                  <a:pt x="134554" y="368991"/>
                </a:lnTo>
                <a:lnTo>
                  <a:pt x="128416" y="381237"/>
                </a:lnTo>
                <a:lnTo>
                  <a:pt x="122007" y="392122"/>
                </a:lnTo>
                <a:lnTo>
                  <a:pt x="115405" y="401910"/>
                </a:lnTo>
                <a:lnTo>
                  <a:pt x="108661" y="410860"/>
                </a:lnTo>
                <a:lnTo>
                  <a:pt x="101488" y="418874"/>
                </a:lnTo>
                <a:lnTo>
                  <a:pt x="93301" y="425513"/>
                </a:lnTo>
                <a:lnTo>
                  <a:pt x="83872" y="430639"/>
                </a:lnTo>
                <a:lnTo>
                  <a:pt x="73605" y="434082"/>
                </a:lnTo>
                <a:lnTo>
                  <a:pt x="63329" y="435495"/>
                </a:lnTo>
                <a:lnTo>
                  <a:pt x="53539" y="434876"/>
                </a:lnTo>
                <a:lnTo>
                  <a:pt x="44698" y="432189"/>
                </a:lnTo>
                <a:lnTo>
                  <a:pt x="37371" y="427195"/>
                </a:lnTo>
                <a:lnTo>
                  <a:pt x="31715" y="419984"/>
                </a:lnTo>
                <a:lnTo>
                  <a:pt x="27715" y="410907"/>
                </a:lnTo>
                <a:lnTo>
                  <a:pt x="25381" y="400382"/>
                </a:lnTo>
                <a:lnTo>
                  <a:pt x="24553" y="388792"/>
                </a:lnTo>
                <a:lnTo>
                  <a:pt x="25111" y="376606"/>
                </a:lnTo>
                <a:lnTo>
                  <a:pt x="27071" y="364360"/>
                </a:lnTo>
                <a:lnTo>
                  <a:pt x="30312" y="352355"/>
                </a:lnTo>
                <a:lnTo>
                  <a:pt x="34605" y="340838"/>
                </a:lnTo>
                <a:lnTo>
                  <a:pt x="39702" y="330096"/>
                </a:lnTo>
                <a:lnTo>
                  <a:pt x="45397" y="320212"/>
                </a:lnTo>
                <a:lnTo>
                  <a:pt x="51848" y="311422"/>
                </a:lnTo>
                <a:lnTo>
                  <a:pt x="59542" y="304187"/>
                </a:lnTo>
                <a:lnTo>
                  <a:pt x="68642" y="298625"/>
                </a:lnTo>
                <a:lnTo>
                  <a:pt x="78856" y="294873"/>
                </a:lnTo>
                <a:lnTo>
                  <a:pt x="89629" y="293244"/>
                </a:lnTo>
                <a:lnTo>
                  <a:pt x="100579" y="293705"/>
                </a:lnTo>
                <a:lnTo>
                  <a:pt x="111524" y="295945"/>
                </a:lnTo>
                <a:lnTo>
                  <a:pt x="122397" y="299574"/>
                </a:lnTo>
                <a:lnTo>
                  <a:pt x="133191" y="304227"/>
                </a:lnTo>
                <a:lnTo>
                  <a:pt x="143912" y="309449"/>
                </a:lnTo>
                <a:lnTo>
                  <a:pt x="154578" y="314713"/>
                </a:lnTo>
                <a:lnTo>
                  <a:pt x="165202" y="319733"/>
                </a:lnTo>
                <a:lnTo>
                  <a:pt x="175796" y="324593"/>
                </a:lnTo>
                <a:lnTo>
                  <a:pt x="186369" y="329623"/>
                </a:lnTo>
                <a:lnTo>
                  <a:pt x="196937" y="335002"/>
                </a:lnTo>
                <a:lnTo>
                  <a:pt x="207832" y="340430"/>
                </a:lnTo>
                <a:lnTo>
                  <a:pt x="219671" y="345242"/>
                </a:lnTo>
                <a:lnTo>
                  <a:pt x="232710" y="349108"/>
                </a:lnTo>
                <a:lnTo>
                  <a:pt x="246723" y="352025"/>
                </a:lnTo>
                <a:lnTo>
                  <a:pt x="261201" y="354141"/>
                </a:lnTo>
                <a:lnTo>
                  <a:pt x="275781" y="355632"/>
                </a:lnTo>
                <a:lnTo>
                  <a:pt x="290085" y="356471"/>
                </a:lnTo>
                <a:lnTo>
                  <a:pt x="305247" y="356397"/>
                </a:lnTo>
                <a:lnTo>
                  <a:pt x="324829" y="354290"/>
                </a:lnTo>
                <a:lnTo>
                  <a:pt x="354917" y="348347"/>
                </a:lnTo>
              </a:path>
            </a:pathLst>
          </a:custGeom>
          <a:ln w="38100" cap="flat" cmpd="sng" algn="ctr">
            <a:solidFill>
              <a:srgbClr val="64FD6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2415212" y="784080"/>
            <a:ext cx="412535" cy="422649"/>
          </a:xfrm>
          <a:custGeom>
            <a:avLst/>
            <a:gdLst/>
            <a:ahLst/>
            <a:cxnLst/>
            <a:rect l="0" t="0" r="0" b="0"/>
            <a:pathLst>
              <a:path w="412535" h="422649">
                <a:moveTo>
                  <a:pt x="153741" y="26614"/>
                </a:moveTo>
                <a:lnTo>
                  <a:pt x="142073" y="26748"/>
                </a:lnTo>
                <a:lnTo>
                  <a:pt x="131584" y="28028"/>
                </a:lnTo>
                <a:lnTo>
                  <a:pt x="121287" y="30621"/>
                </a:lnTo>
                <a:lnTo>
                  <a:pt x="111158" y="34341"/>
                </a:lnTo>
                <a:lnTo>
                  <a:pt x="101463" y="38974"/>
                </a:lnTo>
                <a:lnTo>
                  <a:pt x="92327" y="44311"/>
                </a:lnTo>
                <a:lnTo>
                  <a:pt x="83724" y="50332"/>
                </a:lnTo>
                <a:lnTo>
                  <a:pt x="75563" y="57194"/>
                </a:lnTo>
                <a:lnTo>
                  <a:pt x="67743" y="64918"/>
                </a:lnTo>
                <a:lnTo>
                  <a:pt x="60339" y="73391"/>
                </a:lnTo>
                <a:lnTo>
                  <a:pt x="53586" y="82457"/>
                </a:lnTo>
                <a:lnTo>
                  <a:pt x="47556" y="91968"/>
                </a:lnTo>
                <a:lnTo>
                  <a:pt x="42014" y="101965"/>
                </a:lnTo>
                <a:lnTo>
                  <a:pt x="36524" y="112661"/>
                </a:lnTo>
                <a:lnTo>
                  <a:pt x="30833" y="124117"/>
                </a:lnTo>
                <a:lnTo>
                  <a:pt x="25026" y="136251"/>
                </a:lnTo>
                <a:lnTo>
                  <a:pt x="19428" y="148928"/>
                </a:lnTo>
                <a:lnTo>
                  <a:pt x="14221" y="162013"/>
                </a:lnTo>
                <a:lnTo>
                  <a:pt x="9589" y="175394"/>
                </a:lnTo>
                <a:lnTo>
                  <a:pt x="5784" y="188982"/>
                </a:lnTo>
                <a:lnTo>
                  <a:pt x="2863" y="202715"/>
                </a:lnTo>
                <a:lnTo>
                  <a:pt x="885" y="216547"/>
                </a:lnTo>
                <a:lnTo>
                  <a:pt x="0" y="230446"/>
                </a:lnTo>
                <a:lnTo>
                  <a:pt x="186" y="244391"/>
                </a:lnTo>
                <a:lnTo>
                  <a:pt x="1445" y="258367"/>
                </a:lnTo>
                <a:lnTo>
                  <a:pt x="3885" y="272363"/>
                </a:lnTo>
                <a:lnTo>
                  <a:pt x="7457" y="286368"/>
                </a:lnTo>
                <a:lnTo>
                  <a:pt x="12142" y="300215"/>
                </a:lnTo>
                <a:lnTo>
                  <a:pt x="18035" y="313592"/>
                </a:lnTo>
                <a:lnTo>
                  <a:pt x="25074" y="326368"/>
                </a:lnTo>
                <a:lnTo>
                  <a:pt x="33071" y="338575"/>
                </a:lnTo>
                <a:lnTo>
                  <a:pt x="41810" y="350313"/>
                </a:lnTo>
                <a:lnTo>
                  <a:pt x="51094" y="361684"/>
                </a:lnTo>
                <a:lnTo>
                  <a:pt x="60767" y="372456"/>
                </a:lnTo>
                <a:lnTo>
                  <a:pt x="70714" y="382092"/>
                </a:lnTo>
                <a:lnTo>
                  <a:pt x="80852" y="390389"/>
                </a:lnTo>
                <a:lnTo>
                  <a:pt x="91288" y="397452"/>
                </a:lnTo>
                <a:lnTo>
                  <a:pt x="102286" y="403512"/>
                </a:lnTo>
                <a:lnTo>
                  <a:pt x="113948" y="408808"/>
                </a:lnTo>
                <a:lnTo>
                  <a:pt x="126221" y="413384"/>
                </a:lnTo>
                <a:lnTo>
                  <a:pt x="138993" y="417093"/>
                </a:lnTo>
                <a:lnTo>
                  <a:pt x="152141" y="419920"/>
                </a:lnTo>
                <a:lnTo>
                  <a:pt x="165564" y="421821"/>
                </a:lnTo>
                <a:lnTo>
                  <a:pt x="179181" y="422648"/>
                </a:lnTo>
                <a:lnTo>
                  <a:pt x="192929" y="422419"/>
                </a:lnTo>
                <a:lnTo>
                  <a:pt x="206600" y="421130"/>
                </a:lnTo>
                <a:lnTo>
                  <a:pt x="219860" y="418669"/>
                </a:lnTo>
                <a:lnTo>
                  <a:pt x="232557" y="415088"/>
                </a:lnTo>
                <a:lnTo>
                  <a:pt x="244711" y="410566"/>
                </a:lnTo>
                <a:lnTo>
                  <a:pt x="256413" y="405314"/>
                </a:lnTo>
                <a:lnTo>
                  <a:pt x="267764" y="399524"/>
                </a:lnTo>
                <a:lnTo>
                  <a:pt x="278694" y="393349"/>
                </a:lnTo>
                <a:lnTo>
                  <a:pt x="288968" y="386905"/>
                </a:lnTo>
                <a:lnTo>
                  <a:pt x="298515" y="380267"/>
                </a:lnTo>
                <a:lnTo>
                  <a:pt x="307572" y="373165"/>
                </a:lnTo>
                <a:lnTo>
                  <a:pt x="316574" y="365026"/>
                </a:lnTo>
                <a:lnTo>
                  <a:pt x="325777" y="355619"/>
                </a:lnTo>
                <a:lnTo>
                  <a:pt x="335095" y="345029"/>
                </a:lnTo>
                <a:lnTo>
                  <a:pt x="344204" y="333470"/>
                </a:lnTo>
                <a:lnTo>
                  <a:pt x="352926" y="321174"/>
                </a:lnTo>
                <a:lnTo>
                  <a:pt x="361240" y="308342"/>
                </a:lnTo>
                <a:lnTo>
                  <a:pt x="369203" y="295130"/>
                </a:lnTo>
                <a:lnTo>
                  <a:pt x="376887" y="281649"/>
                </a:lnTo>
                <a:lnTo>
                  <a:pt x="384200" y="267818"/>
                </a:lnTo>
                <a:lnTo>
                  <a:pt x="390891" y="253387"/>
                </a:lnTo>
                <a:lnTo>
                  <a:pt x="396871" y="238272"/>
                </a:lnTo>
                <a:lnTo>
                  <a:pt x="402040" y="222696"/>
                </a:lnTo>
                <a:lnTo>
                  <a:pt x="406214" y="207087"/>
                </a:lnTo>
                <a:lnTo>
                  <a:pt x="409386" y="191702"/>
                </a:lnTo>
                <a:lnTo>
                  <a:pt x="411534" y="176779"/>
                </a:lnTo>
                <a:lnTo>
                  <a:pt x="412534" y="162604"/>
                </a:lnTo>
                <a:lnTo>
                  <a:pt x="412429" y="149252"/>
                </a:lnTo>
                <a:lnTo>
                  <a:pt x="411395" y="136472"/>
                </a:lnTo>
                <a:lnTo>
                  <a:pt x="409638" y="123810"/>
                </a:lnTo>
                <a:lnTo>
                  <a:pt x="407343" y="110997"/>
                </a:lnTo>
                <a:lnTo>
                  <a:pt x="404498" y="98271"/>
                </a:lnTo>
                <a:lnTo>
                  <a:pt x="400912" y="86252"/>
                </a:lnTo>
                <a:lnTo>
                  <a:pt x="396531" y="75236"/>
                </a:lnTo>
                <a:lnTo>
                  <a:pt x="391284" y="65042"/>
                </a:lnTo>
                <a:lnTo>
                  <a:pt x="385005" y="55203"/>
                </a:lnTo>
                <a:lnTo>
                  <a:pt x="377695" y="45406"/>
                </a:lnTo>
                <a:lnTo>
                  <a:pt x="369175" y="35843"/>
                </a:lnTo>
                <a:lnTo>
                  <a:pt x="359020" y="27094"/>
                </a:lnTo>
                <a:lnTo>
                  <a:pt x="347149" y="19433"/>
                </a:lnTo>
                <a:lnTo>
                  <a:pt x="333771" y="12984"/>
                </a:lnTo>
                <a:lnTo>
                  <a:pt x="319196" y="7875"/>
                </a:lnTo>
                <a:lnTo>
                  <a:pt x="303735" y="4039"/>
                </a:lnTo>
                <a:lnTo>
                  <a:pt x="287964" y="1430"/>
                </a:lnTo>
                <a:lnTo>
                  <a:pt x="272691" y="112"/>
                </a:lnTo>
                <a:lnTo>
                  <a:pt x="258314" y="0"/>
                </a:lnTo>
                <a:lnTo>
                  <a:pt x="244865" y="887"/>
                </a:lnTo>
                <a:lnTo>
                  <a:pt x="232212" y="2545"/>
                </a:lnTo>
                <a:lnTo>
                  <a:pt x="220179" y="4769"/>
                </a:lnTo>
                <a:lnTo>
                  <a:pt x="208604" y="7396"/>
                </a:lnTo>
                <a:lnTo>
                  <a:pt x="197356" y="10305"/>
                </a:lnTo>
                <a:lnTo>
                  <a:pt x="186342" y="13412"/>
                </a:lnTo>
                <a:lnTo>
                  <a:pt x="175655" y="16820"/>
                </a:lnTo>
                <a:lnTo>
                  <a:pt x="165551" y="20793"/>
                </a:lnTo>
                <a:lnTo>
                  <a:pt x="156120" y="25433"/>
                </a:lnTo>
                <a:lnTo>
                  <a:pt x="147143" y="30685"/>
                </a:lnTo>
                <a:lnTo>
                  <a:pt x="138195" y="36436"/>
                </a:lnTo>
                <a:lnTo>
                  <a:pt x="129029" y="42569"/>
                </a:lnTo>
                <a:lnTo>
                  <a:pt x="119736" y="49145"/>
                </a:lnTo>
                <a:lnTo>
                  <a:pt x="110643" y="56390"/>
                </a:lnTo>
                <a:lnTo>
                  <a:pt x="101933" y="64372"/>
                </a:lnTo>
                <a:lnTo>
                  <a:pt x="93626" y="72850"/>
                </a:lnTo>
                <a:lnTo>
                  <a:pt x="85667" y="81387"/>
                </a:lnTo>
                <a:lnTo>
                  <a:pt x="77986" y="89716"/>
                </a:lnTo>
                <a:lnTo>
                  <a:pt x="70622" y="97652"/>
                </a:lnTo>
                <a:lnTo>
                  <a:pt x="62901" y="105886"/>
                </a:lnTo>
                <a:lnTo>
                  <a:pt x="53024" y="116254"/>
                </a:lnTo>
                <a:lnTo>
                  <a:pt x="37927" y="131899"/>
                </a:lnTo>
              </a:path>
            </a:pathLst>
          </a:custGeom>
          <a:ln w="38100" cap="flat" cmpd="sng" algn="ctr">
            <a:solidFill>
              <a:srgbClr val="64FD6B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2147813" y="1252891"/>
            <a:ext cx="821224" cy="63172"/>
          </a:xfrm>
          <a:custGeom>
            <a:avLst/>
            <a:gdLst/>
            <a:ahLst/>
            <a:cxnLst/>
            <a:rect l="0" t="0" r="0" b="0"/>
            <a:pathLst>
              <a:path w="821224" h="63172">
                <a:moveTo>
                  <a:pt x="821223" y="0"/>
                </a:moveTo>
                <a:lnTo>
                  <a:pt x="809421" y="67"/>
                </a:lnTo>
                <a:lnTo>
                  <a:pt x="797652" y="707"/>
                </a:lnTo>
                <a:lnTo>
                  <a:pt x="784752" y="2003"/>
                </a:lnTo>
                <a:lnTo>
                  <a:pt x="770559" y="3863"/>
                </a:lnTo>
                <a:lnTo>
                  <a:pt x="754934" y="6180"/>
                </a:lnTo>
                <a:lnTo>
                  <a:pt x="737967" y="8842"/>
                </a:lnTo>
                <a:lnTo>
                  <a:pt x="720212" y="11592"/>
                </a:lnTo>
                <a:lnTo>
                  <a:pt x="702539" y="14051"/>
                </a:lnTo>
                <a:lnTo>
                  <a:pt x="685421" y="16033"/>
                </a:lnTo>
                <a:lnTo>
                  <a:pt x="668319" y="17532"/>
                </a:lnTo>
                <a:lnTo>
                  <a:pt x="649940" y="18620"/>
                </a:lnTo>
                <a:lnTo>
                  <a:pt x="629660" y="19394"/>
                </a:lnTo>
                <a:lnTo>
                  <a:pt x="608138" y="20101"/>
                </a:lnTo>
                <a:lnTo>
                  <a:pt x="586905" y="21117"/>
                </a:lnTo>
                <a:lnTo>
                  <a:pt x="566845" y="22615"/>
                </a:lnTo>
                <a:lnTo>
                  <a:pt x="548156" y="24438"/>
                </a:lnTo>
                <a:lnTo>
                  <a:pt x="530698" y="26200"/>
                </a:lnTo>
                <a:lnTo>
                  <a:pt x="514216" y="27679"/>
                </a:lnTo>
                <a:lnTo>
                  <a:pt x="498301" y="28824"/>
                </a:lnTo>
                <a:lnTo>
                  <a:pt x="482439" y="29666"/>
                </a:lnTo>
                <a:lnTo>
                  <a:pt x="466350" y="30272"/>
                </a:lnTo>
                <a:lnTo>
                  <a:pt x="450115" y="30865"/>
                </a:lnTo>
                <a:lnTo>
                  <a:pt x="434061" y="31803"/>
                </a:lnTo>
                <a:lnTo>
                  <a:pt x="418368" y="33250"/>
                </a:lnTo>
                <a:lnTo>
                  <a:pt x="402899" y="35037"/>
                </a:lnTo>
                <a:lnTo>
                  <a:pt x="387293" y="36776"/>
                </a:lnTo>
                <a:lnTo>
                  <a:pt x="371349" y="38244"/>
                </a:lnTo>
                <a:lnTo>
                  <a:pt x="355031" y="39551"/>
                </a:lnTo>
                <a:lnTo>
                  <a:pt x="338384" y="41034"/>
                </a:lnTo>
                <a:lnTo>
                  <a:pt x="321476" y="42880"/>
                </a:lnTo>
                <a:lnTo>
                  <a:pt x="304376" y="44950"/>
                </a:lnTo>
                <a:lnTo>
                  <a:pt x="287136" y="46885"/>
                </a:lnTo>
                <a:lnTo>
                  <a:pt x="269802" y="48485"/>
                </a:lnTo>
                <a:lnTo>
                  <a:pt x="252570" y="49711"/>
                </a:lnTo>
                <a:lnTo>
                  <a:pt x="235767" y="50609"/>
                </a:lnTo>
                <a:lnTo>
                  <a:pt x="219533" y="51248"/>
                </a:lnTo>
                <a:lnTo>
                  <a:pt x="203681" y="51693"/>
                </a:lnTo>
                <a:lnTo>
                  <a:pt x="187811" y="52000"/>
                </a:lnTo>
                <a:lnTo>
                  <a:pt x="171686" y="52209"/>
                </a:lnTo>
                <a:lnTo>
                  <a:pt x="155244" y="52351"/>
                </a:lnTo>
                <a:lnTo>
                  <a:pt x="138513" y="52447"/>
                </a:lnTo>
                <a:lnTo>
                  <a:pt x="121549" y="52516"/>
                </a:lnTo>
                <a:lnTo>
                  <a:pt x="104411" y="52732"/>
                </a:lnTo>
                <a:lnTo>
                  <a:pt x="87145" y="53409"/>
                </a:lnTo>
                <a:lnTo>
                  <a:pt x="69813" y="54678"/>
                </a:lnTo>
                <a:lnTo>
                  <a:pt x="53200" y="56352"/>
                </a:lnTo>
                <a:lnTo>
                  <a:pt x="37179" y="58189"/>
                </a:lnTo>
                <a:lnTo>
                  <a:pt x="20341" y="60351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C0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2341098" y="1431875"/>
            <a:ext cx="303767" cy="485377"/>
          </a:xfrm>
          <a:custGeom>
            <a:avLst/>
            <a:gdLst/>
            <a:ahLst/>
            <a:cxnLst/>
            <a:rect l="0" t="0" r="0" b="0"/>
            <a:pathLst>
              <a:path w="303767" h="485377">
                <a:moveTo>
                  <a:pt x="206798" y="0"/>
                </a:moveTo>
                <a:lnTo>
                  <a:pt x="197997" y="5935"/>
                </a:lnTo>
                <a:lnTo>
                  <a:pt x="189650" y="12139"/>
                </a:lnTo>
                <a:lnTo>
                  <a:pt x="180956" y="19240"/>
                </a:lnTo>
                <a:lnTo>
                  <a:pt x="172008" y="27353"/>
                </a:lnTo>
                <a:lnTo>
                  <a:pt x="163161" y="36648"/>
                </a:lnTo>
                <a:lnTo>
                  <a:pt x="154622" y="47086"/>
                </a:lnTo>
                <a:lnTo>
                  <a:pt x="146434" y="58166"/>
                </a:lnTo>
                <a:lnTo>
                  <a:pt x="138557" y="69055"/>
                </a:lnTo>
                <a:lnTo>
                  <a:pt x="130926" y="79307"/>
                </a:lnTo>
                <a:lnTo>
                  <a:pt x="123480" y="89153"/>
                </a:lnTo>
                <a:lnTo>
                  <a:pt x="116167" y="99291"/>
                </a:lnTo>
                <a:lnTo>
                  <a:pt x="108947" y="110105"/>
                </a:lnTo>
                <a:lnTo>
                  <a:pt x="101792" y="121336"/>
                </a:lnTo>
                <a:lnTo>
                  <a:pt x="94681" y="132276"/>
                </a:lnTo>
                <a:lnTo>
                  <a:pt x="87600" y="142540"/>
                </a:lnTo>
                <a:lnTo>
                  <a:pt x="80540" y="152552"/>
                </a:lnTo>
                <a:lnTo>
                  <a:pt x="73493" y="163327"/>
                </a:lnTo>
                <a:lnTo>
                  <a:pt x="66455" y="175394"/>
                </a:lnTo>
                <a:lnTo>
                  <a:pt x="59424" y="188787"/>
                </a:lnTo>
                <a:lnTo>
                  <a:pt x="52397" y="203314"/>
                </a:lnTo>
                <a:lnTo>
                  <a:pt x="45377" y="218718"/>
                </a:lnTo>
                <a:lnTo>
                  <a:pt x="38527" y="234605"/>
                </a:lnTo>
                <a:lnTo>
                  <a:pt x="32154" y="250482"/>
                </a:lnTo>
                <a:lnTo>
                  <a:pt x="26386" y="266075"/>
                </a:lnTo>
                <a:lnTo>
                  <a:pt x="21192" y="281153"/>
                </a:lnTo>
                <a:lnTo>
                  <a:pt x="16469" y="295437"/>
                </a:lnTo>
                <a:lnTo>
                  <a:pt x="12109" y="308866"/>
                </a:lnTo>
                <a:lnTo>
                  <a:pt x="8181" y="321699"/>
                </a:lnTo>
                <a:lnTo>
                  <a:pt x="4915" y="334398"/>
                </a:lnTo>
                <a:lnTo>
                  <a:pt x="2388" y="347240"/>
                </a:lnTo>
                <a:lnTo>
                  <a:pt x="690" y="360156"/>
                </a:lnTo>
                <a:lnTo>
                  <a:pt x="0" y="372834"/>
                </a:lnTo>
                <a:lnTo>
                  <a:pt x="315" y="385105"/>
                </a:lnTo>
                <a:lnTo>
                  <a:pt x="1493" y="396957"/>
                </a:lnTo>
                <a:lnTo>
                  <a:pt x="3347" y="408448"/>
                </a:lnTo>
                <a:lnTo>
                  <a:pt x="5712" y="419654"/>
                </a:lnTo>
                <a:lnTo>
                  <a:pt x="8772" y="430484"/>
                </a:lnTo>
                <a:lnTo>
                  <a:pt x="13037" y="440691"/>
                </a:lnTo>
                <a:lnTo>
                  <a:pt x="18690" y="450183"/>
                </a:lnTo>
                <a:lnTo>
                  <a:pt x="25775" y="458864"/>
                </a:lnTo>
                <a:lnTo>
                  <a:pt x="34360" y="466549"/>
                </a:lnTo>
                <a:lnTo>
                  <a:pt x="44318" y="473228"/>
                </a:lnTo>
                <a:lnTo>
                  <a:pt x="55242" y="478713"/>
                </a:lnTo>
                <a:lnTo>
                  <a:pt x="66559" y="482574"/>
                </a:lnTo>
                <a:lnTo>
                  <a:pt x="77910" y="484727"/>
                </a:lnTo>
                <a:lnTo>
                  <a:pt x="89310" y="485376"/>
                </a:lnTo>
                <a:lnTo>
                  <a:pt x="101028" y="484832"/>
                </a:lnTo>
                <a:lnTo>
                  <a:pt x="113201" y="483391"/>
                </a:lnTo>
                <a:lnTo>
                  <a:pt x="125494" y="481138"/>
                </a:lnTo>
                <a:lnTo>
                  <a:pt x="137222" y="477956"/>
                </a:lnTo>
                <a:lnTo>
                  <a:pt x="148037" y="473855"/>
                </a:lnTo>
                <a:lnTo>
                  <a:pt x="157927" y="468968"/>
                </a:lnTo>
                <a:lnTo>
                  <a:pt x="167031" y="463462"/>
                </a:lnTo>
                <a:lnTo>
                  <a:pt x="175534" y="457499"/>
                </a:lnTo>
                <a:lnTo>
                  <a:pt x="183924" y="451206"/>
                </a:lnTo>
                <a:lnTo>
                  <a:pt x="192943" y="444683"/>
                </a:lnTo>
                <a:lnTo>
                  <a:pt x="202939" y="438000"/>
                </a:lnTo>
                <a:lnTo>
                  <a:pt x="213588" y="431207"/>
                </a:lnTo>
                <a:lnTo>
                  <a:pt x="224123" y="424341"/>
                </a:lnTo>
                <a:lnTo>
                  <a:pt x="234094" y="417420"/>
                </a:lnTo>
                <a:lnTo>
                  <a:pt x="243397" y="410296"/>
                </a:lnTo>
                <a:lnTo>
                  <a:pt x="252098" y="402675"/>
                </a:lnTo>
                <a:lnTo>
                  <a:pt x="260313" y="394433"/>
                </a:lnTo>
                <a:lnTo>
                  <a:pt x="267999" y="385609"/>
                </a:lnTo>
                <a:lnTo>
                  <a:pt x="274948" y="376307"/>
                </a:lnTo>
                <a:lnTo>
                  <a:pt x="281110" y="366641"/>
                </a:lnTo>
                <a:lnTo>
                  <a:pt x="286571" y="356710"/>
                </a:lnTo>
                <a:lnTo>
                  <a:pt x="291475" y="346591"/>
                </a:lnTo>
                <a:lnTo>
                  <a:pt x="295951" y="336340"/>
                </a:lnTo>
                <a:lnTo>
                  <a:pt x="299788" y="326000"/>
                </a:lnTo>
                <a:lnTo>
                  <a:pt x="302460" y="315598"/>
                </a:lnTo>
                <a:lnTo>
                  <a:pt x="303766" y="305164"/>
                </a:lnTo>
                <a:lnTo>
                  <a:pt x="303490" y="295038"/>
                </a:lnTo>
                <a:lnTo>
                  <a:pt x="301251" y="285844"/>
                </a:lnTo>
                <a:lnTo>
                  <a:pt x="297033" y="277852"/>
                </a:lnTo>
                <a:lnTo>
                  <a:pt x="290946" y="271165"/>
                </a:lnTo>
                <a:lnTo>
                  <a:pt x="283048" y="265889"/>
                </a:lnTo>
                <a:lnTo>
                  <a:pt x="273557" y="261938"/>
                </a:lnTo>
                <a:lnTo>
                  <a:pt x="262949" y="259250"/>
                </a:lnTo>
                <a:lnTo>
                  <a:pt x="251847" y="257878"/>
                </a:lnTo>
                <a:lnTo>
                  <a:pt x="240643" y="257734"/>
                </a:lnTo>
                <a:lnTo>
                  <a:pt x="229513" y="258770"/>
                </a:lnTo>
                <a:lnTo>
                  <a:pt x="218507" y="261060"/>
                </a:lnTo>
                <a:lnTo>
                  <a:pt x="207626" y="264535"/>
                </a:lnTo>
                <a:lnTo>
                  <a:pt x="197014" y="269326"/>
                </a:lnTo>
                <a:lnTo>
                  <a:pt x="186954" y="275823"/>
                </a:lnTo>
                <a:lnTo>
                  <a:pt x="177554" y="284080"/>
                </a:lnTo>
                <a:lnTo>
                  <a:pt x="168766" y="293710"/>
                </a:lnTo>
                <a:lnTo>
                  <a:pt x="160476" y="304083"/>
                </a:lnTo>
                <a:lnTo>
                  <a:pt x="152564" y="314765"/>
                </a:lnTo>
                <a:lnTo>
                  <a:pt x="144927" y="325698"/>
                </a:lnTo>
                <a:lnTo>
                  <a:pt x="137486" y="337097"/>
                </a:lnTo>
                <a:lnTo>
                  <a:pt x="130184" y="349060"/>
                </a:lnTo>
                <a:lnTo>
                  <a:pt x="123144" y="361551"/>
                </a:lnTo>
                <a:lnTo>
                  <a:pt x="116642" y="374476"/>
                </a:lnTo>
                <a:lnTo>
                  <a:pt x="110788" y="387726"/>
                </a:lnTo>
                <a:lnTo>
                  <a:pt x="105536" y="401049"/>
                </a:lnTo>
                <a:lnTo>
                  <a:pt x="100774" y="414067"/>
                </a:lnTo>
                <a:lnTo>
                  <a:pt x="96389" y="426586"/>
                </a:lnTo>
                <a:lnTo>
                  <a:pt x="92431" y="438149"/>
                </a:lnTo>
                <a:lnTo>
                  <a:pt x="88722" y="449088"/>
                </a:lnTo>
                <a:lnTo>
                  <a:pt x="84935" y="460361"/>
                </a:lnTo>
                <a:lnTo>
                  <a:pt x="80456" y="473783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584258" y="2799662"/>
            <a:ext cx="612404" cy="504478"/>
            <a:chOff x="1584258" y="2799662"/>
            <a:chExt cx="612404" cy="504478"/>
          </a:xfrm>
        </p:grpSpPr>
        <p:sp>
          <p:nvSpPr>
            <p:cNvPr id="6" name="Freeform 5"/>
            <p:cNvSpPr/>
            <p:nvPr/>
          </p:nvSpPr>
          <p:spPr>
            <a:xfrm>
              <a:off x="1584258" y="2799662"/>
              <a:ext cx="352986" cy="504478"/>
            </a:xfrm>
            <a:custGeom>
              <a:avLst/>
              <a:gdLst/>
              <a:ahLst/>
              <a:cxnLst/>
              <a:rect l="0" t="0" r="0" b="0"/>
              <a:pathLst>
                <a:path w="352986" h="504478">
                  <a:moveTo>
                    <a:pt x="68716" y="918"/>
                  </a:moveTo>
                  <a:lnTo>
                    <a:pt x="65782" y="9719"/>
                  </a:lnTo>
                  <a:lnTo>
                    <a:pt x="62999" y="18066"/>
                  </a:lnTo>
                  <a:lnTo>
                    <a:pt x="60100" y="26765"/>
                  </a:lnTo>
                  <a:lnTo>
                    <a:pt x="57060" y="35886"/>
                  </a:lnTo>
                  <a:lnTo>
                    <a:pt x="53895" y="45381"/>
                  </a:lnTo>
                  <a:lnTo>
                    <a:pt x="50626" y="55173"/>
                  </a:lnTo>
                  <a:lnTo>
                    <a:pt x="47116" y="65187"/>
                  </a:lnTo>
                  <a:lnTo>
                    <a:pt x="43076" y="75360"/>
                  </a:lnTo>
                  <a:lnTo>
                    <a:pt x="38398" y="85647"/>
                  </a:lnTo>
                  <a:lnTo>
                    <a:pt x="33291" y="96011"/>
                  </a:lnTo>
                  <a:lnTo>
                    <a:pt x="28170" y="106429"/>
                  </a:lnTo>
                  <a:lnTo>
                    <a:pt x="23268" y="116851"/>
                  </a:lnTo>
                  <a:lnTo>
                    <a:pt x="18132" y="126084"/>
                  </a:lnTo>
                  <a:lnTo>
                    <a:pt x="12308" y="130796"/>
                  </a:lnTo>
                  <a:lnTo>
                    <a:pt x="6850" y="129398"/>
                  </a:lnTo>
                  <a:lnTo>
                    <a:pt x="2825" y="123792"/>
                  </a:lnTo>
                  <a:lnTo>
                    <a:pt x="467" y="115454"/>
                  </a:lnTo>
                  <a:lnTo>
                    <a:pt x="0" y="105278"/>
                  </a:lnTo>
                  <a:lnTo>
                    <a:pt x="1360" y="93859"/>
                  </a:lnTo>
                  <a:lnTo>
                    <a:pt x="4265" y="81926"/>
                  </a:lnTo>
                  <a:lnTo>
                    <a:pt x="8369" y="70367"/>
                  </a:lnTo>
                  <a:lnTo>
                    <a:pt x="13359" y="59628"/>
                  </a:lnTo>
                  <a:lnTo>
                    <a:pt x="18984" y="49772"/>
                  </a:lnTo>
                  <a:lnTo>
                    <a:pt x="25053" y="40682"/>
                  </a:lnTo>
                  <a:lnTo>
                    <a:pt x="31433" y="32198"/>
                  </a:lnTo>
                  <a:lnTo>
                    <a:pt x="38190" y="24328"/>
                  </a:lnTo>
                  <a:lnTo>
                    <a:pt x="45566" y="17253"/>
                  </a:lnTo>
                  <a:lnTo>
                    <a:pt x="53642" y="11017"/>
                  </a:lnTo>
                  <a:lnTo>
                    <a:pt x="62356" y="5843"/>
                  </a:lnTo>
                  <a:lnTo>
                    <a:pt x="71584" y="2198"/>
                  </a:lnTo>
                  <a:lnTo>
                    <a:pt x="81195" y="203"/>
                  </a:lnTo>
                  <a:lnTo>
                    <a:pt x="90921" y="0"/>
                  </a:lnTo>
                  <a:lnTo>
                    <a:pt x="100370" y="1909"/>
                  </a:lnTo>
                  <a:lnTo>
                    <a:pt x="109352" y="5898"/>
                  </a:lnTo>
                  <a:lnTo>
                    <a:pt x="117857" y="11660"/>
                  </a:lnTo>
                  <a:lnTo>
                    <a:pt x="125956" y="18808"/>
                  </a:lnTo>
                  <a:lnTo>
                    <a:pt x="133734" y="26980"/>
                  </a:lnTo>
                  <a:lnTo>
                    <a:pt x="141112" y="35889"/>
                  </a:lnTo>
                  <a:lnTo>
                    <a:pt x="147847" y="45313"/>
                  </a:lnTo>
                  <a:lnTo>
                    <a:pt x="153861" y="55093"/>
                  </a:lnTo>
                  <a:lnTo>
                    <a:pt x="159223" y="65116"/>
                  </a:lnTo>
                  <a:lnTo>
                    <a:pt x="164059" y="75305"/>
                  </a:lnTo>
                  <a:lnTo>
                    <a:pt x="168494" y="85615"/>
                  </a:lnTo>
                  <a:lnTo>
                    <a:pt x="172473" y="96336"/>
                  </a:lnTo>
                  <a:lnTo>
                    <a:pt x="175773" y="108059"/>
                  </a:lnTo>
                  <a:lnTo>
                    <a:pt x="178328" y="121022"/>
                  </a:lnTo>
                  <a:lnTo>
                    <a:pt x="180213" y="134983"/>
                  </a:lnTo>
                  <a:lnTo>
                    <a:pt x="181562" y="149426"/>
                  </a:lnTo>
                  <a:lnTo>
                    <a:pt x="182507" y="163997"/>
                  </a:lnTo>
                  <a:lnTo>
                    <a:pt x="183159" y="178696"/>
                  </a:lnTo>
                  <a:lnTo>
                    <a:pt x="183605" y="193776"/>
                  </a:lnTo>
                  <a:lnTo>
                    <a:pt x="183903" y="209360"/>
                  </a:lnTo>
                  <a:lnTo>
                    <a:pt x="183935" y="225265"/>
                  </a:lnTo>
                  <a:lnTo>
                    <a:pt x="183424" y="241103"/>
                  </a:lnTo>
                  <a:lnTo>
                    <a:pt x="182263" y="256653"/>
                  </a:lnTo>
                  <a:lnTo>
                    <a:pt x="180500" y="272029"/>
                  </a:lnTo>
                  <a:lnTo>
                    <a:pt x="178245" y="287572"/>
                  </a:lnTo>
                  <a:lnTo>
                    <a:pt x="175617" y="303470"/>
                  </a:lnTo>
                  <a:lnTo>
                    <a:pt x="172717" y="319588"/>
                  </a:lnTo>
                  <a:lnTo>
                    <a:pt x="169625" y="335569"/>
                  </a:lnTo>
                  <a:lnTo>
                    <a:pt x="166399" y="351211"/>
                  </a:lnTo>
                  <a:lnTo>
                    <a:pt x="163081" y="366478"/>
                  </a:lnTo>
                  <a:lnTo>
                    <a:pt x="159700" y="381416"/>
                  </a:lnTo>
                  <a:lnTo>
                    <a:pt x="156273" y="396090"/>
                  </a:lnTo>
                  <a:lnTo>
                    <a:pt x="152649" y="410401"/>
                  </a:lnTo>
                  <a:lnTo>
                    <a:pt x="148530" y="424098"/>
                  </a:lnTo>
                  <a:lnTo>
                    <a:pt x="143793" y="437088"/>
                  </a:lnTo>
                  <a:lnTo>
                    <a:pt x="138476" y="449270"/>
                  </a:lnTo>
                  <a:lnTo>
                    <a:pt x="132681" y="460459"/>
                  </a:lnTo>
                  <a:lnTo>
                    <a:pt x="126519" y="470648"/>
                  </a:lnTo>
                  <a:lnTo>
                    <a:pt x="119923" y="479813"/>
                  </a:lnTo>
                  <a:lnTo>
                    <a:pt x="112665" y="487830"/>
                  </a:lnTo>
                  <a:lnTo>
                    <a:pt x="104675" y="494731"/>
                  </a:lnTo>
                  <a:lnTo>
                    <a:pt x="96191" y="500196"/>
                  </a:lnTo>
                  <a:lnTo>
                    <a:pt x="87650" y="503513"/>
                  </a:lnTo>
                  <a:lnTo>
                    <a:pt x="79313" y="504477"/>
                  </a:lnTo>
                  <a:lnTo>
                    <a:pt x="71258" y="503175"/>
                  </a:lnTo>
                  <a:lnTo>
                    <a:pt x="63470" y="499717"/>
                  </a:lnTo>
                  <a:lnTo>
                    <a:pt x="55907" y="494388"/>
                  </a:lnTo>
                  <a:lnTo>
                    <a:pt x="48846" y="487405"/>
                  </a:lnTo>
                  <a:lnTo>
                    <a:pt x="42855" y="478831"/>
                  </a:lnTo>
                  <a:lnTo>
                    <a:pt x="38164" y="468851"/>
                  </a:lnTo>
                  <a:lnTo>
                    <a:pt x="34844" y="457899"/>
                  </a:lnTo>
                  <a:lnTo>
                    <a:pt x="32982" y="446556"/>
                  </a:lnTo>
                  <a:lnTo>
                    <a:pt x="32481" y="435198"/>
                  </a:lnTo>
                  <a:lnTo>
                    <a:pt x="33432" y="424301"/>
                  </a:lnTo>
                  <a:lnTo>
                    <a:pt x="36189" y="414516"/>
                  </a:lnTo>
                  <a:lnTo>
                    <a:pt x="40793" y="406091"/>
                  </a:lnTo>
                  <a:lnTo>
                    <a:pt x="47324" y="399096"/>
                  </a:lnTo>
                  <a:lnTo>
                    <a:pt x="56060" y="393606"/>
                  </a:lnTo>
                  <a:lnTo>
                    <a:pt x="66929" y="389507"/>
                  </a:lnTo>
                  <a:lnTo>
                    <a:pt x="79278" y="386717"/>
                  </a:lnTo>
                  <a:lnTo>
                    <a:pt x="92090" y="385278"/>
                  </a:lnTo>
                  <a:lnTo>
                    <a:pt x="104736" y="385083"/>
                  </a:lnTo>
                  <a:lnTo>
                    <a:pt x="116987" y="385916"/>
                  </a:lnTo>
                  <a:lnTo>
                    <a:pt x="128819" y="387536"/>
                  </a:lnTo>
                  <a:lnTo>
                    <a:pt x="140295" y="389735"/>
                  </a:lnTo>
                  <a:lnTo>
                    <a:pt x="151493" y="392345"/>
                  </a:lnTo>
                  <a:lnTo>
                    <a:pt x="162487" y="395242"/>
                  </a:lnTo>
                  <a:lnTo>
                    <a:pt x="173335" y="398337"/>
                  </a:lnTo>
                  <a:lnTo>
                    <a:pt x="184081" y="401568"/>
                  </a:lnTo>
                  <a:lnTo>
                    <a:pt x="194757" y="404890"/>
                  </a:lnTo>
                  <a:lnTo>
                    <a:pt x="205389" y="408264"/>
                  </a:lnTo>
                  <a:lnTo>
                    <a:pt x="216157" y="411344"/>
                  </a:lnTo>
                  <a:lnTo>
                    <a:pt x="227379" y="413501"/>
                  </a:lnTo>
                  <a:lnTo>
                    <a:pt x="239186" y="414466"/>
                  </a:lnTo>
                  <a:lnTo>
                    <a:pt x="251387" y="414299"/>
                  </a:lnTo>
                  <a:lnTo>
                    <a:pt x="263577" y="413199"/>
                  </a:lnTo>
                  <a:lnTo>
                    <a:pt x="275513" y="411381"/>
                  </a:lnTo>
                  <a:lnTo>
                    <a:pt x="286967" y="408873"/>
                  </a:lnTo>
                  <a:lnTo>
                    <a:pt x="297659" y="405520"/>
                  </a:lnTo>
                  <a:lnTo>
                    <a:pt x="307511" y="401310"/>
                  </a:lnTo>
                  <a:lnTo>
                    <a:pt x="316505" y="396469"/>
                  </a:lnTo>
                  <a:lnTo>
                    <a:pt x="325580" y="390806"/>
                  </a:lnTo>
                  <a:lnTo>
                    <a:pt x="336651" y="382706"/>
                  </a:lnTo>
                  <a:lnTo>
                    <a:pt x="352985" y="369415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53955" y="2879191"/>
              <a:ext cx="342707" cy="378427"/>
            </a:xfrm>
            <a:custGeom>
              <a:avLst/>
              <a:gdLst/>
              <a:ahLst/>
              <a:cxnLst/>
              <a:rect l="0" t="0" r="0" b="0"/>
              <a:pathLst>
                <a:path w="342707" h="378427">
                  <a:moveTo>
                    <a:pt x="146459" y="26674"/>
                  </a:moveTo>
                  <a:lnTo>
                    <a:pt x="137658" y="23941"/>
                  </a:lnTo>
                  <a:lnTo>
                    <a:pt x="129311" y="23080"/>
                  </a:lnTo>
                  <a:lnTo>
                    <a:pt x="120617" y="24069"/>
                  </a:lnTo>
                  <a:lnTo>
                    <a:pt x="111669" y="26609"/>
                  </a:lnTo>
                  <a:lnTo>
                    <a:pt x="102822" y="30393"/>
                  </a:lnTo>
                  <a:lnTo>
                    <a:pt x="94283" y="35128"/>
                  </a:lnTo>
                  <a:lnTo>
                    <a:pt x="86095" y="40561"/>
                  </a:lnTo>
                  <a:lnTo>
                    <a:pt x="78217" y="46491"/>
                  </a:lnTo>
                  <a:lnTo>
                    <a:pt x="70587" y="52778"/>
                  </a:lnTo>
                  <a:lnTo>
                    <a:pt x="63141" y="59641"/>
                  </a:lnTo>
                  <a:lnTo>
                    <a:pt x="55828" y="67618"/>
                  </a:lnTo>
                  <a:lnTo>
                    <a:pt x="48608" y="76911"/>
                  </a:lnTo>
                  <a:lnTo>
                    <a:pt x="41453" y="87256"/>
                  </a:lnTo>
                  <a:lnTo>
                    <a:pt x="34342" y="98117"/>
                  </a:lnTo>
                  <a:lnTo>
                    <a:pt x="27271" y="109132"/>
                  </a:lnTo>
                  <a:lnTo>
                    <a:pt x="20556" y="120289"/>
                  </a:lnTo>
                  <a:lnTo>
                    <a:pt x="14805" y="131838"/>
                  </a:lnTo>
                  <a:lnTo>
                    <a:pt x="10274" y="143902"/>
                  </a:lnTo>
                  <a:lnTo>
                    <a:pt x="6894" y="156461"/>
                  </a:lnTo>
                  <a:lnTo>
                    <a:pt x="4460" y="169431"/>
                  </a:lnTo>
                  <a:lnTo>
                    <a:pt x="2747" y="182717"/>
                  </a:lnTo>
                  <a:lnTo>
                    <a:pt x="1561" y="196233"/>
                  </a:lnTo>
                  <a:lnTo>
                    <a:pt x="749" y="209913"/>
                  </a:lnTo>
                  <a:lnTo>
                    <a:pt x="201" y="223702"/>
                  </a:lnTo>
                  <a:lnTo>
                    <a:pt x="0" y="237403"/>
                  </a:lnTo>
                  <a:lnTo>
                    <a:pt x="397" y="250682"/>
                  </a:lnTo>
                  <a:lnTo>
                    <a:pt x="1486" y="263387"/>
                  </a:lnTo>
                  <a:lnTo>
                    <a:pt x="3370" y="275377"/>
                  </a:lnTo>
                  <a:lnTo>
                    <a:pt x="6239" y="286437"/>
                  </a:lnTo>
                  <a:lnTo>
                    <a:pt x="10098" y="296548"/>
                  </a:lnTo>
                  <a:lnTo>
                    <a:pt x="14808" y="306000"/>
                  </a:lnTo>
                  <a:lnTo>
                    <a:pt x="20186" y="315275"/>
                  </a:lnTo>
                  <a:lnTo>
                    <a:pt x="26066" y="324665"/>
                  </a:lnTo>
                  <a:lnTo>
                    <a:pt x="32470" y="334109"/>
                  </a:lnTo>
                  <a:lnTo>
                    <a:pt x="39600" y="343304"/>
                  </a:lnTo>
                  <a:lnTo>
                    <a:pt x="47513" y="352075"/>
                  </a:lnTo>
                  <a:lnTo>
                    <a:pt x="56285" y="360082"/>
                  </a:lnTo>
                  <a:lnTo>
                    <a:pt x="66083" y="366775"/>
                  </a:lnTo>
                  <a:lnTo>
                    <a:pt x="76896" y="371970"/>
                  </a:lnTo>
                  <a:lnTo>
                    <a:pt x="88412" y="375643"/>
                  </a:lnTo>
                  <a:lnTo>
                    <a:pt x="100134" y="377749"/>
                  </a:lnTo>
                  <a:lnTo>
                    <a:pt x="111756" y="378426"/>
                  </a:lnTo>
                  <a:lnTo>
                    <a:pt x="123169" y="377934"/>
                  </a:lnTo>
                  <a:lnTo>
                    <a:pt x="134365" y="376550"/>
                  </a:lnTo>
                  <a:lnTo>
                    <a:pt x="145378" y="374514"/>
                  </a:lnTo>
                  <a:lnTo>
                    <a:pt x="156248" y="372014"/>
                  </a:lnTo>
                  <a:lnTo>
                    <a:pt x="167014" y="369191"/>
                  </a:lnTo>
                  <a:lnTo>
                    <a:pt x="177705" y="366137"/>
                  </a:lnTo>
                  <a:lnTo>
                    <a:pt x="188345" y="362596"/>
                  </a:lnTo>
                  <a:lnTo>
                    <a:pt x="198948" y="358000"/>
                  </a:lnTo>
                  <a:lnTo>
                    <a:pt x="209527" y="352124"/>
                  </a:lnTo>
                  <a:lnTo>
                    <a:pt x="220090" y="345058"/>
                  </a:lnTo>
                  <a:lnTo>
                    <a:pt x="230641" y="337019"/>
                  </a:lnTo>
                  <a:lnTo>
                    <a:pt x="241180" y="328244"/>
                  </a:lnTo>
                  <a:lnTo>
                    <a:pt x="251546" y="319099"/>
                  </a:lnTo>
                  <a:lnTo>
                    <a:pt x="261433" y="310048"/>
                  </a:lnTo>
                  <a:lnTo>
                    <a:pt x="270713" y="301332"/>
                  </a:lnTo>
                  <a:lnTo>
                    <a:pt x="279419" y="292837"/>
                  </a:lnTo>
                  <a:lnTo>
                    <a:pt x="287653" y="284213"/>
                  </a:lnTo>
                  <a:lnTo>
                    <a:pt x="295522" y="275259"/>
                  </a:lnTo>
                  <a:lnTo>
                    <a:pt x="302961" y="265939"/>
                  </a:lnTo>
                  <a:lnTo>
                    <a:pt x="309737" y="256296"/>
                  </a:lnTo>
                  <a:lnTo>
                    <a:pt x="315778" y="246392"/>
                  </a:lnTo>
                  <a:lnTo>
                    <a:pt x="321158" y="236131"/>
                  </a:lnTo>
                  <a:lnTo>
                    <a:pt x="326007" y="225256"/>
                  </a:lnTo>
                  <a:lnTo>
                    <a:pt x="330449" y="213681"/>
                  </a:lnTo>
                  <a:lnTo>
                    <a:pt x="334434" y="201467"/>
                  </a:lnTo>
                  <a:lnTo>
                    <a:pt x="337738" y="188737"/>
                  </a:lnTo>
                  <a:lnTo>
                    <a:pt x="340290" y="175620"/>
                  </a:lnTo>
                  <a:lnTo>
                    <a:pt x="342004" y="162389"/>
                  </a:lnTo>
                  <a:lnTo>
                    <a:pt x="342706" y="149433"/>
                  </a:lnTo>
                  <a:lnTo>
                    <a:pt x="342398" y="136938"/>
                  </a:lnTo>
                  <a:lnTo>
                    <a:pt x="341225" y="124752"/>
                  </a:lnTo>
                  <a:lnTo>
                    <a:pt x="339375" y="112496"/>
                  </a:lnTo>
                  <a:lnTo>
                    <a:pt x="337013" y="99955"/>
                  </a:lnTo>
                  <a:lnTo>
                    <a:pt x="333953" y="87243"/>
                  </a:lnTo>
                  <a:lnTo>
                    <a:pt x="329690" y="74702"/>
                  </a:lnTo>
                  <a:lnTo>
                    <a:pt x="324042" y="62531"/>
                  </a:lnTo>
                  <a:lnTo>
                    <a:pt x="317129" y="51087"/>
                  </a:lnTo>
                  <a:lnTo>
                    <a:pt x="309194" y="40934"/>
                  </a:lnTo>
                  <a:lnTo>
                    <a:pt x="300480" y="32258"/>
                  </a:lnTo>
                  <a:lnTo>
                    <a:pt x="291036" y="24924"/>
                  </a:lnTo>
                  <a:lnTo>
                    <a:pt x="280719" y="18675"/>
                  </a:lnTo>
                  <a:lnTo>
                    <a:pt x="269522" y="13249"/>
                  </a:lnTo>
                  <a:lnTo>
                    <a:pt x="257563" y="8585"/>
                  </a:lnTo>
                  <a:lnTo>
                    <a:pt x="245004" y="4816"/>
                  </a:lnTo>
                  <a:lnTo>
                    <a:pt x="231993" y="1952"/>
                  </a:lnTo>
                  <a:lnTo>
                    <a:pt x="218493" y="197"/>
                  </a:lnTo>
                  <a:lnTo>
                    <a:pt x="204292" y="0"/>
                  </a:lnTo>
                  <a:lnTo>
                    <a:pt x="189339" y="1460"/>
                  </a:lnTo>
                  <a:lnTo>
                    <a:pt x="174043" y="4221"/>
                  </a:lnTo>
                  <a:lnTo>
                    <a:pt x="159155" y="7676"/>
                  </a:lnTo>
                  <a:lnTo>
                    <a:pt x="145067" y="11408"/>
                  </a:lnTo>
                  <a:lnTo>
                    <a:pt x="131829" y="15368"/>
                  </a:lnTo>
                  <a:lnTo>
                    <a:pt x="119324" y="19778"/>
                  </a:lnTo>
                  <a:lnTo>
                    <a:pt x="107404" y="24738"/>
                  </a:lnTo>
                  <a:lnTo>
                    <a:pt x="96177" y="30101"/>
                  </a:lnTo>
                  <a:lnTo>
                    <a:pt x="84823" y="36179"/>
                  </a:lnTo>
                  <a:lnTo>
                    <a:pt x="71220" y="44627"/>
                  </a:lnTo>
                  <a:lnTo>
                    <a:pt x="51703" y="58259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421554" y="2926922"/>
            <a:ext cx="315856" cy="242156"/>
            <a:chOff x="2421554" y="2926922"/>
            <a:chExt cx="315856" cy="242156"/>
          </a:xfrm>
        </p:grpSpPr>
        <p:sp>
          <p:nvSpPr>
            <p:cNvPr id="9" name="Freeform 8"/>
            <p:cNvSpPr/>
            <p:nvPr/>
          </p:nvSpPr>
          <p:spPr>
            <a:xfrm>
              <a:off x="2421554" y="3042735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21057"/>
                  </a:moveTo>
                  <a:lnTo>
                    <a:pt x="301253" y="20990"/>
                  </a:lnTo>
                  <a:lnTo>
                    <a:pt x="287982" y="20350"/>
                  </a:lnTo>
                  <a:lnTo>
                    <a:pt x="274781" y="19058"/>
                  </a:lnTo>
                  <a:lnTo>
                    <a:pt x="261439" y="17371"/>
                  </a:lnTo>
                  <a:lnTo>
                    <a:pt x="247930" y="15703"/>
                  </a:lnTo>
                  <a:lnTo>
                    <a:pt x="234277" y="14285"/>
                  </a:lnTo>
                  <a:lnTo>
                    <a:pt x="220511" y="13014"/>
                  </a:lnTo>
                  <a:lnTo>
                    <a:pt x="206661" y="11555"/>
                  </a:lnTo>
                  <a:lnTo>
                    <a:pt x="192748" y="9727"/>
                  </a:lnTo>
                  <a:lnTo>
                    <a:pt x="178626" y="7669"/>
                  </a:lnTo>
                  <a:lnTo>
                    <a:pt x="163999" y="5741"/>
                  </a:lnTo>
                  <a:lnTo>
                    <a:pt x="148752" y="4147"/>
                  </a:lnTo>
                  <a:lnTo>
                    <a:pt x="133089" y="2924"/>
                  </a:lnTo>
                  <a:lnTo>
                    <a:pt x="117421" y="2029"/>
                  </a:lnTo>
                  <a:lnTo>
                    <a:pt x="101992" y="1392"/>
                  </a:lnTo>
                  <a:lnTo>
                    <a:pt x="86869" y="947"/>
                  </a:lnTo>
                  <a:lnTo>
                    <a:pt x="72029" y="641"/>
                  </a:lnTo>
                  <a:lnTo>
                    <a:pt x="57435" y="432"/>
                  </a:lnTo>
                  <a:lnTo>
                    <a:pt x="43636" y="290"/>
                  </a:lnTo>
                  <a:lnTo>
                    <a:pt x="30414" y="179"/>
                  </a:lnTo>
                  <a:lnTo>
                    <a:pt x="16606" y="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37367" y="2926922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7410" y="9359"/>
                  </a:lnTo>
                  <a:lnTo>
                    <a:pt x="4940" y="1676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58425" y="3148020"/>
              <a:ext cx="31586" cy="21058"/>
            </a:xfrm>
            <a:custGeom>
              <a:avLst/>
              <a:gdLst/>
              <a:ahLst/>
              <a:cxnLst/>
              <a:rect l="0" t="0" r="0" b="0"/>
              <a:pathLst>
                <a:path w="31586" h="21058">
                  <a:moveTo>
                    <a:pt x="31585" y="0"/>
                  </a:moveTo>
                  <a:lnTo>
                    <a:pt x="25346" y="6239"/>
                  </a:lnTo>
                  <a:lnTo>
                    <a:pt x="20407" y="111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C0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3018989" y="2705823"/>
            <a:ext cx="282532" cy="523085"/>
          </a:xfrm>
          <a:custGeom>
            <a:avLst/>
            <a:gdLst/>
            <a:ahLst/>
            <a:cxnLst/>
            <a:rect l="0" t="0" r="0" b="0"/>
            <a:pathLst>
              <a:path w="282532" h="523085">
                <a:moveTo>
                  <a:pt x="265902" y="0"/>
                </a:moveTo>
                <a:lnTo>
                  <a:pt x="257168" y="3001"/>
                </a:lnTo>
                <a:lnTo>
                  <a:pt x="249461" y="6424"/>
                </a:lnTo>
                <a:lnTo>
                  <a:pt x="242059" y="10620"/>
                </a:lnTo>
                <a:lnTo>
                  <a:pt x="234798" y="15520"/>
                </a:lnTo>
                <a:lnTo>
                  <a:pt x="227619" y="21001"/>
                </a:lnTo>
                <a:lnTo>
                  <a:pt x="220494" y="26937"/>
                </a:lnTo>
                <a:lnTo>
                  <a:pt x="213403" y="33371"/>
                </a:lnTo>
                <a:lnTo>
                  <a:pt x="206336" y="40518"/>
                </a:lnTo>
                <a:lnTo>
                  <a:pt x="199281" y="48435"/>
                </a:lnTo>
                <a:lnTo>
                  <a:pt x="192068" y="57039"/>
                </a:lnTo>
                <a:lnTo>
                  <a:pt x="184387" y="66193"/>
                </a:lnTo>
                <a:lnTo>
                  <a:pt x="176105" y="75759"/>
                </a:lnTo>
                <a:lnTo>
                  <a:pt x="167254" y="85623"/>
                </a:lnTo>
                <a:lnTo>
                  <a:pt x="157934" y="95697"/>
                </a:lnTo>
                <a:lnTo>
                  <a:pt x="148260" y="105922"/>
                </a:lnTo>
                <a:lnTo>
                  <a:pt x="138494" y="116415"/>
                </a:lnTo>
                <a:lnTo>
                  <a:pt x="129017" y="127452"/>
                </a:lnTo>
                <a:lnTo>
                  <a:pt x="120017" y="139136"/>
                </a:lnTo>
                <a:lnTo>
                  <a:pt x="111500" y="151254"/>
                </a:lnTo>
                <a:lnTo>
                  <a:pt x="103393" y="163388"/>
                </a:lnTo>
                <a:lnTo>
                  <a:pt x="95604" y="175296"/>
                </a:lnTo>
                <a:lnTo>
                  <a:pt x="88051" y="187071"/>
                </a:lnTo>
                <a:lnTo>
                  <a:pt x="80665" y="199043"/>
                </a:lnTo>
                <a:lnTo>
                  <a:pt x="73395" y="211399"/>
                </a:lnTo>
                <a:lnTo>
                  <a:pt x="66207" y="224325"/>
                </a:lnTo>
                <a:lnTo>
                  <a:pt x="59074" y="238075"/>
                </a:lnTo>
                <a:lnTo>
                  <a:pt x="51983" y="252692"/>
                </a:lnTo>
                <a:lnTo>
                  <a:pt x="45085" y="267747"/>
                </a:lnTo>
                <a:lnTo>
                  <a:pt x="38679" y="282466"/>
                </a:lnTo>
                <a:lnTo>
                  <a:pt x="32891" y="296441"/>
                </a:lnTo>
                <a:lnTo>
                  <a:pt x="27682" y="309772"/>
                </a:lnTo>
                <a:lnTo>
                  <a:pt x="22949" y="322870"/>
                </a:lnTo>
                <a:lnTo>
                  <a:pt x="18579" y="336017"/>
                </a:lnTo>
                <a:lnTo>
                  <a:pt x="14474" y="349322"/>
                </a:lnTo>
                <a:lnTo>
                  <a:pt x="10556" y="362802"/>
                </a:lnTo>
                <a:lnTo>
                  <a:pt x="6779" y="376433"/>
                </a:lnTo>
                <a:lnTo>
                  <a:pt x="3427" y="390182"/>
                </a:lnTo>
                <a:lnTo>
                  <a:pt x="1088" y="404019"/>
                </a:lnTo>
                <a:lnTo>
                  <a:pt x="0" y="417915"/>
                </a:lnTo>
                <a:lnTo>
                  <a:pt x="85" y="431686"/>
                </a:lnTo>
                <a:lnTo>
                  <a:pt x="1130" y="445012"/>
                </a:lnTo>
                <a:lnTo>
                  <a:pt x="2911" y="457749"/>
                </a:lnTo>
                <a:lnTo>
                  <a:pt x="5394" y="469759"/>
                </a:lnTo>
                <a:lnTo>
                  <a:pt x="8731" y="480833"/>
                </a:lnTo>
                <a:lnTo>
                  <a:pt x="12949" y="490940"/>
                </a:lnTo>
                <a:lnTo>
                  <a:pt x="18425" y="499879"/>
                </a:lnTo>
                <a:lnTo>
                  <a:pt x="25922" y="507214"/>
                </a:lnTo>
                <a:lnTo>
                  <a:pt x="35676" y="512852"/>
                </a:lnTo>
                <a:lnTo>
                  <a:pt x="47466" y="516995"/>
                </a:lnTo>
                <a:lnTo>
                  <a:pt x="60893" y="519949"/>
                </a:lnTo>
                <a:lnTo>
                  <a:pt x="75549" y="522006"/>
                </a:lnTo>
                <a:lnTo>
                  <a:pt x="90929" y="523084"/>
                </a:lnTo>
                <a:lnTo>
                  <a:pt x="106465" y="522760"/>
                </a:lnTo>
                <a:lnTo>
                  <a:pt x="121824" y="520910"/>
                </a:lnTo>
                <a:lnTo>
                  <a:pt x="136575" y="517531"/>
                </a:lnTo>
                <a:lnTo>
                  <a:pt x="150109" y="512590"/>
                </a:lnTo>
                <a:lnTo>
                  <a:pt x="162215" y="506230"/>
                </a:lnTo>
                <a:lnTo>
                  <a:pt x="173177" y="498876"/>
                </a:lnTo>
                <a:lnTo>
                  <a:pt x="183549" y="491109"/>
                </a:lnTo>
                <a:lnTo>
                  <a:pt x="193714" y="483294"/>
                </a:lnTo>
                <a:lnTo>
                  <a:pt x="203698" y="475422"/>
                </a:lnTo>
                <a:lnTo>
                  <a:pt x="213263" y="467225"/>
                </a:lnTo>
                <a:lnTo>
                  <a:pt x="222294" y="458561"/>
                </a:lnTo>
                <a:lnTo>
                  <a:pt x="230818" y="449436"/>
                </a:lnTo>
                <a:lnTo>
                  <a:pt x="238922" y="439925"/>
                </a:lnTo>
                <a:lnTo>
                  <a:pt x="246701" y="430115"/>
                </a:lnTo>
                <a:lnTo>
                  <a:pt x="254078" y="420085"/>
                </a:lnTo>
                <a:lnTo>
                  <a:pt x="260811" y="409899"/>
                </a:lnTo>
                <a:lnTo>
                  <a:pt x="266820" y="399599"/>
                </a:lnTo>
                <a:lnTo>
                  <a:pt x="272007" y="389055"/>
                </a:lnTo>
                <a:lnTo>
                  <a:pt x="276194" y="377985"/>
                </a:lnTo>
                <a:lnTo>
                  <a:pt x="279375" y="366279"/>
                </a:lnTo>
                <a:lnTo>
                  <a:pt x="281528" y="354146"/>
                </a:lnTo>
                <a:lnTo>
                  <a:pt x="282531" y="342001"/>
                </a:lnTo>
                <a:lnTo>
                  <a:pt x="282421" y="330096"/>
                </a:lnTo>
                <a:lnTo>
                  <a:pt x="281042" y="318662"/>
                </a:lnTo>
                <a:lnTo>
                  <a:pt x="277989" y="307983"/>
                </a:lnTo>
                <a:lnTo>
                  <a:pt x="273194" y="298150"/>
                </a:lnTo>
                <a:lnTo>
                  <a:pt x="266872" y="289564"/>
                </a:lnTo>
                <a:lnTo>
                  <a:pt x="259340" y="283001"/>
                </a:lnTo>
                <a:lnTo>
                  <a:pt x="250905" y="278699"/>
                </a:lnTo>
                <a:lnTo>
                  <a:pt x="241821" y="276437"/>
                </a:lnTo>
                <a:lnTo>
                  <a:pt x="232278" y="275816"/>
                </a:lnTo>
                <a:lnTo>
                  <a:pt x="222413" y="276435"/>
                </a:lnTo>
                <a:lnTo>
                  <a:pt x="212163" y="278119"/>
                </a:lnTo>
                <a:lnTo>
                  <a:pt x="201290" y="280910"/>
                </a:lnTo>
                <a:lnTo>
                  <a:pt x="189721" y="284745"/>
                </a:lnTo>
                <a:lnTo>
                  <a:pt x="177849" y="289452"/>
                </a:lnTo>
                <a:lnTo>
                  <a:pt x="166412" y="294836"/>
                </a:lnTo>
                <a:lnTo>
                  <a:pt x="155795" y="300718"/>
                </a:lnTo>
                <a:lnTo>
                  <a:pt x="146040" y="306956"/>
                </a:lnTo>
                <a:lnTo>
                  <a:pt x="137027" y="313443"/>
                </a:lnTo>
                <a:lnTo>
                  <a:pt x="128595" y="320102"/>
                </a:lnTo>
                <a:lnTo>
                  <a:pt x="120592" y="326878"/>
                </a:lnTo>
                <a:lnTo>
                  <a:pt x="112897" y="333734"/>
                </a:lnTo>
                <a:lnTo>
                  <a:pt x="105412" y="340657"/>
                </a:lnTo>
                <a:lnTo>
                  <a:pt x="97908" y="348121"/>
                </a:lnTo>
                <a:lnTo>
                  <a:pt x="90030" y="357036"/>
                </a:lnTo>
                <a:lnTo>
                  <a:pt x="81616" y="367786"/>
                </a:lnTo>
                <a:lnTo>
                  <a:pt x="72676" y="380433"/>
                </a:lnTo>
                <a:lnTo>
                  <a:pt x="63297" y="394975"/>
                </a:lnTo>
                <a:lnTo>
                  <a:pt x="53593" y="411178"/>
                </a:lnTo>
                <a:lnTo>
                  <a:pt x="44110" y="427800"/>
                </a:lnTo>
                <a:lnTo>
                  <a:pt x="34884" y="444336"/>
                </a:lnTo>
                <a:lnTo>
                  <a:pt x="25104" y="462233"/>
                </a:lnTo>
                <a:lnTo>
                  <a:pt x="13218" y="484311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7859157" y="2250926"/>
            <a:ext cx="200973" cy="435868"/>
          </a:xfrm>
          <a:custGeom>
            <a:avLst/>
            <a:gdLst/>
            <a:ahLst/>
            <a:cxnLst/>
            <a:rect l="0" t="0" r="0" b="0"/>
            <a:pathLst>
              <a:path w="200973" h="435868">
                <a:moveTo>
                  <a:pt x="164085" y="0"/>
                </a:moveTo>
                <a:lnTo>
                  <a:pt x="158217" y="6002"/>
                </a:lnTo>
                <a:lnTo>
                  <a:pt x="152652" y="12847"/>
                </a:lnTo>
                <a:lnTo>
                  <a:pt x="146853" y="21235"/>
                </a:lnTo>
                <a:lnTo>
                  <a:pt x="140773" y="30862"/>
                </a:lnTo>
                <a:lnTo>
                  <a:pt x="134442" y="41176"/>
                </a:lnTo>
                <a:lnTo>
                  <a:pt x="127919" y="51784"/>
                </a:lnTo>
                <a:lnTo>
                  <a:pt x="121416" y="62482"/>
                </a:lnTo>
                <a:lnTo>
                  <a:pt x="115281" y="73182"/>
                </a:lnTo>
                <a:lnTo>
                  <a:pt x="109672" y="83850"/>
                </a:lnTo>
                <a:lnTo>
                  <a:pt x="104416" y="94316"/>
                </a:lnTo>
                <a:lnTo>
                  <a:pt x="99120" y="104277"/>
                </a:lnTo>
                <a:lnTo>
                  <a:pt x="93552" y="113619"/>
                </a:lnTo>
                <a:lnTo>
                  <a:pt x="87659" y="122708"/>
                </a:lnTo>
                <a:lnTo>
                  <a:pt x="81470" y="132264"/>
                </a:lnTo>
                <a:lnTo>
                  <a:pt x="75045" y="142662"/>
                </a:lnTo>
                <a:lnTo>
                  <a:pt x="68441" y="153936"/>
                </a:lnTo>
                <a:lnTo>
                  <a:pt x="61708" y="165961"/>
                </a:lnTo>
                <a:lnTo>
                  <a:pt x="54890" y="178569"/>
                </a:lnTo>
                <a:lnTo>
                  <a:pt x="48176" y="191442"/>
                </a:lnTo>
                <a:lnTo>
                  <a:pt x="41895" y="204149"/>
                </a:lnTo>
                <a:lnTo>
                  <a:pt x="36190" y="216474"/>
                </a:lnTo>
                <a:lnTo>
                  <a:pt x="31037" y="228544"/>
                </a:lnTo>
                <a:lnTo>
                  <a:pt x="26341" y="240722"/>
                </a:lnTo>
                <a:lnTo>
                  <a:pt x="21997" y="253219"/>
                </a:lnTo>
                <a:lnTo>
                  <a:pt x="17907" y="266241"/>
                </a:lnTo>
                <a:lnTo>
                  <a:pt x="14001" y="280055"/>
                </a:lnTo>
                <a:lnTo>
                  <a:pt x="10227" y="294721"/>
                </a:lnTo>
                <a:lnTo>
                  <a:pt x="6708" y="309978"/>
                </a:lnTo>
                <a:lnTo>
                  <a:pt x="3724" y="325366"/>
                </a:lnTo>
                <a:lnTo>
                  <a:pt x="1394" y="340598"/>
                </a:lnTo>
                <a:lnTo>
                  <a:pt x="0" y="355418"/>
                </a:lnTo>
                <a:lnTo>
                  <a:pt x="46" y="369522"/>
                </a:lnTo>
                <a:lnTo>
                  <a:pt x="1679" y="382813"/>
                </a:lnTo>
                <a:lnTo>
                  <a:pt x="4894" y="395043"/>
                </a:lnTo>
                <a:lnTo>
                  <a:pt x="9720" y="405738"/>
                </a:lnTo>
                <a:lnTo>
                  <a:pt x="16007" y="414782"/>
                </a:lnTo>
                <a:lnTo>
                  <a:pt x="23651" y="422195"/>
                </a:lnTo>
                <a:lnTo>
                  <a:pt x="32676" y="427966"/>
                </a:lnTo>
                <a:lnTo>
                  <a:pt x="42967" y="432249"/>
                </a:lnTo>
                <a:lnTo>
                  <a:pt x="54300" y="434992"/>
                </a:lnTo>
                <a:lnTo>
                  <a:pt x="66430" y="435867"/>
                </a:lnTo>
                <a:lnTo>
                  <a:pt x="79135" y="434861"/>
                </a:lnTo>
                <a:lnTo>
                  <a:pt x="91920" y="432068"/>
                </a:lnTo>
                <a:lnTo>
                  <a:pt x="104043" y="427528"/>
                </a:lnTo>
                <a:lnTo>
                  <a:pt x="115157" y="421437"/>
                </a:lnTo>
                <a:lnTo>
                  <a:pt x="125262" y="414094"/>
                </a:lnTo>
                <a:lnTo>
                  <a:pt x="134517" y="405803"/>
                </a:lnTo>
                <a:lnTo>
                  <a:pt x="143117" y="396823"/>
                </a:lnTo>
                <a:lnTo>
                  <a:pt x="151233" y="387354"/>
                </a:lnTo>
                <a:lnTo>
                  <a:pt x="159005" y="377546"/>
                </a:lnTo>
                <a:lnTo>
                  <a:pt x="166532" y="367500"/>
                </a:lnTo>
                <a:lnTo>
                  <a:pt x="173726" y="357126"/>
                </a:lnTo>
                <a:lnTo>
                  <a:pt x="180332" y="346170"/>
                </a:lnTo>
                <a:lnTo>
                  <a:pt x="186249" y="334536"/>
                </a:lnTo>
                <a:lnTo>
                  <a:pt x="191375" y="322281"/>
                </a:lnTo>
                <a:lnTo>
                  <a:pt x="195520" y="309522"/>
                </a:lnTo>
                <a:lnTo>
                  <a:pt x="198668" y="296386"/>
                </a:lnTo>
                <a:lnTo>
                  <a:pt x="200630" y="283141"/>
                </a:lnTo>
                <a:lnTo>
                  <a:pt x="200972" y="270176"/>
                </a:lnTo>
                <a:lnTo>
                  <a:pt x="199599" y="257699"/>
                </a:lnTo>
                <a:lnTo>
                  <a:pt x="196389" y="246372"/>
                </a:lnTo>
                <a:lnTo>
                  <a:pt x="191036" y="237355"/>
                </a:lnTo>
                <a:lnTo>
                  <a:pt x="183586" y="231079"/>
                </a:lnTo>
                <a:lnTo>
                  <a:pt x="174516" y="227493"/>
                </a:lnTo>
                <a:lnTo>
                  <a:pt x="164528" y="226434"/>
                </a:lnTo>
                <a:lnTo>
                  <a:pt x="154116" y="227534"/>
                </a:lnTo>
                <a:lnTo>
                  <a:pt x="143706" y="230335"/>
                </a:lnTo>
                <a:lnTo>
                  <a:pt x="133724" y="234408"/>
                </a:lnTo>
                <a:lnTo>
                  <a:pt x="124347" y="239400"/>
                </a:lnTo>
                <a:lnTo>
                  <a:pt x="115560" y="245204"/>
                </a:lnTo>
                <a:lnTo>
                  <a:pt x="107265" y="251931"/>
                </a:lnTo>
                <a:lnTo>
                  <a:pt x="99346" y="259567"/>
                </a:lnTo>
                <a:lnTo>
                  <a:pt x="91703" y="267984"/>
                </a:lnTo>
                <a:lnTo>
                  <a:pt x="84255" y="277013"/>
                </a:lnTo>
                <a:lnTo>
                  <a:pt x="76946" y="286500"/>
                </a:lnTo>
                <a:lnTo>
                  <a:pt x="69730" y="296481"/>
                </a:lnTo>
                <a:lnTo>
                  <a:pt x="62578" y="307167"/>
                </a:lnTo>
                <a:lnTo>
                  <a:pt x="55474" y="318607"/>
                </a:lnTo>
                <a:lnTo>
                  <a:pt x="48515" y="330493"/>
                </a:lnTo>
                <a:lnTo>
                  <a:pt x="41117" y="343622"/>
                </a:lnTo>
                <a:lnTo>
                  <a:pt x="31513" y="361383"/>
                </a:lnTo>
                <a:lnTo>
                  <a:pt x="16686" y="389555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8054827" y="2061414"/>
            <a:ext cx="1295006" cy="736995"/>
          </a:xfrm>
          <a:custGeom>
            <a:avLst/>
            <a:gdLst/>
            <a:ahLst/>
            <a:cxnLst/>
            <a:rect l="0" t="0" r="0" b="0"/>
            <a:pathLst>
              <a:path w="1295006" h="736995">
                <a:moveTo>
                  <a:pt x="0" y="736994"/>
                </a:moveTo>
                <a:lnTo>
                  <a:pt x="5867" y="731127"/>
                </a:lnTo>
                <a:lnTo>
                  <a:pt x="11432" y="725562"/>
                </a:lnTo>
                <a:lnTo>
                  <a:pt x="17232" y="719763"/>
                </a:lnTo>
                <a:lnTo>
                  <a:pt x="23312" y="713683"/>
                </a:lnTo>
                <a:lnTo>
                  <a:pt x="29642" y="707353"/>
                </a:lnTo>
                <a:lnTo>
                  <a:pt x="36170" y="700825"/>
                </a:lnTo>
                <a:lnTo>
                  <a:pt x="42846" y="694149"/>
                </a:lnTo>
                <a:lnTo>
                  <a:pt x="49628" y="687366"/>
                </a:lnTo>
                <a:lnTo>
                  <a:pt x="56486" y="680499"/>
                </a:lnTo>
                <a:lnTo>
                  <a:pt x="63396" y="673244"/>
                </a:lnTo>
                <a:lnTo>
                  <a:pt x="70340" y="665003"/>
                </a:lnTo>
                <a:lnTo>
                  <a:pt x="77306" y="655531"/>
                </a:lnTo>
                <a:lnTo>
                  <a:pt x="84118" y="645067"/>
                </a:lnTo>
                <a:lnTo>
                  <a:pt x="90466" y="634126"/>
                </a:lnTo>
                <a:lnTo>
                  <a:pt x="96222" y="623059"/>
                </a:lnTo>
                <a:lnTo>
                  <a:pt x="101578" y="611866"/>
                </a:lnTo>
                <a:lnTo>
                  <a:pt x="106942" y="600293"/>
                </a:lnTo>
                <a:lnTo>
                  <a:pt x="112548" y="588213"/>
                </a:lnTo>
                <a:lnTo>
                  <a:pt x="118300" y="575643"/>
                </a:lnTo>
                <a:lnTo>
                  <a:pt x="123861" y="562666"/>
                </a:lnTo>
                <a:lnTo>
                  <a:pt x="129047" y="549376"/>
                </a:lnTo>
                <a:lnTo>
                  <a:pt x="133835" y="535857"/>
                </a:lnTo>
                <a:lnTo>
                  <a:pt x="138277" y="522174"/>
                </a:lnTo>
                <a:lnTo>
                  <a:pt x="142448" y="508379"/>
                </a:lnTo>
                <a:lnTo>
                  <a:pt x="146419" y="494504"/>
                </a:lnTo>
                <a:lnTo>
                  <a:pt x="150245" y="480577"/>
                </a:lnTo>
                <a:lnTo>
                  <a:pt x="153971" y="466613"/>
                </a:lnTo>
                <a:lnTo>
                  <a:pt x="157628" y="452624"/>
                </a:lnTo>
                <a:lnTo>
                  <a:pt x="161236" y="438620"/>
                </a:lnTo>
                <a:lnTo>
                  <a:pt x="164807" y="424604"/>
                </a:lnTo>
                <a:lnTo>
                  <a:pt x="168189" y="410581"/>
                </a:lnTo>
                <a:lnTo>
                  <a:pt x="171080" y="396553"/>
                </a:lnTo>
                <a:lnTo>
                  <a:pt x="173356" y="382522"/>
                </a:lnTo>
                <a:lnTo>
                  <a:pt x="175053" y="368488"/>
                </a:lnTo>
                <a:lnTo>
                  <a:pt x="176275" y="354453"/>
                </a:lnTo>
                <a:lnTo>
                  <a:pt x="177135" y="340417"/>
                </a:lnTo>
                <a:lnTo>
                  <a:pt x="177729" y="326380"/>
                </a:lnTo>
                <a:lnTo>
                  <a:pt x="178137" y="312343"/>
                </a:lnTo>
                <a:lnTo>
                  <a:pt x="178409" y="298310"/>
                </a:lnTo>
                <a:lnTo>
                  <a:pt x="178425" y="284446"/>
                </a:lnTo>
                <a:lnTo>
                  <a:pt x="177903" y="271056"/>
                </a:lnTo>
                <a:lnTo>
                  <a:pt x="176729" y="258267"/>
                </a:lnTo>
                <a:lnTo>
                  <a:pt x="174788" y="245882"/>
                </a:lnTo>
                <a:lnTo>
                  <a:pt x="171881" y="233492"/>
                </a:lnTo>
                <a:lnTo>
                  <a:pt x="167998" y="220866"/>
                </a:lnTo>
                <a:lnTo>
                  <a:pt x="163271" y="208267"/>
                </a:lnTo>
                <a:lnTo>
                  <a:pt x="157881" y="196333"/>
                </a:lnTo>
                <a:lnTo>
                  <a:pt x="151998" y="185380"/>
                </a:lnTo>
                <a:lnTo>
                  <a:pt x="145762" y="175398"/>
                </a:lnTo>
                <a:lnTo>
                  <a:pt x="139277" y="166232"/>
                </a:lnTo>
                <a:lnTo>
                  <a:pt x="132620" y="157697"/>
                </a:lnTo>
                <a:lnTo>
                  <a:pt x="125845" y="149626"/>
                </a:lnTo>
                <a:lnTo>
                  <a:pt x="118990" y="141885"/>
                </a:lnTo>
                <a:lnTo>
                  <a:pt x="112077" y="134374"/>
                </a:lnTo>
                <a:lnTo>
                  <a:pt x="104959" y="127022"/>
                </a:lnTo>
                <a:lnTo>
                  <a:pt x="97342" y="119779"/>
                </a:lnTo>
                <a:lnTo>
                  <a:pt x="89125" y="112609"/>
                </a:lnTo>
                <a:lnTo>
                  <a:pt x="81167" y="105489"/>
                </a:lnTo>
                <a:lnTo>
                  <a:pt x="75107" y="98402"/>
                </a:lnTo>
                <a:lnTo>
                  <a:pt x="71718" y="91347"/>
                </a:lnTo>
                <a:lnTo>
                  <a:pt x="71259" y="84643"/>
                </a:lnTo>
                <a:lnTo>
                  <a:pt x="73920" y="78901"/>
                </a:lnTo>
                <a:lnTo>
                  <a:pt x="79460" y="74375"/>
                </a:lnTo>
                <a:lnTo>
                  <a:pt x="87536" y="70998"/>
                </a:lnTo>
                <a:lnTo>
                  <a:pt x="97898" y="68566"/>
                </a:lnTo>
                <a:lnTo>
                  <a:pt x="110186" y="66850"/>
                </a:lnTo>
                <a:lnTo>
                  <a:pt x="123821" y="65492"/>
                </a:lnTo>
                <a:lnTo>
                  <a:pt x="138107" y="64032"/>
                </a:lnTo>
                <a:lnTo>
                  <a:pt x="152602" y="62231"/>
                </a:lnTo>
                <a:lnTo>
                  <a:pt x="167094" y="60205"/>
                </a:lnTo>
                <a:lnTo>
                  <a:pt x="181512" y="58306"/>
                </a:lnTo>
                <a:lnTo>
                  <a:pt x="195846" y="56734"/>
                </a:lnTo>
                <a:lnTo>
                  <a:pt x="210268" y="55528"/>
                </a:lnTo>
                <a:lnTo>
                  <a:pt x="225106" y="54644"/>
                </a:lnTo>
                <a:lnTo>
                  <a:pt x="240502" y="54015"/>
                </a:lnTo>
                <a:lnTo>
                  <a:pt x="256437" y="53577"/>
                </a:lnTo>
                <a:lnTo>
                  <a:pt x="272821" y="53275"/>
                </a:lnTo>
                <a:lnTo>
                  <a:pt x="289553" y="53068"/>
                </a:lnTo>
                <a:lnTo>
                  <a:pt x="306706" y="52929"/>
                </a:lnTo>
                <a:lnTo>
                  <a:pt x="324511" y="52834"/>
                </a:lnTo>
                <a:lnTo>
                  <a:pt x="343041" y="52766"/>
                </a:lnTo>
                <a:lnTo>
                  <a:pt x="362062" y="52551"/>
                </a:lnTo>
                <a:lnTo>
                  <a:pt x="381137" y="51874"/>
                </a:lnTo>
                <a:lnTo>
                  <a:pt x="399998" y="50611"/>
                </a:lnTo>
                <a:lnTo>
                  <a:pt x="418237" y="49118"/>
                </a:lnTo>
                <a:lnTo>
                  <a:pt x="435259" y="48109"/>
                </a:lnTo>
                <a:lnTo>
                  <a:pt x="450855" y="47945"/>
                </a:lnTo>
                <a:lnTo>
                  <a:pt x="465139" y="48328"/>
                </a:lnTo>
                <a:lnTo>
                  <a:pt x="478362" y="48518"/>
                </a:lnTo>
                <a:lnTo>
                  <a:pt x="490790" y="48092"/>
                </a:lnTo>
                <a:lnTo>
                  <a:pt x="502973" y="47126"/>
                </a:lnTo>
                <a:lnTo>
                  <a:pt x="515693" y="46006"/>
                </a:lnTo>
                <a:lnTo>
                  <a:pt x="529340" y="44989"/>
                </a:lnTo>
                <a:lnTo>
                  <a:pt x="544102" y="44171"/>
                </a:lnTo>
                <a:lnTo>
                  <a:pt x="560149" y="43555"/>
                </a:lnTo>
                <a:lnTo>
                  <a:pt x="577424" y="43109"/>
                </a:lnTo>
                <a:lnTo>
                  <a:pt x="595565" y="42794"/>
                </a:lnTo>
                <a:lnTo>
                  <a:pt x="614036" y="42575"/>
                </a:lnTo>
                <a:lnTo>
                  <a:pt x="632481" y="42421"/>
                </a:lnTo>
                <a:lnTo>
                  <a:pt x="650440" y="42146"/>
                </a:lnTo>
                <a:lnTo>
                  <a:pt x="667273" y="41429"/>
                </a:lnTo>
                <a:lnTo>
                  <a:pt x="682749" y="40134"/>
                </a:lnTo>
                <a:lnTo>
                  <a:pt x="697296" y="38450"/>
                </a:lnTo>
                <a:lnTo>
                  <a:pt x="711757" y="36780"/>
                </a:lnTo>
                <a:lnTo>
                  <a:pt x="726649" y="35364"/>
                </a:lnTo>
                <a:lnTo>
                  <a:pt x="742284" y="34262"/>
                </a:lnTo>
                <a:lnTo>
                  <a:pt x="758931" y="33447"/>
                </a:lnTo>
                <a:lnTo>
                  <a:pt x="776616" y="32861"/>
                </a:lnTo>
                <a:lnTo>
                  <a:pt x="795037" y="32280"/>
                </a:lnTo>
                <a:lnTo>
                  <a:pt x="813693" y="31350"/>
                </a:lnTo>
                <a:lnTo>
                  <a:pt x="832280" y="29909"/>
                </a:lnTo>
                <a:lnTo>
                  <a:pt x="850841" y="28126"/>
                </a:lnTo>
                <a:lnTo>
                  <a:pt x="869677" y="26390"/>
                </a:lnTo>
                <a:lnTo>
                  <a:pt x="888937" y="24928"/>
                </a:lnTo>
                <a:lnTo>
                  <a:pt x="908466" y="23795"/>
                </a:lnTo>
                <a:lnTo>
                  <a:pt x="927891" y="22960"/>
                </a:lnTo>
                <a:lnTo>
                  <a:pt x="946997" y="22364"/>
                </a:lnTo>
                <a:lnTo>
                  <a:pt x="965744" y="21947"/>
                </a:lnTo>
                <a:lnTo>
                  <a:pt x="984171" y="21660"/>
                </a:lnTo>
                <a:lnTo>
                  <a:pt x="1002336" y="21459"/>
                </a:lnTo>
                <a:lnTo>
                  <a:pt x="1019977" y="21153"/>
                </a:lnTo>
                <a:lnTo>
                  <a:pt x="1036529" y="20414"/>
                </a:lnTo>
                <a:lnTo>
                  <a:pt x="1051786" y="19105"/>
                </a:lnTo>
                <a:lnTo>
                  <a:pt x="1066166" y="17412"/>
                </a:lnTo>
                <a:lnTo>
                  <a:pt x="1080513" y="15736"/>
                </a:lnTo>
                <a:lnTo>
                  <a:pt x="1095318" y="14310"/>
                </a:lnTo>
                <a:lnTo>
                  <a:pt x="1110722" y="13033"/>
                </a:lnTo>
                <a:lnTo>
                  <a:pt x="1126682" y="11568"/>
                </a:lnTo>
                <a:lnTo>
                  <a:pt x="1143092" y="9736"/>
                </a:lnTo>
                <a:lnTo>
                  <a:pt x="1159843" y="7675"/>
                </a:lnTo>
                <a:lnTo>
                  <a:pt x="1176840" y="5745"/>
                </a:lnTo>
                <a:lnTo>
                  <a:pt x="1194002" y="4149"/>
                </a:lnTo>
                <a:lnTo>
                  <a:pt x="1211095" y="2923"/>
                </a:lnTo>
                <a:lnTo>
                  <a:pt x="1229722" y="1892"/>
                </a:lnTo>
                <a:lnTo>
                  <a:pt x="1254876" y="969"/>
                </a:lnTo>
                <a:lnTo>
                  <a:pt x="1295005" y="0"/>
                </a:lnTo>
              </a:path>
            </a:pathLst>
          </a:custGeom>
          <a:ln w="38100" cap="flat" cmpd="sng" algn="ctr">
            <a:solidFill>
              <a:srgbClr val="C0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8397230" y="2347389"/>
            <a:ext cx="623685" cy="417608"/>
            <a:chOff x="8397230" y="2347389"/>
            <a:chExt cx="623685" cy="417608"/>
          </a:xfrm>
        </p:grpSpPr>
        <p:sp>
          <p:nvSpPr>
            <p:cNvPr id="16" name="Freeform 15"/>
            <p:cNvSpPr/>
            <p:nvPr/>
          </p:nvSpPr>
          <p:spPr>
            <a:xfrm>
              <a:off x="8397230" y="2347389"/>
              <a:ext cx="331421" cy="417608"/>
            </a:xfrm>
            <a:custGeom>
              <a:avLst/>
              <a:gdLst/>
              <a:ahLst/>
              <a:cxnLst/>
              <a:rect l="0" t="0" r="0" b="0"/>
              <a:pathLst>
                <a:path w="331421" h="417608">
                  <a:moveTo>
                    <a:pt x="36623" y="29880"/>
                  </a:moveTo>
                  <a:lnTo>
                    <a:pt x="33689" y="41548"/>
                  </a:lnTo>
                  <a:lnTo>
                    <a:pt x="30906" y="52037"/>
                  </a:lnTo>
                  <a:lnTo>
                    <a:pt x="28002" y="62338"/>
                  </a:lnTo>
                  <a:lnTo>
                    <a:pt x="24789" y="72640"/>
                  </a:lnTo>
                  <a:lnTo>
                    <a:pt x="20975" y="82983"/>
                  </a:lnTo>
                  <a:lnTo>
                    <a:pt x="16457" y="93329"/>
                  </a:lnTo>
                  <a:lnTo>
                    <a:pt x="11273" y="102089"/>
                  </a:lnTo>
                  <a:lnTo>
                    <a:pt x="6199" y="106514"/>
                  </a:lnTo>
                  <a:lnTo>
                    <a:pt x="2504" y="106144"/>
                  </a:lnTo>
                  <a:lnTo>
                    <a:pt x="503" y="102177"/>
                  </a:lnTo>
                  <a:lnTo>
                    <a:pt x="0" y="95844"/>
                  </a:lnTo>
                  <a:lnTo>
                    <a:pt x="668" y="88006"/>
                  </a:lnTo>
                  <a:lnTo>
                    <a:pt x="2202" y="79215"/>
                  </a:lnTo>
                  <a:lnTo>
                    <a:pt x="4359" y="69822"/>
                  </a:lnTo>
                  <a:lnTo>
                    <a:pt x="7118" y="60206"/>
                  </a:lnTo>
                  <a:lnTo>
                    <a:pt x="10650" y="50811"/>
                  </a:lnTo>
                  <a:lnTo>
                    <a:pt x="14997" y="41856"/>
                  </a:lnTo>
                  <a:lnTo>
                    <a:pt x="20221" y="33365"/>
                  </a:lnTo>
                  <a:lnTo>
                    <a:pt x="26486" y="25274"/>
                  </a:lnTo>
                  <a:lnTo>
                    <a:pt x="33777" y="17508"/>
                  </a:lnTo>
                  <a:lnTo>
                    <a:pt x="41945" y="10478"/>
                  </a:lnTo>
                  <a:lnTo>
                    <a:pt x="50799" y="5041"/>
                  </a:lnTo>
                  <a:lnTo>
                    <a:pt x="60156" y="1538"/>
                  </a:lnTo>
                  <a:lnTo>
                    <a:pt x="69709" y="0"/>
                  </a:lnTo>
                  <a:lnTo>
                    <a:pt x="79041" y="406"/>
                  </a:lnTo>
                  <a:lnTo>
                    <a:pt x="87945" y="2536"/>
                  </a:lnTo>
                  <a:lnTo>
                    <a:pt x="96398" y="6220"/>
                  </a:lnTo>
                  <a:lnTo>
                    <a:pt x="104461" y="11425"/>
                  </a:lnTo>
                  <a:lnTo>
                    <a:pt x="112221" y="17999"/>
                  </a:lnTo>
                  <a:lnTo>
                    <a:pt x="119756" y="25851"/>
                  </a:lnTo>
                  <a:lnTo>
                    <a:pt x="127129" y="35023"/>
                  </a:lnTo>
                  <a:lnTo>
                    <a:pt x="134385" y="45417"/>
                  </a:lnTo>
                  <a:lnTo>
                    <a:pt x="141396" y="56819"/>
                  </a:lnTo>
                  <a:lnTo>
                    <a:pt x="147877" y="68997"/>
                  </a:lnTo>
                  <a:lnTo>
                    <a:pt x="153711" y="81748"/>
                  </a:lnTo>
                  <a:lnTo>
                    <a:pt x="158782" y="95073"/>
                  </a:lnTo>
                  <a:lnTo>
                    <a:pt x="162890" y="109157"/>
                  </a:lnTo>
                  <a:lnTo>
                    <a:pt x="166022" y="124040"/>
                  </a:lnTo>
                  <a:lnTo>
                    <a:pt x="168313" y="139628"/>
                  </a:lnTo>
                  <a:lnTo>
                    <a:pt x="169940" y="155778"/>
                  </a:lnTo>
                  <a:lnTo>
                    <a:pt x="171071" y="172339"/>
                  </a:lnTo>
                  <a:lnTo>
                    <a:pt x="171680" y="188867"/>
                  </a:lnTo>
                  <a:lnTo>
                    <a:pt x="171565" y="204657"/>
                  </a:lnTo>
                  <a:lnTo>
                    <a:pt x="170674" y="219394"/>
                  </a:lnTo>
                  <a:lnTo>
                    <a:pt x="169092" y="233425"/>
                  </a:lnTo>
                  <a:lnTo>
                    <a:pt x="166960" y="247534"/>
                  </a:lnTo>
                  <a:lnTo>
                    <a:pt x="164409" y="262176"/>
                  </a:lnTo>
                  <a:lnTo>
                    <a:pt x="161392" y="277302"/>
                  </a:lnTo>
                  <a:lnTo>
                    <a:pt x="157688" y="292542"/>
                  </a:lnTo>
                  <a:lnTo>
                    <a:pt x="153230" y="307647"/>
                  </a:lnTo>
                  <a:lnTo>
                    <a:pt x="147930" y="322367"/>
                  </a:lnTo>
                  <a:lnTo>
                    <a:pt x="141616" y="336398"/>
                  </a:lnTo>
                  <a:lnTo>
                    <a:pt x="134291" y="349641"/>
                  </a:lnTo>
                  <a:lnTo>
                    <a:pt x="126100" y="362007"/>
                  </a:lnTo>
                  <a:lnTo>
                    <a:pt x="117232" y="373326"/>
                  </a:lnTo>
                  <a:lnTo>
                    <a:pt x="107861" y="383605"/>
                  </a:lnTo>
                  <a:lnTo>
                    <a:pt x="98129" y="392832"/>
                  </a:lnTo>
                  <a:lnTo>
                    <a:pt x="88144" y="400892"/>
                  </a:lnTo>
                  <a:lnTo>
                    <a:pt x="77983" y="407820"/>
                  </a:lnTo>
                  <a:lnTo>
                    <a:pt x="67703" y="413305"/>
                  </a:lnTo>
                  <a:lnTo>
                    <a:pt x="57341" y="416635"/>
                  </a:lnTo>
                  <a:lnTo>
                    <a:pt x="46935" y="417607"/>
                  </a:lnTo>
                  <a:lnTo>
                    <a:pt x="36826" y="416311"/>
                  </a:lnTo>
                  <a:lnTo>
                    <a:pt x="27644" y="412858"/>
                  </a:lnTo>
                  <a:lnTo>
                    <a:pt x="19661" y="407526"/>
                  </a:lnTo>
                  <a:lnTo>
                    <a:pt x="12979" y="400372"/>
                  </a:lnTo>
                  <a:lnTo>
                    <a:pt x="7707" y="391151"/>
                  </a:lnTo>
                  <a:lnTo>
                    <a:pt x="3762" y="379919"/>
                  </a:lnTo>
                  <a:lnTo>
                    <a:pt x="1248" y="367142"/>
                  </a:lnTo>
                  <a:lnTo>
                    <a:pt x="526" y="353503"/>
                  </a:lnTo>
                  <a:lnTo>
                    <a:pt x="1641" y="339488"/>
                  </a:lnTo>
                  <a:lnTo>
                    <a:pt x="4675" y="325674"/>
                  </a:lnTo>
                  <a:lnTo>
                    <a:pt x="9911" y="312784"/>
                  </a:lnTo>
                  <a:lnTo>
                    <a:pt x="17286" y="301130"/>
                  </a:lnTo>
                  <a:lnTo>
                    <a:pt x="26475" y="290984"/>
                  </a:lnTo>
                  <a:lnTo>
                    <a:pt x="37076" y="282758"/>
                  </a:lnTo>
                  <a:lnTo>
                    <a:pt x="48722" y="276488"/>
                  </a:lnTo>
                  <a:lnTo>
                    <a:pt x="61115" y="272071"/>
                  </a:lnTo>
                  <a:lnTo>
                    <a:pt x="74032" y="269456"/>
                  </a:lnTo>
                  <a:lnTo>
                    <a:pt x="87306" y="268433"/>
                  </a:lnTo>
                  <a:lnTo>
                    <a:pt x="100659" y="268691"/>
                  </a:lnTo>
                  <a:lnTo>
                    <a:pt x="113703" y="269918"/>
                  </a:lnTo>
                  <a:lnTo>
                    <a:pt x="126257" y="271849"/>
                  </a:lnTo>
                  <a:lnTo>
                    <a:pt x="138315" y="274278"/>
                  </a:lnTo>
                  <a:lnTo>
                    <a:pt x="149953" y="277053"/>
                  </a:lnTo>
                  <a:lnTo>
                    <a:pt x="161266" y="280066"/>
                  </a:lnTo>
                  <a:lnTo>
                    <a:pt x="172339" y="283242"/>
                  </a:lnTo>
                  <a:lnTo>
                    <a:pt x="183241" y="286527"/>
                  </a:lnTo>
                  <a:lnTo>
                    <a:pt x="194030" y="289882"/>
                  </a:lnTo>
                  <a:lnTo>
                    <a:pt x="204903" y="293118"/>
                  </a:lnTo>
                  <a:lnTo>
                    <a:pt x="216196" y="295911"/>
                  </a:lnTo>
                  <a:lnTo>
                    <a:pt x="228056" y="298113"/>
                  </a:lnTo>
                  <a:lnTo>
                    <a:pt x="240462" y="299421"/>
                  </a:lnTo>
                  <a:lnTo>
                    <a:pt x="253323" y="299318"/>
                  </a:lnTo>
                  <a:lnTo>
                    <a:pt x="266517" y="297656"/>
                  </a:lnTo>
                  <a:lnTo>
                    <a:pt x="279538" y="294715"/>
                  </a:lnTo>
                  <a:lnTo>
                    <a:pt x="292881" y="290623"/>
                  </a:lnTo>
                  <a:lnTo>
                    <a:pt x="308835" y="283902"/>
                  </a:lnTo>
                  <a:lnTo>
                    <a:pt x="331420" y="272035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731185" y="2403461"/>
              <a:ext cx="289730" cy="325282"/>
            </a:xfrm>
            <a:custGeom>
              <a:avLst/>
              <a:gdLst/>
              <a:ahLst/>
              <a:cxnLst/>
              <a:rect l="0" t="0" r="0" b="0"/>
              <a:pathLst>
                <a:path w="289730" h="325282">
                  <a:moveTo>
                    <a:pt x="165922" y="15922"/>
                  </a:moveTo>
                  <a:lnTo>
                    <a:pt x="157053" y="13122"/>
                  </a:lnTo>
                  <a:lnTo>
                    <a:pt x="148066" y="11620"/>
                  </a:lnTo>
                  <a:lnTo>
                    <a:pt x="138075" y="11318"/>
                  </a:lnTo>
                  <a:lnTo>
                    <a:pt x="127268" y="12170"/>
                  </a:lnTo>
                  <a:lnTo>
                    <a:pt x="116105" y="14286"/>
                  </a:lnTo>
                  <a:lnTo>
                    <a:pt x="104904" y="17613"/>
                  </a:lnTo>
                  <a:lnTo>
                    <a:pt x="93964" y="22121"/>
                  </a:lnTo>
                  <a:lnTo>
                    <a:pt x="83628" y="27889"/>
                  </a:lnTo>
                  <a:lnTo>
                    <a:pt x="74016" y="34845"/>
                  </a:lnTo>
                  <a:lnTo>
                    <a:pt x="65071" y="42954"/>
                  </a:lnTo>
                  <a:lnTo>
                    <a:pt x="56670" y="52300"/>
                  </a:lnTo>
                  <a:lnTo>
                    <a:pt x="48681" y="62809"/>
                  </a:lnTo>
                  <a:lnTo>
                    <a:pt x="40992" y="74290"/>
                  </a:lnTo>
                  <a:lnTo>
                    <a:pt x="33514" y="86520"/>
                  </a:lnTo>
                  <a:lnTo>
                    <a:pt x="26192" y="99301"/>
                  </a:lnTo>
                  <a:lnTo>
                    <a:pt x="19308" y="112477"/>
                  </a:lnTo>
                  <a:lnTo>
                    <a:pt x="13443" y="125927"/>
                  </a:lnTo>
                  <a:lnTo>
                    <a:pt x="8835" y="139568"/>
                  </a:lnTo>
                  <a:lnTo>
                    <a:pt x="5403" y="153337"/>
                  </a:lnTo>
                  <a:lnTo>
                    <a:pt x="2934" y="167195"/>
                  </a:lnTo>
                  <a:lnTo>
                    <a:pt x="1203" y="181112"/>
                  </a:lnTo>
                  <a:lnTo>
                    <a:pt x="175" y="195069"/>
                  </a:lnTo>
                  <a:lnTo>
                    <a:pt x="0" y="209053"/>
                  </a:lnTo>
                  <a:lnTo>
                    <a:pt x="702" y="223050"/>
                  </a:lnTo>
                  <a:lnTo>
                    <a:pt x="2497" y="236891"/>
                  </a:lnTo>
                  <a:lnTo>
                    <a:pt x="5835" y="250265"/>
                  </a:lnTo>
                  <a:lnTo>
                    <a:pt x="10827" y="263034"/>
                  </a:lnTo>
                  <a:lnTo>
                    <a:pt x="17282" y="275067"/>
                  </a:lnTo>
                  <a:lnTo>
                    <a:pt x="24903" y="286155"/>
                  </a:lnTo>
                  <a:lnTo>
                    <a:pt x="33402" y="296272"/>
                  </a:lnTo>
                  <a:lnTo>
                    <a:pt x="42700" y="305218"/>
                  </a:lnTo>
                  <a:lnTo>
                    <a:pt x="52919" y="312557"/>
                  </a:lnTo>
                  <a:lnTo>
                    <a:pt x="64054" y="318193"/>
                  </a:lnTo>
                  <a:lnTo>
                    <a:pt x="76142" y="322165"/>
                  </a:lnTo>
                  <a:lnTo>
                    <a:pt x="89320" y="324472"/>
                  </a:lnTo>
                  <a:lnTo>
                    <a:pt x="103550" y="325281"/>
                  </a:lnTo>
                  <a:lnTo>
                    <a:pt x="118343" y="324708"/>
                  </a:lnTo>
                  <a:lnTo>
                    <a:pt x="132887" y="322736"/>
                  </a:lnTo>
                  <a:lnTo>
                    <a:pt x="146741" y="319482"/>
                  </a:lnTo>
                  <a:lnTo>
                    <a:pt x="159821" y="315012"/>
                  </a:lnTo>
                  <a:lnTo>
                    <a:pt x="172218" y="309262"/>
                  </a:lnTo>
                  <a:lnTo>
                    <a:pt x="184071" y="302325"/>
                  </a:lnTo>
                  <a:lnTo>
                    <a:pt x="195354" y="294565"/>
                  </a:lnTo>
                  <a:lnTo>
                    <a:pt x="205874" y="286519"/>
                  </a:lnTo>
                  <a:lnTo>
                    <a:pt x="215585" y="278508"/>
                  </a:lnTo>
                  <a:lnTo>
                    <a:pt x="224583" y="270334"/>
                  </a:lnTo>
                  <a:lnTo>
                    <a:pt x="233015" y="261400"/>
                  </a:lnTo>
                  <a:lnTo>
                    <a:pt x="241022" y="251424"/>
                  </a:lnTo>
                  <a:lnTo>
                    <a:pt x="248722" y="240435"/>
                  </a:lnTo>
                  <a:lnTo>
                    <a:pt x="256206" y="228600"/>
                  </a:lnTo>
                  <a:lnTo>
                    <a:pt x="263531" y="216116"/>
                  </a:lnTo>
                  <a:lnTo>
                    <a:pt x="270419" y="203156"/>
                  </a:lnTo>
                  <a:lnTo>
                    <a:pt x="276283" y="189858"/>
                  </a:lnTo>
                  <a:lnTo>
                    <a:pt x="280892" y="176318"/>
                  </a:lnTo>
                  <a:lnTo>
                    <a:pt x="284325" y="162448"/>
                  </a:lnTo>
                  <a:lnTo>
                    <a:pt x="286794" y="147991"/>
                  </a:lnTo>
                  <a:lnTo>
                    <a:pt x="288525" y="132863"/>
                  </a:lnTo>
                  <a:lnTo>
                    <a:pt x="289555" y="117449"/>
                  </a:lnTo>
                  <a:lnTo>
                    <a:pt x="289729" y="102480"/>
                  </a:lnTo>
                  <a:lnTo>
                    <a:pt x="289031" y="88339"/>
                  </a:lnTo>
                  <a:lnTo>
                    <a:pt x="287410" y="75064"/>
                  </a:lnTo>
                  <a:lnTo>
                    <a:pt x="284720" y="62536"/>
                  </a:lnTo>
                  <a:lnTo>
                    <a:pt x="280977" y="50599"/>
                  </a:lnTo>
                  <a:lnTo>
                    <a:pt x="276174" y="39429"/>
                  </a:lnTo>
                  <a:lnTo>
                    <a:pt x="270202" y="29518"/>
                  </a:lnTo>
                  <a:lnTo>
                    <a:pt x="263106" y="21038"/>
                  </a:lnTo>
                  <a:lnTo>
                    <a:pt x="254899" y="14020"/>
                  </a:lnTo>
                  <a:lnTo>
                    <a:pt x="245490" y="8522"/>
                  </a:lnTo>
                  <a:lnTo>
                    <a:pt x="234937" y="4422"/>
                  </a:lnTo>
                  <a:lnTo>
                    <a:pt x="223426" y="1633"/>
                  </a:lnTo>
                  <a:lnTo>
                    <a:pt x="211176" y="194"/>
                  </a:lnTo>
                  <a:lnTo>
                    <a:pt x="198391" y="0"/>
                  </a:lnTo>
                  <a:lnTo>
                    <a:pt x="185448" y="869"/>
                  </a:lnTo>
                  <a:lnTo>
                    <a:pt x="171420" y="2814"/>
                  </a:lnTo>
                  <a:lnTo>
                    <a:pt x="152845" y="7118"/>
                  </a:lnTo>
                  <a:lnTo>
                    <a:pt x="123807" y="15922"/>
                  </a:lnTo>
                </a:path>
              </a:pathLst>
            </a:custGeom>
            <a:ln w="38100" cap="flat" cmpd="sng" algn="ctr">
              <a:solidFill>
                <a:srgbClr val="64FD6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8"/>
          <p:cNvSpPr/>
          <p:nvPr/>
        </p:nvSpPr>
        <p:spPr>
          <a:xfrm>
            <a:off x="8707594" y="1524460"/>
            <a:ext cx="380381" cy="437732"/>
          </a:xfrm>
          <a:custGeom>
            <a:avLst/>
            <a:gdLst/>
            <a:ahLst/>
            <a:cxnLst/>
            <a:rect l="0" t="0" r="0" b="0"/>
            <a:pathLst>
              <a:path w="380381" h="437732">
                <a:moveTo>
                  <a:pt x="231627" y="0"/>
                </a:moveTo>
                <a:lnTo>
                  <a:pt x="225759" y="5868"/>
                </a:lnTo>
                <a:lnTo>
                  <a:pt x="220194" y="11432"/>
                </a:lnTo>
                <a:lnTo>
                  <a:pt x="214400" y="17236"/>
                </a:lnTo>
                <a:lnTo>
                  <a:pt x="208492" y="23489"/>
                </a:lnTo>
                <a:lnTo>
                  <a:pt x="202810" y="30468"/>
                </a:lnTo>
                <a:lnTo>
                  <a:pt x="197531" y="38249"/>
                </a:lnTo>
                <a:lnTo>
                  <a:pt x="192508" y="46751"/>
                </a:lnTo>
                <a:lnTo>
                  <a:pt x="187373" y="55830"/>
                </a:lnTo>
                <a:lnTo>
                  <a:pt x="181919" y="65339"/>
                </a:lnTo>
                <a:lnTo>
                  <a:pt x="176103" y="74994"/>
                </a:lnTo>
                <a:lnTo>
                  <a:pt x="169965" y="84395"/>
                </a:lnTo>
                <a:lnTo>
                  <a:pt x="163573" y="93345"/>
                </a:lnTo>
                <a:lnTo>
                  <a:pt x="156992" y="101828"/>
                </a:lnTo>
                <a:lnTo>
                  <a:pt x="150275" y="109913"/>
                </a:lnTo>
                <a:lnTo>
                  <a:pt x="143462" y="117686"/>
                </a:lnTo>
                <a:lnTo>
                  <a:pt x="136583" y="125230"/>
                </a:lnTo>
                <a:lnTo>
                  <a:pt x="129658" y="132609"/>
                </a:lnTo>
                <a:lnTo>
                  <a:pt x="122687" y="139840"/>
                </a:lnTo>
                <a:lnTo>
                  <a:pt x="115172" y="145771"/>
                </a:lnTo>
                <a:lnTo>
                  <a:pt x="107346" y="148448"/>
                </a:lnTo>
                <a:lnTo>
                  <a:pt x="101083" y="147552"/>
                </a:lnTo>
                <a:lnTo>
                  <a:pt x="97384" y="143755"/>
                </a:lnTo>
                <a:lnTo>
                  <a:pt x="96295" y="137841"/>
                </a:lnTo>
                <a:lnTo>
                  <a:pt x="97426" y="130447"/>
                </a:lnTo>
                <a:lnTo>
                  <a:pt x="100279" y="122034"/>
                </a:lnTo>
                <a:lnTo>
                  <a:pt x="104403" y="112934"/>
                </a:lnTo>
                <a:lnTo>
                  <a:pt x="109432" y="103534"/>
                </a:lnTo>
                <a:lnTo>
                  <a:pt x="115096" y="94294"/>
                </a:lnTo>
                <a:lnTo>
                  <a:pt x="121198" y="85446"/>
                </a:lnTo>
                <a:lnTo>
                  <a:pt x="127599" y="77030"/>
                </a:lnTo>
                <a:lnTo>
                  <a:pt x="134202" y="68989"/>
                </a:lnTo>
                <a:lnTo>
                  <a:pt x="140947" y="61249"/>
                </a:lnTo>
                <a:lnTo>
                  <a:pt x="147952" y="53897"/>
                </a:lnTo>
                <a:lnTo>
                  <a:pt x="155495" y="47178"/>
                </a:lnTo>
                <a:lnTo>
                  <a:pt x="163687" y="41174"/>
                </a:lnTo>
                <a:lnTo>
                  <a:pt x="172649" y="35820"/>
                </a:lnTo>
                <a:lnTo>
                  <a:pt x="182575" y="30989"/>
                </a:lnTo>
                <a:lnTo>
                  <a:pt x="193474" y="26562"/>
                </a:lnTo>
                <a:lnTo>
                  <a:pt x="205048" y="22758"/>
                </a:lnTo>
                <a:lnTo>
                  <a:pt x="216808" y="20107"/>
                </a:lnTo>
                <a:lnTo>
                  <a:pt x="228453" y="18811"/>
                </a:lnTo>
                <a:lnTo>
                  <a:pt x="239710" y="18925"/>
                </a:lnTo>
                <a:lnTo>
                  <a:pt x="250269" y="20521"/>
                </a:lnTo>
                <a:lnTo>
                  <a:pt x="260032" y="23491"/>
                </a:lnTo>
                <a:lnTo>
                  <a:pt x="268909" y="27756"/>
                </a:lnTo>
                <a:lnTo>
                  <a:pt x="276733" y="33359"/>
                </a:lnTo>
                <a:lnTo>
                  <a:pt x="283513" y="40209"/>
                </a:lnTo>
                <a:lnTo>
                  <a:pt x="289237" y="48417"/>
                </a:lnTo>
                <a:lnTo>
                  <a:pt x="293792" y="58361"/>
                </a:lnTo>
                <a:lnTo>
                  <a:pt x="297224" y="70082"/>
                </a:lnTo>
                <a:lnTo>
                  <a:pt x="299546" y="83020"/>
                </a:lnTo>
                <a:lnTo>
                  <a:pt x="300665" y="96235"/>
                </a:lnTo>
                <a:lnTo>
                  <a:pt x="300636" y="109151"/>
                </a:lnTo>
                <a:lnTo>
                  <a:pt x="299482" y="121415"/>
                </a:lnTo>
                <a:lnTo>
                  <a:pt x="297112" y="132724"/>
                </a:lnTo>
                <a:lnTo>
                  <a:pt x="293589" y="143030"/>
                </a:lnTo>
                <a:lnTo>
                  <a:pt x="288935" y="152458"/>
                </a:lnTo>
                <a:lnTo>
                  <a:pt x="283061" y="161194"/>
                </a:lnTo>
                <a:lnTo>
                  <a:pt x="276042" y="169411"/>
                </a:lnTo>
                <a:lnTo>
                  <a:pt x="268227" y="177256"/>
                </a:lnTo>
                <a:lnTo>
                  <a:pt x="260143" y="184838"/>
                </a:lnTo>
                <a:lnTo>
                  <a:pt x="252113" y="192235"/>
                </a:lnTo>
                <a:lnTo>
                  <a:pt x="244094" y="199339"/>
                </a:lnTo>
                <a:lnTo>
                  <a:pt x="235798" y="205883"/>
                </a:lnTo>
                <a:lnTo>
                  <a:pt x="227076" y="211732"/>
                </a:lnTo>
                <a:lnTo>
                  <a:pt x="218287" y="215746"/>
                </a:lnTo>
                <a:lnTo>
                  <a:pt x="211369" y="215698"/>
                </a:lnTo>
                <a:lnTo>
                  <a:pt x="208471" y="212046"/>
                </a:lnTo>
                <a:lnTo>
                  <a:pt x="209488" y="207409"/>
                </a:lnTo>
                <a:lnTo>
                  <a:pt x="213657" y="202986"/>
                </a:lnTo>
                <a:lnTo>
                  <a:pt x="220409" y="199285"/>
                </a:lnTo>
                <a:lnTo>
                  <a:pt x="229207" y="196428"/>
                </a:lnTo>
                <a:lnTo>
                  <a:pt x="239390" y="194493"/>
                </a:lnTo>
                <a:lnTo>
                  <a:pt x="250227" y="193638"/>
                </a:lnTo>
                <a:lnTo>
                  <a:pt x="261262" y="193839"/>
                </a:lnTo>
                <a:lnTo>
                  <a:pt x="272285" y="194939"/>
                </a:lnTo>
                <a:lnTo>
                  <a:pt x="283221" y="196740"/>
                </a:lnTo>
                <a:lnTo>
                  <a:pt x="294057" y="199069"/>
                </a:lnTo>
                <a:lnTo>
                  <a:pt x="304638" y="202106"/>
                </a:lnTo>
                <a:lnTo>
                  <a:pt x="314680" y="206354"/>
                </a:lnTo>
                <a:lnTo>
                  <a:pt x="324067" y="211992"/>
                </a:lnTo>
                <a:lnTo>
                  <a:pt x="332847" y="218898"/>
                </a:lnTo>
                <a:lnTo>
                  <a:pt x="341131" y="226829"/>
                </a:lnTo>
                <a:lnTo>
                  <a:pt x="349033" y="235536"/>
                </a:lnTo>
                <a:lnTo>
                  <a:pt x="356496" y="244804"/>
                </a:lnTo>
                <a:lnTo>
                  <a:pt x="363287" y="254471"/>
                </a:lnTo>
                <a:lnTo>
                  <a:pt x="369330" y="264424"/>
                </a:lnTo>
                <a:lnTo>
                  <a:pt x="374371" y="274903"/>
                </a:lnTo>
                <a:lnTo>
                  <a:pt x="377928" y="286462"/>
                </a:lnTo>
                <a:lnTo>
                  <a:pt x="379872" y="299308"/>
                </a:lnTo>
                <a:lnTo>
                  <a:pt x="380380" y="313022"/>
                </a:lnTo>
                <a:lnTo>
                  <a:pt x="379741" y="326767"/>
                </a:lnTo>
                <a:lnTo>
                  <a:pt x="378231" y="340043"/>
                </a:lnTo>
                <a:lnTo>
                  <a:pt x="375761" y="352548"/>
                </a:lnTo>
                <a:lnTo>
                  <a:pt x="371903" y="364021"/>
                </a:lnTo>
                <a:lnTo>
                  <a:pt x="366525" y="374436"/>
                </a:lnTo>
                <a:lnTo>
                  <a:pt x="359626" y="383938"/>
                </a:lnTo>
                <a:lnTo>
                  <a:pt x="351169" y="392722"/>
                </a:lnTo>
                <a:lnTo>
                  <a:pt x="341290" y="400967"/>
                </a:lnTo>
                <a:lnTo>
                  <a:pt x="330249" y="408661"/>
                </a:lnTo>
                <a:lnTo>
                  <a:pt x="318322" y="415610"/>
                </a:lnTo>
                <a:lnTo>
                  <a:pt x="305743" y="421763"/>
                </a:lnTo>
                <a:lnTo>
                  <a:pt x="292534" y="427049"/>
                </a:lnTo>
                <a:lnTo>
                  <a:pt x="278531" y="431300"/>
                </a:lnTo>
                <a:lnTo>
                  <a:pt x="263705" y="434525"/>
                </a:lnTo>
                <a:lnTo>
                  <a:pt x="248325" y="436707"/>
                </a:lnTo>
                <a:lnTo>
                  <a:pt x="232847" y="437731"/>
                </a:lnTo>
                <a:lnTo>
                  <a:pt x="217538" y="437646"/>
                </a:lnTo>
                <a:lnTo>
                  <a:pt x="202155" y="436795"/>
                </a:lnTo>
                <a:lnTo>
                  <a:pt x="186076" y="435693"/>
                </a:lnTo>
                <a:lnTo>
                  <a:pt x="169004" y="434656"/>
                </a:lnTo>
                <a:lnTo>
                  <a:pt x="151283" y="433641"/>
                </a:lnTo>
                <a:lnTo>
                  <a:pt x="133688" y="432352"/>
                </a:lnTo>
                <a:lnTo>
                  <a:pt x="116661" y="430638"/>
                </a:lnTo>
                <a:lnTo>
                  <a:pt x="100144" y="428656"/>
                </a:lnTo>
                <a:lnTo>
                  <a:pt x="83760" y="426779"/>
                </a:lnTo>
                <a:lnTo>
                  <a:pt x="67280" y="425219"/>
                </a:lnTo>
                <a:lnTo>
                  <a:pt x="51375" y="424016"/>
                </a:lnTo>
                <a:lnTo>
                  <a:pt x="35971" y="423004"/>
                </a:lnTo>
                <a:lnTo>
                  <a:pt x="19711" y="422096"/>
                </a:lnTo>
                <a:lnTo>
                  <a:pt x="0" y="421140"/>
                </a:lnTo>
              </a:path>
            </a:pathLst>
          </a:custGeom>
          <a:ln w="38100" cap="flat" cmpd="sng" algn="ctr">
            <a:solidFill>
              <a:srgbClr val="FFD7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2000414" y="4221927"/>
            <a:ext cx="486373" cy="631711"/>
          </a:xfrm>
          <a:custGeom>
            <a:avLst/>
            <a:gdLst/>
            <a:ahLst/>
            <a:cxnLst/>
            <a:rect l="0" t="0" r="0" b="0"/>
            <a:pathLst>
              <a:path w="486373" h="631711">
                <a:moveTo>
                  <a:pt x="242156" y="0"/>
                </a:moveTo>
                <a:lnTo>
                  <a:pt x="239222" y="8801"/>
                </a:lnTo>
                <a:lnTo>
                  <a:pt x="236440" y="17148"/>
                </a:lnTo>
                <a:lnTo>
                  <a:pt x="233536" y="25847"/>
                </a:lnTo>
                <a:lnTo>
                  <a:pt x="230322" y="34968"/>
                </a:lnTo>
                <a:lnTo>
                  <a:pt x="226509" y="44462"/>
                </a:lnTo>
                <a:lnTo>
                  <a:pt x="221996" y="54255"/>
                </a:lnTo>
                <a:lnTo>
                  <a:pt x="217006" y="64269"/>
                </a:lnTo>
                <a:lnTo>
                  <a:pt x="211966" y="74442"/>
                </a:lnTo>
                <a:lnTo>
                  <a:pt x="207130" y="84729"/>
                </a:lnTo>
                <a:lnTo>
                  <a:pt x="202410" y="95093"/>
                </a:lnTo>
                <a:lnTo>
                  <a:pt x="197481" y="105511"/>
                </a:lnTo>
                <a:lnTo>
                  <a:pt x="192169" y="115965"/>
                </a:lnTo>
                <a:lnTo>
                  <a:pt x="186619" y="126444"/>
                </a:lnTo>
                <a:lnTo>
                  <a:pt x="181193" y="136939"/>
                </a:lnTo>
                <a:lnTo>
                  <a:pt x="176092" y="147440"/>
                </a:lnTo>
                <a:lnTo>
                  <a:pt x="171192" y="157780"/>
                </a:lnTo>
                <a:lnTo>
                  <a:pt x="166142" y="167650"/>
                </a:lnTo>
                <a:lnTo>
                  <a:pt x="160750" y="176923"/>
                </a:lnTo>
                <a:lnTo>
                  <a:pt x="155144" y="185795"/>
                </a:lnTo>
                <a:lnTo>
                  <a:pt x="149681" y="194673"/>
                </a:lnTo>
                <a:lnTo>
                  <a:pt x="144575" y="203723"/>
                </a:lnTo>
                <a:lnTo>
                  <a:pt x="140358" y="210458"/>
                </a:lnTo>
                <a:lnTo>
                  <a:pt x="137900" y="211729"/>
                </a:lnTo>
                <a:lnTo>
                  <a:pt x="137342" y="208598"/>
                </a:lnTo>
                <a:lnTo>
                  <a:pt x="138211" y="202647"/>
                </a:lnTo>
                <a:lnTo>
                  <a:pt x="140024" y="194969"/>
                </a:lnTo>
                <a:lnTo>
                  <a:pt x="142442" y="186236"/>
                </a:lnTo>
                <a:lnTo>
                  <a:pt x="145248" y="176857"/>
                </a:lnTo>
                <a:lnTo>
                  <a:pt x="148468" y="167238"/>
                </a:lnTo>
                <a:lnTo>
                  <a:pt x="152324" y="157835"/>
                </a:lnTo>
                <a:lnTo>
                  <a:pt x="156888" y="148868"/>
                </a:lnTo>
                <a:lnTo>
                  <a:pt x="162091" y="140197"/>
                </a:lnTo>
                <a:lnTo>
                  <a:pt x="167810" y="131452"/>
                </a:lnTo>
                <a:lnTo>
                  <a:pt x="173918" y="122420"/>
                </a:lnTo>
                <a:lnTo>
                  <a:pt x="180308" y="113216"/>
                </a:lnTo>
                <a:lnTo>
                  <a:pt x="186896" y="104183"/>
                </a:lnTo>
                <a:lnTo>
                  <a:pt x="193623" y="95512"/>
                </a:lnTo>
                <a:lnTo>
                  <a:pt x="200444" y="87232"/>
                </a:lnTo>
                <a:lnTo>
                  <a:pt x="207330" y="79291"/>
                </a:lnTo>
                <a:lnTo>
                  <a:pt x="214264" y="71617"/>
                </a:lnTo>
                <a:lnTo>
                  <a:pt x="221397" y="64142"/>
                </a:lnTo>
                <a:lnTo>
                  <a:pt x="229024" y="56809"/>
                </a:lnTo>
                <a:lnTo>
                  <a:pt x="237274" y="49589"/>
                </a:lnTo>
                <a:lnTo>
                  <a:pt x="246273" y="42943"/>
                </a:lnTo>
                <a:lnTo>
                  <a:pt x="256225" y="37772"/>
                </a:lnTo>
                <a:lnTo>
                  <a:pt x="267141" y="34451"/>
                </a:lnTo>
                <a:lnTo>
                  <a:pt x="278725" y="33037"/>
                </a:lnTo>
                <a:lnTo>
                  <a:pt x="290494" y="33527"/>
                </a:lnTo>
                <a:lnTo>
                  <a:pt x="302143" y="35714"/>
                </a:lnTo>
                <a:lnTo>
                  <a:pt x="313403" y="39435"/>
                </a:lnTo>
                <a:lnTo>
                  <a:pt x="323965" y="44666"/>
                </a:lnTo>
                <a:lnTo>
                  <a:pt x="333724" y="51257"/>
                </a:lnTo>
                <a:lnTo>
                  <a:pt x="342430" y="59120"/>
                </a:lnTo>
                <a:lnTo>
                  <a:pt x="349606" y="68299"/>
                </a:lnTo>
                <a:lnTo>
                  <a:pt x="355133" y="78702"/>
                </a:lnTo>
                <a:lnTo>
                  <a:pt x="359033" y="90281"/>
                </a:lnTo>
                <a:lnTo>
                  <a:pt x="361291" y="103110"/>
                </a:lnTo>
                <a:lnTo>
                  <a:pt x="362067" y="117102"/>
                </a:lnTo>
                <a:lnTo>
                  <a:pt x="361472" y="131735"/>
                </a:lnTo>
                <a:lnTo>
                  <a:pt x="359486" y="146171"/>
                </a:lnTo>
                <a:lnTo>
                  <a:pt x="356227" y="159951"/>
                </a:lnTo>
                <a:lnTo>
                  <a:pt x="351923" y="172981"/>
                </a:lnTo>
                <a:lnTo>
                  <a:pt x="346817" y="185346"/>
                </a:lnTo>
                <a:lnTo>
                  <a:pt x="341126" y="197178"/>
                </a:lnTo>
                <a:lnTo>
                  <a:pt x="335017" y="208446"/>
                </a:lnTo>
                <a:lnTo>
                  <a:pt x="328617" y="218956"/>
                </a:lnTo>
                <a:lnTo>
                  <a:pt x="322013" y="228656"/>
                </a:lnTo>
                <a:lnTo>
                  <a:pt x="315104" y="237477"/>
                </a:lnTo>
                <a:lnTo>
                  <a:pt x="307626" y="245257"/>
                </a:lnTo>
                <a:lnTo>
                  <a:pt x="299490" y="251991"/>
                </a:lnTo>
                <a:lnTo>
                  <a:pt x="291077" y="257172"/>
                </a:lnTo>
                <a:lnTo>
                  <a:pt x="283115" y="259766"/>
                </a:lnTo>
                <a:lnTo>
                  <a:pt x="276017" y="259422"/>
                </a:lnTo>
                <a:lnTo>
                  <a:pt x="270952" y="256132"/>
                </a:lnTo>
                <a:lnTo>
                  <a:pt x="269462" y="250929"/>
                </a:lnTo>
                <a:lnTo>
                  <a:pt x="271532" y="245881"/>
                </a:lnTo>
                <a:lnTo>
                  <a:pt x="276702" y="241791"/>
                </a:lnTo>
                <a:lnTo>
                  <a:pt x="284365" y="238723"/>
                </a:lnTo>
                <a:lnTo>
                  <a:pt x="293921" y="236514"/>
                </a:lnTo>
                <a:lnTo>
                  <a:pt x="304854" y="234961"/>
                </a:lnTo>
                <a:lnTo>
                  <a:pt x="316761" y="233897"/>
                </a:lnTo>
                <a:lnTo>
                  <a:pt x="329180" y="233508"/>
                </a:lnTo>
                <a:lnTo>
                  <a:pt x="341592" y="234304"/>
                </a:lnTo>
                <a:lnTo>
                  <a:pt x="353713" y="236474"/>
                </a:lnTo>
                <a:lnTo>
                  <a:pt x="365310" y="239897"/>
                </a:lnTo>
                <a:lnTo>
                  <a:pt x="376107" y="244337"/>
                </a:lnTo>
                <a:lnTo>
                  <a:pt x="386037" y="249552"/>
                </a:lnTo>
                <a:lnTo>
                  <a:pt x="395198" y="255493"/>
                </a:lnTo>
                <a:lnTo>
                  <a:pt x="403747" y="262304"/>
                </a:lnTo>
                <a:lnTo>
                  <a:pt x="411840" y="269995"/>
                </a:lnTo>
                <a:lnTo>
                  <a:pt x="419770" y="278447"/>
                </a:lnTo>
                <a:lnTo>
                  <a:pt x="427941" y="287498"/>
                </a:lnTo>
                <a:lnTo>
                  <a:pt x="436546" y="297004"/>
                </a:lnTo>
                <a:lnTo>
                  <a:pt x="445276" y="307169"/>
                </a:lnTo>
                <a:lnTo>
                  <a:pt x="453450" y="318509"/>
                </a:lnTo>
                <a:lnTo>
                  <a:pt x="460723" y="331219"/>
                </a:lnTo>
                <a:lnTo>
                  <a:pt x="467080" y="345350"/>
                </a:lnTo>
                <a:lnTo>
                  <a:pt x="472657" y="360971"/>
                </a:lnTo>
                <a:lnTo>
                  <a:pt x="477620" y="377960"/>
                </a:lnTo>
                <a:lnTo>
                  <a:pt x="481801" y="395910"/>
                </a:lnTo>
                <a:lnTo>
                  <a:pt x="484712" y="414252"/>
                </a:lnTo>
                <a:lnTo>
                  <a:pt x="486191" y="432616"/>
                </a:lnTo>
                <a:lnTo>
                  <a:pt x="486372" y="450691"/>
                </a:lnTo>
                <a:lnTo>
                  <a:pt x="485505" y="468134"/>
                </a:lnTo>
                <a:lnTo>
                  <a:pt x="483844" y="484820"/>
                </a:lnTo>
                <a:lnTo>
                  <a:pt x="481442" y="500482"/>
                </a:lnTo>
                <a:lnTo>
                  <a:pt x="478160" y="514636"/>
                </a:lnTo>
                <a:lnTo>
                  <a:pt x="473988" y="527159"/>
                </a:lnTo>
                <a:lnTo>
                  <a:pt x="468881" y="538231"/>
                </a:lnTo>
                <a:lnTo>
                  <a:pt x="462698" y="548145"/>
                </a:lnTo>
                <a:lnTo>
                  <a:pt x="455456" y="557185"/>
                </a:lnTo>
                <a:lnTo>
                  <a:pt x="447151" y="565428"/>
                </a:lnTo>
                <a:lnTo>
                  <a:pt x="437674" y="572754"/>
                </a:lnTo>
                <a:lnTo>
                  <a:pt x="427076" y="579168"/>
                </a:lnTo>
                <a:lnTo>
                  <a:pt x="415536" y="584800"/>
                </a:lnTo>
                <a:lnTo>
                  <a:pt x="403265" y="589817"/>
                </a:lnTo>
                <a:lnTo>
                  <a:pt x="390456" y="594368"/>
                </a:lnTo>
                <a:lnTo>
                  <a:pt x="377263" y="598256"/>
                </a:lnTo>
                <a:lnTo>
                  <a:pt x="363801" y="600963"/>
                </a:lnTo>
                <a:lnTo>
                  <a:pt x="350144" y="602305"/>
                </a:lnTo>
                <a:lnTo>
                  <a:pt x="336023" y="602562"/>
                </a:lnTo>
                <a:lnTo>
                  <a:pt x="320865" y="602279"/>
                </a:lnTo>
                <a:lnTo>
                  <a:pt x="304453" y="601827"/>
                </a:lnTo>
                <a:lnTo>
                  <a:pt x="287361" y="601220"/>
                </a:lnTo>
                <a:lnTo>
                  <a:pt x="270728" y="600215"/>
                </a:lnTo>
                <a:lnTo>
                  <a:pt x="255174" y="598699"/>
                </a:lnTo>
                <a:lnTo>
                  <a:pt x="240799" y="597021"/>
                </a:lnTo>
                <a:lnTo>
                  <a:pt x="227458" y="595880"/>
                </a:lnTo>
                <a:lnTo>
                  <a:pt x="214925" y="595628"/>
                </a:lnTo>
                <a:lnTo>
                  <a:pt x="202830" y="596121"/>
                </a:lnTo>
                <a:lnTo>
                  <a:pt x="190694" y="596915"/>
                </a:lnTo>
                <a:lnTo>
                  <a:pt x="178244" y="597714"/>
                </a:lnTo>
                <a:lnTo>
                  <a:pt x="164928" y="598554"/>
                </a:lnTo>
                <a:lnTo>
                  <a:pt x="149858" y="599717"/>
                </a:lnTo>
                <a:lnTo>
                  <a:pt x="132722" y="601352"/>
                </a:lnTo>
                <a:lnTo>
                  <a:pt x="114009" y="603619"/>
                </a:lnTo>
                <a:lnTo>
                  <a:pt x="94693" y="606751"/>
                </a:lnTo>
                <a:lnTo>
                  <a:pt x="75431" y="610781"/>
                </a:lnTo>
                <a:lnTo>
                  <a:pt x="57234" y="615287"/>
                </a:lnTo>
                <a:lnTo>
                  <a:pt x="39838" y="619938"/>
                </a:lnTo>
                <a:lnTo>
                  <a:pt x="21725" y="625142"/>
                </a:lnTo>
                <a:lnTo>
                  <a:pt x="0" y="631710"/>
                </a:lnTo>
              </a:path>
            </a:pathLst>
          </a:custGeom>
          <a:ln w="38100" cap="flat" cmpd="sng" algn="ctr">
            <a:solidFill>
              <a:srgbClr val="FFD7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7970598" y="2867064"/>
            <a:ext cx="1010736" cy="584112"/>
            <a:chOff x="7970598" y="2867064"/>
            <a:chExt cx="1010736" cy="584112"/>
          </a:xfrm>
        </p:grpSpPr>
        <p:sp>
          <p:nvSpPr>
            <p:cNvPr id="21" name="Freeform 20"/>
            <p:cNvSpPr/>
            <p:nvPr/>
          </p:nvSpPr>
          <p:spPr>
            <a:xfrm>
              <a:off x="8465438" y="2956336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28719" y="14602"/>
                  </a:lnTo>
                  <a:lnTo>
                    <a:pt x="26576" y="27873"/>
                  </a:lnTo>
                  <a:lnTo>
                    <a:pt x="24970" y="41083"/>
                  </a:lnTo>
                  <a:lnTo>
                    <a:pt x="23615" y="54771"/>
                  </a:lnTo>
                  <a:lnTo>
                    <a:pt x="22119" y="69576"/>
                  </a:lnTo>
                  <a:lnTo>
                    <a:pt x="20273" y="85731"/>
                  </a:lnTo>
                  <a:lnTo>
                    <a:pt x="18206" y="102976"/>
                  </a:lnTo>
                  <a:lnTo>
                    <a:pt x="16274" y="120770"/>
                  </a:lnTo>
                  <a:lnTo>
                    <a:pt x="14673" y="138737"/>
                  </a:lnTo>
                  <a:lnTo>
                    <a:pt x="13276" y="156698"/>
                  </a:lnTo>
                  <a:lnTo>
                    <a:pt x="11732" y="174589"/>
                  </a:lnTo>
                  <a:lnTo>
                    <a:pt x="9846" y="192395"/>
                  </a:lnTo>
                  <a:lnTo>
                    <a:pt x="7749" y="209961"/>
                  </a:lnTo>
                  <a:lnTo>
                    <a:pt x="5795" y="226996"/>
                  </a:lnTo>
                  <a:lnTo>
                    <a:pt x="4183" y="243371"/>
                  </a:lnTo>
                  <a:lnTo>
                    <a:pt x="2945" y="258721"/>
                  </a:lnTo>
                  <a:lnTo>
                    <a:pt x="1905" y="273972"/>
                  </a:lnTo>
                  <a:lnTo>
                    <a:pt x="976" y="29158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655122" y="2867064"/>
              <a:ext cx="189343" cy="368416"/>
            </a:xfrm>
            <a:custGeom>
              <a:avLst/>
              <a:gdLst/>
              <a:ahLst/>
              <a:cxnLst/>
              <a:rect l="0" t="0" r="0" b="0"/>
              <a:pathLst>
                <a:path w="189343" h="368416">
                  <a:moveTo>
                    <a:pt x="189342" y="78744"/>
                  </a:moveTo>
                  <a:lnTo>
                    <a:pt x="180607" y="87545"/>
                  </a:lnTo>
                  <a:lnTo>
                    <a:pt x="172901" y="95892"/>
                  </a:lnTo>
                  <a:lnTo>
                    <a:pt x="165499" y="104591"/>
                  </a:lnTo>
                  <a:lnTo>
                    <a:pt x="158238" y="113712"/>
                  </a:lnTo>
                  <a:lnTo>
                    <a:pt x="151059" y="123206"/>
                  </a:lnTo>
                  <a:lnTo>
                    <a:pt x="143934" y="133003"/>
                  </a:lnTo>
                  <a:lnTo>
                    <a:pt x="136844" y="143190"/>
                  </a:lnTo>
                  <a:lnTo>
                    <a:pt x="129777" y="154012"/>
                  </a:lnTo>
                  <a:lnTo>
                    <a:pt x="122725" y="165547"/>
                  </a:lnTo>
                  <a:lnTo>
                    <a:pt x="115685" y="177564"/>
                  </a:lnTo>
                  <a:lnTo>
                    <a:pt x="108653" y="189630"/>
                  </a:lnTo>
                  <a:lnTo>
                    <a:pt x="101628" y="201486"/>
                  </a:lnTo>
                  <a:lnTo>
                    <a:pt x="94776" y="213058"/>
                  </a:lnTo>
                  <a:lnTo>
                    <a:pt x="88401" y="224360"/>
                  </a:lnTo>
                  <a:lnTo>
                    <a:pt x="82633" y="235445"/>
                  </a:lnTo>
                  <a:lnTo>
                    <a:pt x="77437" y="246363"/>
                  </a:lnTo>
                  <a:lnTo>
                    <a:pt x="72713" y="257161"/>
                  </a:lnTo>
                  <a:lnTo>
                    <a:pt x="68350" y="267874"/>
                  </a:lnTo>
                  <a:lnTo>
                    <a:pt x="64248" y="278528"/>
                  </a:lnTo>
                  <a:lnTo>
                    <a:pt x="60333" y="289141"/>
                  </a:lnTo>
                  <a:lnTo>
                    <a:pt x="56553" y="299731"/>
                  </a:lnTo>
                  <a:lnTo>
                    <a:pt x="53029" y="310470"/>
                  </a:lnTo>
                  <a:lnTo>
                    <a:pt x="50042" y="321673"/>
                  </a:lnTo>
                  <a:lnTo>
                    <a:pt x="47720" y="333449"/>
                  </a:lnTo>
                  <a:lnTo>
                    <a:pt x="46670" y="344951"/>
                  </a:lnTo>
                  <a:lnTo>
                    <a:pt x="48014" y="354542"/>
                  </a:lnTo>
                  <a:lnTo>
                    <a:pt x="52143" y="361465"/>
                  </a:lnTo>
                  <a:lnTo>
                    <a:pt x="58664" y="365788"/>
                  </a:lnTo>
                  <a:lnTo>
                    <a:pt x="66785" y="367940"/>
                  </a:lnTo>
                  <a:lnTo>
                    <a:pt x="75869" y="368415"/>
                  </a:lnTo>
                  <a:lnTo>
                    <a:pt x="85353" y="367330"/>
                  </a:lnTo>
                  <a:lnTo>
                    <a:pt x="94697" y="364425"/>
                  </a:lnTo>
                  <a:lnTo>
                    <a:pt x="103637" y="359702"/>
                  </a:lnTo>
                  <a:lnTo>
                    <a:pt x="112129" y="353416"/>
                  </a:lnTo>
                  <a:lnTo>
                    <a:pt x="120226" y="345904"/>
                  </a:lnTo>
                  <a:lnTo>
                    <a:pt x="128005" y="337474"/>
                  </a:lnTo>
                  <a:lnTo>
                    <a:pt x="135385" y="328221"/>
                  </a:lnTo>
                  <a:lnTo>
                    <a:pt x="142123" y="318032"/>
                  </a:lnTo>
                  <a:lnTo>
                    <a:pt x="148136" y="306920"/>
                  </a:lnTo>
                  <a:lnTo>
                    <a:pt x="153327" y="295018"/>
                  </a:lnTo>
                  <a:lnTo>
                    <a:pt x="157516" y="282497"/>
                  </a:lnTo>
                  <a:lnTo>
                    <a:pt x="160698" y="269521"/>
                  </a:lnTo>
                  <a:lnTo>
                    <a:pt x="162852" y="256383"/>
                  </a:lnTo>
                  <a:lnTo>
                    <a:pt x="163856" y="243490"/>
                  </a:lnTo>
                  <a:lnTo>
                    <a:pt x="163755" y="231042"/>
                  </a:lnTo>
                  <a:lnTo>
                    <a:pt x="162723" y="219057"/>
                  </a:lnTo>
                  <a:lnTo>
                    <a:pt x="160967" y="207468"/>
                  </a:lnTo>
                  <a:lnTo>
                    <a:pt x="158673" y="196193"/>
                  </a:lnTo>
                  <a:lnTo>
                    <a:pt x="155830" y="185314"/>
                  </a:lnTo>
                  <a:lnTo>
                    <a:pt x="152243" y="175075"/>
                  </a:lnTo>
                  <a:lnTo>
                    <a:pt x="147863" y="165555"/>
                  </a:lnTo>
                  <a:lnTo>
                    <a:pt x="142616" y="156686"/>
                  </a:lnTo>
                  <a:lnTo>
                    <a:pt x="136337" y="148343"/>
                  </a:lnTo>
                  <a:lnTo>
                    <a:pt x="129031" y="140400"/>
                  </a:lnTo>
                  <a:lnTo>
                    <a:pt x="120683" y="132912"/>
                  </a:lnTo>
                  <a:lnTo>
                    <a:pt x="111177" y="126103"/>
                  </a:lnTo>
                  <a:lnTo>
                    <a:pt x="100564" y="120034"/>
                  </a:lnTo>
                  <a:lnTo>
                    <a:pt x="89184" y="114466"/>
                  </a:lnTo>
                  <a:lnTo>
                    <a:pt x="77553" y="108960"/>
                  </a:lnTo>
                  <a:lnTo>
                    <a:pt x="65992" y="103258"/>
                  </a:lnTo>
                  <a:lnTo>
                    <a:pt x="54620" y="97443"/>
                  </a:lnTo>
                  <a:lnTo>
                    <a:pt x="43452" y="91840"/>
                  </a:lnTo>
                  <a:lnTo>
                    <a:pt x="32472" y="86611"/>
                  </a:lnTo>
                  <a:lnTo>
                    <a:pt x="22132" y="81286"/>
                  </a:lnTo>
                  <a:lnTo>
                    <a:pt x="13320" y="74886"/>
                  </a:lnTo>
                  <a:lnTo>
                    <a:pt x="6407" y="66955"/>
                  </a:lnTo>
                  <a:lnTo>
                    <a:pt x="1766" y="57848"/>
                  </a:lnTo>
                  <a:lnTo>
                    <a:pt x="0" y="48424"/>
                  </a:lnTo>
                  <a:lnTo>
                    <a:pt x="1151" y="39239"/>
                  </a:lnTo>
                  <a:lnTo>
                    <a:pt x="4821" y="30650"/>
                  </a:lnTo>
                  <a:lnTo>
                    <a:pt x="10474" y="22969"/>
                  </a:lnTo>
                  <a:lnTo>
                    <a:pt x="17605" y="16260"/>
                  </a:lnTo>
                  <a:lnTo>
                    <a:pt x="25964" y="10570"/>
                  </a:lnTo>
                  <a:lnTo>
                    <a:pt x="35543" y="6032"/>
                  </a:lnTo>
                  <a:lnTo>
                    <a:pt x="46242" y="2613"/>
                  </a:lnTo>
                  <a:lnTo>
                    <a:pt x="57864" y="467"/>
                  </a:lnTo>
                  <a:lnTo>
                    <a:pt x="70197" y="0"/>
                  </a:lnTo>
                  <a:lnTo>
                    <a:pt x="83042" y="1278"/>
                  </a:lnTo>
                  <a:lnTo>
                    <a:pt x="95922" y="4086"/>
                  </a:lnTo>
                  <a:lnTo>
                    <a:pt x="108112" y="8104"/>
                  </a:lnTo>
                  <a:lnTo>
                    <a:pt x="119260" y="13017"/>
                  </a:lnTo>
                  <a:lnTo>
                    <a:pt x="129080" y="18267"/>
                  </a:lnTo>
                  <a:lnTo>
                    <a:pt x="138129" y="23571"/>
                  </a:lnTo>
                  <a:lnTo>
                    <a:pt x="147197" y="29389"/>
                  </a:lnTo>
                  <a:lnTo>
                    <a:pt x="157757" y="3663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191697" y="3198491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104079" y="0"/>
                  </a:lnTo>
                  <a:lnTo>
                    <a:pt x="92950" y="0"/>
                  </a:lnTo>
                  <a:lnTo>
                    <a:pt x="81356" y="5"/>
                  </a:lnTo>
                  <a:lnTo>
                    <a:pt x="69367" y="178"/>
                  </a:lnTo>
                  <a:lnTo>
                    <a:pt x="57356" y="826"/>
                  </a:lnTo>
                  <a:lnTo>
                    <a:pt x="45567" y="2075"/>
                  </a:lnTo>
                  <a:lnTo>
                    <a:pt x="34520" y="3736"/>
                  </a:lnTo>
                  <a:lnTo>
                    <a:pt x="23996" y="5563"/>
                  </a:lnTo>
                  <a:lnTo>
                    <a:pt x="13072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970598" y="3411775"/>
              <a:ext cx="1010736" cy="39401"/>
            </a:xfrm>
            <a:custGeom>
              <a:avLst/>
              <a:gdLst/>
              <a:ahLst/>
              <a:cxnLst/>
              <a:rect l="0" t="0" r="0" b="0"/>
              <a:pathLst>
                <a:path w="1010736" h="39401">
                  <a:moveTo>
                    <a:pt x="0" y="7815"/>
                  </a:moveTo>
                  <a:lnTo>
                    <a:pt x="9003" y="4948"/>
                  </a:lnTo>
                  <a:lnTo>
                    <a:pt x="19270" y="2806"/>
                  </a:lnTo>
                  <a:lnTo>
                    <a:pt x="31854" y="1208"/>
                  </a:lnTo>
                  <a:lnTo>
                    <a:pt x="46380" y="200"/>
                  </a:lnTo>
                  <a:lnTo>
                    <a:pt x="62178" y="0"/>
                  </a:lnTo>
                  <a:lnTo>
                    <a:pt x="78715" y="651"/>
                  </a:lnTo>
                  <a:lnTo>
                    <a:pt x="95675" y="1889"/>
                  </a:lnTo>
                  <a:lnTo>
                    <a:pt x="112873" y="3253"/>
                  </a:lnTo>
                  <a:lnTo>
                    <a:pt x="130205" y="4462"/>
                  </a:lnTo>
                  <a:lnTo>
                    <a:pt x="147450" y="5424"/>
                  </a:lnTo>
                  <a:lnTo>
                    <a:pt x="164269" y="6144"/>
                  </a:lnTo>
                  <a:lnTo>
                    <a:pt x="180524" y="6667"/>
                  </a:lnTo>
                  <a:lnTo>
                    <a:pt x="196732" y="7205"/>
                  </a:lnTo>
                  <a:lnTo>
                    <a:pt x="213907" y="8107"/>
                  </a:lnTo>
                  <a:lnTo>
                    <a:pt x="232544" y="9529"/>
                  </a:lnTo>
                  <a:lnTo>
                    <a:pt x="252641" y="11300"/>
                  </a:lnTo>
                  <a:lnTo>
                    <a:pt x="273966" y="13027"/>
                  </a:lnTo>
                  <a:lnTo>
                    <a:pt x="296226" y="14488"/>
                  </a:lnTo>
                  <a:lnTo>
                    <a:pt x="318511" y="15790"/>
                  </a:lnTo>
                  <a:lnTo>
                    <a:pt x="339393" y="17271"/>
                  </a:lnTo>
                  <a:lnTo>
                    <a:pt x="358208" y="19114"/>
                  </a:lnTo>
                  <a:lnTo>
                    <a:pt x="375142" y="21182"/>
                  </a:lnTo>
                  <a:lnTo>
                    <a:pt x="390832" y="23116"/>
                  </a:lnTo>
                  <a:lnTo>
                    <a:pt x="405800" y="24720"/>
                  </a:lnTo>
                  <a:lnTo>
                    <a:pt x="420365" y="26119"/>
                  </a:lnTo>
                  <a:lnTo>
                    <a:pt x="434709" y="27665"/>
                  </a:lnTo>
                  <a:lnTo>
                    <a:pt x="448940" y="29552"/>
                  </a:lnTo>
                  <a:lnTo>
                    <a:pt x="463605" y="31650"/>
                  </a:lnTo>
                  <a:lnTo>
                    <a:pt x="479653" y="33605"/>
                  </a:lnTo>
                  <a:lnTo>
                    <a:pt x="497478" y="35217"/>
                  </a:lnTo>
                  <a:lnTo>
                    <a:pt x="516502" y="36452"/>
                  </a:lnTo>
                  <a:lnTo>
                    <a:pt x="535501" y="37356"/>
                  </a:lnTo>
                  <a:lnTo>
                    <a:pt x="553759" y="37998"/>
                  </a:lnTo>
                  <a:lnTo>
                    <a:pt x="571082" y="38446"/>
                  </a:lnTo>
                  <a:lnTo>
                    <a:pt x="587547" y="38755"/>
                  </a:lnTo>
                  <a:lnTo>
                    <a:pt x="603337" y="38965"/>
                  </a:lnTo>
                  <a:lnTo>
                    <a:pt x="619110" y="39108"/>
                  </a:lnTo>
                  <a:lnTo>
                    <a:pt x="635934" y="39204"/>
                  </a:lnTo>
                  <a:lnTo>
                    <a:pt x="654305" y="39269"/>
                  </a:lnTo>
                  <a:lnTo>
                    <a:pt x="674209" y="39313"/>
                  </a:lnTo>
                  <a:lnTo>
                    <a:pt x="695400" y="39342"/>
                  </a:lnTo>
                  <a:lnTo>
                    <a:pt x="717578" y="39361"/>
                  </a:lnTo>
                  <a:lnTo>
                    <a:pt x="740318" y="39374"/>
                  </a:lnTo>
                  <a:lnTo>
                    <a:pt x="763099" y="39382"/>
                  </a:lnTo>
                  <a:lnTo>
                    <a:pt x="785641" y="39388"/>
                  </a:lnTo>
                  <a:lnTo>
                    <a:pt x="807859" y="39392"/>
                  </a:lnTo>
                  <a:lnTo>
                    <a:pt x="829776" y="39395"/>
                  </a:lnTo>
                  <a:lnTo>
                    <a:pt x="851451" y="39397"/>
                  </a:lnTo>
                  <a:lnTo>
                    <a:pt x="872939" y="39398"/>
                  </a:lnTo>
                  <a:lnTo>
                    <a:pt x="894295" y="39399"/>
                  </a:lnTo>
                  <a:lnTo>
                    <a:pt x="915534" y="39399"/>
                  </a:lnTo>
                  <a:lnTo>
                    <a:pt x="935968" y="39400"/>
                  </a:lnTo>
                  <a:lnTo>
                    <a:pt x="956328" y="39400"/>
                  </a:lnTo>
                  <a:lnTo>
                    <a:pt x="979520" y="39400"/>
                  </a:lnTo>
                  <a:lnTo>
                    <a:pt x="1010735" y="394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8611736" y="3608444"/>
            <a:ext cx="390657" cy="548895"/>
          </a:xfrm>
          <a:custGeom>
            <a:avLst/>
            <a:gdLst/>
            <a:ahLst/>
            <a:cxnLst/>
            <a:rect l="0" t="0" r="0" b="0"/>
            <a:pathLst>
              <a:path w="390657" h="548895">
                <a:moveTo>
                  <a:pt x="106386" y="53301"/>
                </a:moveTo>
                <a:lnTo>
                  <a:pt x="100519" y="59303"/>
                </a:lnTo>
                <a:lnTo>
                  <a:pt x="94954" y="66148"/>
                </a:lnTo>
                <a:lnTo>
                  <a:pt x="89155" y="74531"/>
                </a:lnTo>
                <a:lnTo>
                  <a:pt x="83075" y="83986"/>
                </a:lnTo>
                <a:lnTo>
                  <a:pt x="76744" y="93652"/>
                </a:lnTo>
                <a:lnTo>
                  <a:pt x="70222" y="103011"/>
                </a:lnTo>
                <a:lnTo>
                  <a:pt x="63718" y="112056"/>
                </a:lnTo>
                <a:lnTo>
                  <a:pt x="57584" y="121108"/>
                </a:lnTo>
                <a:lnTo>
                  <a:pt x="51963" y="130332"/>
                </a:lnTo>
                <a:lnTo>
                  <a:pt x="46323" y="138173"/>
                </a:lnTo>
                <a:lnTo>
                  <a:pt x="40478" y="141871"/>
                </a:lnTo>
                <a:lnTo>
                  <a:pt x="35598" y="141000"/>
                </a:lnTo>
                <a:lnTo>
                  <a:pt x="32333" y="136708"/>
                </a:lnTo>
                <a:lnTo>
                  <a:pt x="30717" y="130168"/>
                </a:lnTo>
                <a:lnTo>
                  <a:pt x="30503" y="122199"/>
                </a:lnTo>
                <a:lnTo>
                  <a:pt x="31379" y="113325"/>
                </a:lnTo>
                <a:lnTo>
                  <a:pt x="33061" y="103868"/>
                </a:lnTo>
                <a:lnTo>
                  <a:pt x="35486" y="93870"/>
                </a:lnTo>
                <a:lnTo>
                  <a:pt x="38787" y="83155"/>
                </a:lnTo>
                <a:lnTo>
                  <a:pt x="42970" y="71688"/>
                </a:lnTo>
                <a:lnTo>
                  <a:pt x="47914" y="59881"/>
                </a:lnTo>
                <a:lnTo>
                  <a:pt x="53458" y="48487"/>
                </a:lnTo>
                <a:lnTo>
                  <a:pt x="59452" y="37902"/>
                </a:lnTo>
                <a:lnTo>
                  <a:pt x="65933" y="28338"/>
                </a:lnTo>
                <a:lnTo>
                  <a:pt x="73116" y="19985"/>
                </a:lnTo>
                <a:lnTo>
                  <a:pt x="81061" y="12824"/>
                </a:lnTo>
                <a:lnTo>
                  <a:pt x="89684" y="6997"/>
                </a:lnTo>
                <a:lnTo>
                  <a:pt x="98851" y="2898"/>
                </a:lnTo>
                <a:lnTo>
                  <a:pt x="108426" y="588"/>
                </a:lnTo>
                <a:lnTo>
                  <a:pt x="118297" y="0"/>
                </a:lnTo>
                <a:lnTo>
                  <a:pt x="128375" y="1117"/>
                </a:lnTo>
                <a:lnTo>
                  <a:pt x="138594" y="3757"/>
                </a:lnTo>
                <a:lnTo>
                  <a:pt x="148743" y="7629"/>
                </a:lnTo>
                <a:lnTo>
                  <a:pt x="158485" y="12435"/>
                </a:lnTo>
                <a:lnTo>
                  <a:pt x="167662" y="17933"/>
                </a:lnTo>
                <a:lnTo>
                  <a:pt x="176130" y="24248"/>
                </a:lnTo>
                <a:lnTo>
                  <a:pt x="183672" y="31851"/>
                </a:lnTo>
                <a:lnTo>
                  <a:pt x="190263" y="40895"/>
                </a:lnTo>
                <a:lnTo>
                  <a:pt x="196029" y="51240"/>
                </a:lnTo>
                <a:lnTo>
                  <a:pt x="201144" y="62634"/>
                </a:lnTo>
                <a:lnTo>
                  <a:pt x="205769" y="74829"/>
                </a:lnTo>
                <a:lnTo>
                  <a:pt x="209878" y="87932"/>
                </a:lnTo>
                <a:lnTo>
                  <a:pt x="213266" y="102391"/>
                </a:lnTo>
                <a:lnTo>
                  <a:pt x="215880" y="118341"/>
                </a:lnTo>
                <a:lnTo>
                  <a:pt x="217804" y="135629"/>
                </a:lnTo>
                <a:lnTo>
                  <a:pt x="219179" y="153989"/>
                </a:lnTo>
                <a:lnTo>
                  <a:pt x="220137" y="173144"/>
                </a:lnTo>
                <a:lnTo>
                  <a:pt x="220627" y="192379"/>
                </a:lnTo>
                <a:lnTo>
                  <a:pt x="220434" y="210599"/>
                </a:lnTo>
                <a:lnTo>
                  <a:pt x="219488" y="227304"/>
                </a:lnTo>
                <a:lnTo>
                  <a:pt x="217870" y="242994"/>
                </a:lnTo>
                <a:lnTo>
                  <a:pt x="215715" y="258831"/>
                </a:lnTo>
                <a:lnTo>
                  <a:pt x="213153" y="275482"/>
                </a:lnTo>
                <a:lnTo>
                  <a:pt x="210297" y="292619"/>
                </a:lnTo>
                <a:lnTo>
                  <a:pt x="207235" y="309224"/>
                </a:lnTo>
                <a:lnTo>
                  <a:pt x="204029" y="324731"/>
                </a:lnTo>
                <a:lnTo>
                  <a:pt x="200725" y="339060"/>
                </a:lnTo>
                <a:lnTo>
                  <a:pt x="197353" y="352364"/>
                </a:lnTo>
                <a:lnTo>
                  <a:pt x="193937" y="364863"/>
                </a:lnTo>
                <a:lnTo>
                  <a:pt x="190490" y="376765"/>
                </a:lnTo>
                <a:lnTo>
                  <a:pt x="187021" y="388238"/>
                </a:lnTo>
                <a:lnTo>
                  <a:pt x="183530" y="399420"/>
                </a:lnTo>
                <a:lnTo>
                  <a:pt x="179693" y="410731"/>
                </a:lnTo>
                <a:lnTo>
                  <a:pt x="174898" y="422850"/>
                </a:lnTo>
                <a:lnTo>
                  <a:pt x="168896" y="436075"/>
                </a:lnTo>
                <a:lnTo>
                  <a:pt x="161913" y="450041"/>
                </a:lnTo>
                <a:lnTo>
                  <a:pt x="154463" y="463955"/>
                </a:lnTo>
                <a:lnTo>
                  <a:pt x="146892" y="477344"/>
                </a:lnTo>
                <a:lnTo>
                  <a:pt x="139201" y="489925"/>
                </a:lnTo>
                <a:lnTo>
                  <a:pt x="131132" y="501448"/>
                </a:lnTo>
                <a:lnTo>
                  <a:pt x="122559" y="511893"/>
                </a:lnTo>
                <a:lnTo>
                  <a:pt x="113496" y="521245"/>
                </a:lnTo>
                <a:lnTo>
                  <a:pt x="104027" y="529395"/>
                </a:lnTo>
                <a:lnTo>
                  <a:pt x="94244" y="536393"/>
                </a:lnTo>
                <a:lnTo>
                  <a:pt x="84234" y="542095"/>
                </a:lnTo>
                <a:lnTo>
                  <a:pt x="74061" y="546103"/>
                </a:lnTo>
                <a:lnTo>
                  <a:pt x="63779" y="548350"/>
                </a:lnTo>
                <a:lnTo>
                  <a:pt x="53587" y="548894"/>
                </a:lnTo>
                <a:lnTo>
                  <a:pt x="43817" y="547746"/>
                </a:lnTo>
                <a:lnTo>
                  <a:pt x="34620" y="545081"/>
                </a:lnTo>
                <a:lnTo>
                  <a:pt x="26139" y="541022"/>
                </a:lnTo>
                <a:lnTo>
                  <a:pt x="18589" y="535558"/>
                </a:lnTo>
                <a:lnTo>
                  <a:pt x="12001" y="528801"/>
                </a:lnTo>
                <a:lnTo>
                  <a:pt x="6577" y="520655"/>
                </a:lnTo>
                <a:lnTo>
                  <a:pt x="2756" y="510753"/>
                </a:lnTo>
                <a:lnTo>
                  <a:pt x="631" y="499060"/>
                </a:lnTo>
                <a:lnTo>
                  <a:pt x="0" y="486141"/>
                </a:lnTo>
                <a:lnTo>
                  <a:pt x="555" y="472938"/>
                </a:lnTo>
                <a:lnTo>
                  <a:pt x="2001" y="460025"/>
                </a:lnTo>
                <a:lnTo>
                  <a:pt x="4086" y="447595"/>
                </a:lnTo>
                <a:lnTo>
                  <a:pt x="6623" y="435641"/>
                </a:lnTo>
                <a:lnTo>
                  <a:pt x="9482" y="424088"/>
                </a:lnTo>
                <a:lnTo>
                  <a:pt x="12891" y="413008"/>
                </a:lnTo>
                <a:lnTo>
                  <a:pt x="17398" y="402626"/>
                </a:lnTo>
                <a:lnTo>
                  <a:pt x="23218" y="393026"/>
                </a:lnTo>
                <a:lnTo>
                  <a:pt x="30417" y="384780"/>
                </a:lnTo>
                <a:lnTo>
                  <a:pt x="39077" y="378983"/>
                </a:lnTo>
                <a:lnTo>
                  <a:pt x="49086" y="376017"/>
                </a:lnTo>
                <a:lnTo>
                  <a:pt x="60046" y="375637"/>
                </a:lnTo>
                <a:lnTo>
                  <a:pt x="71385" y="377351"/>
                </a:lnTo>
                <a:lnTo>
                  <a:pt x="82752" y="380653"/>
                </a:lnTo>
                <a:lnTo>
                  <a:pt x="94162" y="385273"/>
                </a:lnTo>
                <a:lnTo>
                  <a:pt x="105888" y="391180"/>
                </a:lnTo>
                <a:lnTo>
                  <a:pt x="118074" y="398257"/>
                </a:lnTo>
                <a:lnTo>
                  <a:pt x="130716" y="406294"/>
                </a:lnTo>
                <a:lnTo>
                  <a:pt x="143743" y="415065"/>
                </a:lnTo>
                <a:lnTo>
                  <a:pt x="157057" y="424371"/>
                </a:lnTo>
                <a:lnTo>
                  <a:pt x="170253" y="433890"/>
                </a:lnTo>
                <a:lnTo>
                  <a:pt x="182654" y="443202"/>
                </a:lnTo>
                <a:lnTo>
                  <a:pt x="193962" y="452096"/>
                </a:lnTo>
                <a:lnTo>
                  <a:pt x="204538" y="460713"/>
                </a:lnTo>
                <a:lnTo>
                  <a:pt x="215174" y="469419"/>
                </a:lnTo>
                <a:lnTo>
                  <a:pt x="226330" y="478418"/>
                </a:lnTo>
                <a:lnTo>
                  <a:pt x="237963" y="487430"/>
                </a:lnTo>
                <a:lnTo>
                  <a:pt x="249704" y="495802"/>
                </a:lnTo>
                <a:lnTo>
                  <a:pt x="261320" y="503215"/>
                </a:lnTo>
                <a:lnTo>
                  <a:pt x="273055" y="509837"/>
                </a:lnTo>
                <a:lnTo>
                  <a:pt x="285524" y="516126"/>
                </a:lnTo>
                <a:lnTo>
                  <a:pt x="299014" y="522385"/>
                </a:lnTo>
                <a:lnTo>
                  <a:pt x="313316" y="528443"/>
                </a:lnTo>
                <a:lnTo>
                  <a:pt x="329613" y="534327"/>
                </a:lnTo>
                <a:lnTo>
                  <a:pt x="352692" y="540561"/>
                </a:lnTo>
                <a:lnTo>
                  <a:pt x="390656" y="548141"/>
                </a:lnTo>
              </a:path>
            </a:pathLst>
          </a:custGeom>
          <a:ln w="38100" cap="flat" cmpd="sng" algn="ctr">
            <a:solidFill>
              <a:srgbClr val="FF8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2689451" y="3926263"/>
            <a:ext cx="300643" cy="420772"/>
          </a:xfrm>
          <a:custGeom>
            <a:avLst/>
            <a:gdLst/>
            <a:ahLst/>
            <a:cxnLst/>
            <a:rect l="0" t="0" r="0" b="0"/>
            <a:pathLst>
              <a:path w="300643" h="420772">
                <a:moveTo>
                  <a:pt x="47958" y="53509"/>
                </a:moveTo>
                <a:lnTo>
                  <a:pt x="42090" y="62243"/>
                </a:lnTo>
                <a:lnTo>
                  <a:pt x="36526" y="69950"/>
                </a:lnTo>
                <a:lnTo>
                  <a:pt x="30731" y="77356"/>
                </a:lnTo>
                <a:lnTo>
                  <a:pt x="24823" y="84790"/>
                </a:lnTo>
                <a:lnTo>
                  <a:pt x="19142" y="92617"/>
                </a:lnTo>
                <a:lnTo>
                  <a:pt x="13864" y="100938"/>
                </a:lnTo>
                <a:lnTo>
                  <a:pt x="8915" y="107676"/>
                </a:lnTo>
                <a:lnTo>
                  <a:pt x="4572" y="109572"/>
                </a:lnTo>
                <a:lnTo>
                  <a:pt x="1582" y="106611"/>
                </a:lnTo>
                <a:lnTo>
                  <a:pt x="118" y="100391"/>
                </a:lnTo>
                <a:lnTo>
                  <a:pt x="0" y="92280"/>
                </a:lnTo>
                <a:lnTo>
                  <a:pt x="1104" y="83116"/>
                </a:lnTo>
                <a:lnTo>
                  <a:pt x="3466" y="73372"/>
                </a:lnTo>
                <a:lnTo>
                  <a:pt x="6994" y="63303"/>
                </a:lnTo>
                <a:lnTo>
                  <a:pt x="11487" y="53050"/>
                </a:lnTo>
                <a:lnTo>
                  <a:pt x="16722" y="42689"/>
                </a:lnTo>
                <a:lnTo>
                  <a:pt x="22512" y="32279"/>
                </a:lnTo>
                <a:lnTo>
                  <a:pt x="29027" y="22334"/>
                </a:lnTo>
                <a:lnTo>
                  <a:pt x="36764" y="13793"/>
                </a:lnTo>
                <a:lnTo>
                  <a:pt x="45888" y="7061"/>
                </a:lnTo>
                <a:lnTo>
                  <a:pt x="55949" y="2372"/>
                </a:lnTo>
                <a:lnTo>
                  <a:pt x="66087" y="41"/>
                </a:lnTo>
                <a:lnTo>
                  <a:pt x="75792" y="0"/>
                </a:lnTo>
                <a:lnTo>
                  <a:pt x="84917" y="2055"/>
                </a:lnTo>
                <a:lnTo>
                  <a:pt x="93499" y="6084"/>
                </a:lnTo>
                <a:lnTo>
                  <a:pt x="101634" y="11826"/>
                </a:lnTo>
                <a:lnTo>
                  <a:pt x="109266" y="18930"/>
                </a:lnTo>
                <a:lnTo>
                  <a:pt x="116180" y="27061"/>
                </a:lnTo>
                <a:lnTo>
                  <a:pt x="122317" y="35933"/>
                </a:lnTo>
                <a:lnTo>
                  <a:pt x="127763" y="45328"/>
                </a:lnTo>
                <a:lnTo>
                  <a:pt x="132656" y="55088"/>
                </a:lnTo>
                <a:lnTo>
                  <a:pt x="137129" y="65105"/>
                </a:lnTo>
                <a:lnTo>
                  <a:pt x="141134" y="75630"/>
                </a:lnTo>
                <a:lnTo>
                  <a:pt x="144452" y="87220"/>
                </a:lnTo>
                <a:lnTo>
                  <a:pt x="147018" y="100093"/>
                </a:lnTo>
                <a:lnTo>
                  <a:pt x="148912" y="113994"/>
                </a:lnTo>
                <a:lnTo>
                  <a:pt x="150266" y="128397"/>
                </a:lnTo>
                <a:lnTo>
                  <a:pt x="151214" y="142938"/>
                </a:lnTo>
                <a:lnTo>
                  <a:pt x="151868" y="157446"/>
                </a:lnTo>
                <a:lnTo>
                  <a:pt x="152316" y="171865"/>
                </a:lnTo>
                <a:lnTo>
                  <a:pt x="152620" y="186192"/>
                </a:lnTo>
                <a:lnTo>
                  <a:pt x="152825" y="200440"/>
                </a:lnTo>
                <a:lnTo>
                  <a:pt x="152963" y="214626"/>
                </a:lnTo>
                <a:lnTo>
                  <a:pt x="153051" y="228762"/>
                </a:lnTo>
                <a:lnTo>
                  <a:pt x="152940" y="242698"/>
                </a:lnTo>
                <a:lnTo>
                  <a:pt x="152334" y="256135"/>
                </a:lnTo>
                <a:lnTo>
                  <a:pt x="151103" y="268952"/>
                </a:lnTo>
                <a:lnTo>
                  <a:pt x="149124" y="281186"/>
                </a:lnTo>
                <a:lnTo>
                  <a:pt x="146191" y="292943"/>
                </a:lnTo>
                <a:lnTo>
                  <a:pt x="142295" y="304334"/>
                </a:lnTo>
                <a:lnTo>
                  <a:pt x="137730" y="315461"/>
                </a:lnTo>
                <a:lnTo>
                  <a:pt x="132980" y="326399"/>
                </a:lnTo>
                <a:lnTo>
                  <a:pt x="128341" y="337201"/>
                </a:lnTo>
                <a:lnTo>
                  <a:pt x="123754" y="347745"/>
                </a:lnTo>
                <a:lnTo>
                  <a:pt x="118915" y="357752"/>
                </a:lnTo>
                <a:lnTo>
                  <a:pt x="113659" y="367113"/>
                </a:lnTo>
                <a:lnTo>
                  <a:pt x="107976" y="375873"/>
                </a:lnTo>
                <a:lnTo>
                  <a:pt x="101929" y="384143"/>
                </a:lnTo>
                <a:lnTo>
                  <a:pt x="95593" y="392037"/>
                </a:lnTo>
                <a:lnTo>
                  <a:pt x="88880" y="399491"/>
                </a:lnTo>
                <a:lnTo>
                  <a:pt x="81541" y="406279"/>
                </a:lnTo>
                <a:lnTo>
                  <a:pt x="73493" y="412313"/>
                </a:lnTo>
                <a:lnTo>
                  <a:pt x="64800" y="417180"/>
                </a:lnTo>
                <a:lnTo>
                  <a:pt x="55587" y="420086"/>
                </a:lnTo>
                <a:lnTo>
                  <a:pt x="45990" y="420771"/>
                </a:lnTo>
                <a:lnTo>
                  <a:pt x="36444" y="419280"/>
                </a:lnTo>
                <a:lnTo>
                  <a:pt x="27648" y="415696"/>
                </a:lnTo>
                <a:lnTo>
                  <a:pt x="19931" y="410280"/>
                </a:lnTo>
                <a:lnTo>
                  <a:pt x="13600" y="403240"/>
                </a:lnTo>
                <a:lnTo>
                  <a:pt x="9096" y="394629"/>
                </a:lnTo>
                <a:lnTo>
                  <a:pt x="6480" y="384623"/>
                </a:lnTo>
                <a:lnTo>
                  <a:pt x="5673" y="373653"/>
                </a:lnTo>
                <a:lnTo>
                  <a:pt x="6636" y="362300"/>
                </a:lnTo>
                <a:lnTo>
                  <a:pt x="9177" y="350938"/>
                </a:lnTo>
                <a:lnTo>
                  <a:pt x="13321" y="340209"/>
                </a:lnTo>
                <a:lnTo>
                  <a:pt x="19374" y="331068"/>
                </a:lnTo>
                <a:lnTo>
                  <a:pt x="27331" y="323895"/>
                </a:lnTo>
                <a:lnTo>
                  <a:pt x="36757" y="318724"/>
                </a:lnTo>
                <a:lnTo>
                  <a:pt x="46992" y="315528"/>
                </a:lnTo>
                <a:lnTo>
                  <a:pt x="57578" y="314085"/>
                </a:lnTo>
                <a:lnTo>
                  <a:pt x="68277" y="314213"/>
                </a:lnTo>
                <a:lnTo>
                  <a:pt x="78986" y="315878"/>
                </a:lnTo>
                <a:lnTo>
                  <a:pt x="89663" y="318917"/>
                </a:lnTo>
                <a:lnTo>
                  <a:pt x="100137" y="323073"/>
                </a:lnTo>
                <a:lnTo>
                  <a:pt x="110105" y="328078"/>
                </a:lnTo>
                <a:lnTo>
                  <a:pt x="119447" y="333702"/>
                </a:lnTo>
                <a:lnTo>
                  <a:pt x="128366" y="339765"/>
                </a:lnTo>
                <a:lnTo>
                  <a:pt x="137276" y="346134"/>
                </a:lnTo>
                <a:lnTo>
                  <a:pt x="146422" y="352709"/>
                </a:lnTo>
                <a:lnTo>
                  <a:pt x="155872" y="359259"/>
                </a:lnTo>
                <a:lnTo>
                  <a:pt x="165602" y="365431"/>
                </a:lnTo>
                <a:lnTo>
                  <a:pt x="175559" y="371063"/>
                </a:lnTo>
                <a:lnTo>
                  <a:pt x="185687" y="376168"/>
                </a:lnTo>
                <a:lnTo>
                  <a:pt x="195938" y="380830"/>
                </a:lnTo>
                <a:lnTo>
                  <a:pt x="206277" y="385154"/>
                </a:lnTo>
                <a:lnTo>
                  <a:pt x="216678" y="389227"/>
                </a:lnTo>
                <a:lnTo>
                  <a:pt x="227120" y="393124"/>
                </a:lnTo>
                <a:lnTo>
                  <a:pt x="237585" y="396892"/>
                </a:lnTo>
                <a:lnTo>
                  <a:pt x="247996" y="400420"/>
                </a:lnTo>
                <a:lnTo>
                  <a:pt x="259443" y="403784"/>
                </a:lnTo>
                <a:lnTo>
                  <a:pt x="275168" y="407283"/>
                </a:lnTo>
                <a:lnTo>
                  <a:pt x="300642" y="411478"/>
                </a:lnTo>
              </a:path>
            </a:pathLst>
          </a:custGeom>
          <a:ln w="38100" cap="flat" cmpd="sng" algn="ctr">
            <a:solidFill>
              <a:srgbClr val="FF8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2526839" y="4348269"/>
            <a:ext cx="558011" cy="21058"/>
          </a:xfrm>
          <a:custGeom>
            <a:avLst/>
            <a:gdLst/>
            <a:ahLst/>
            <a:cxnLst/>
            <a:rect l="0" t="0" r="0" b="0"/>
            <a:pathLst>
              <a:path w="558011" h="21058">
                <a:moveTo>
                  <a:pt x="558010" y="21057"/>
                </a:moveTo>
                <a:lnTo>
                  <a:pt x="549142" y="18190"/>
                </a:lnTo>
                <a:lnTo>
                  <a:pt x="540155" y="16048"/>
                </a:lnTo>
                <a:lnTo>
                  <a:pt x="530160" y="14445"/>
                </a:lnTo>
                <a:lnTo>
                  <a:pt x="519179" y="13265"/>
                </a:lnTo>
                <a:lnTo>
                  <a:pt x="507368" y="12416"/>
                </a:lnTo>
                <a:lnTo>
                  <a:pt x="494909" y="11814"/>
                </a:lnTo>
                <a:lnTo>
                  <a:pt x="481971" y="11227"/>
                </a:lnTo>
                <a:lnTo>
                  <a:pt x="468690" y="10295"/>
                </a:lnTo>
                <a:lnTo>
                  <a:pt x="455164" y="8853"/>
                </a:lnTo>
                <a:lnTo>
                  <a:pt x="441303" y="7069"/>
                </a:lnTo>
                <a:lnTo>
                  <a:pt x="426853" y="5332"/>
                </a:lnTo>
                <a:lnTo>
                  <a:pt x="411720" y="3870"/>
                </a:lnTo>
                <a:lnTo>
                  <a:pt x="395963" y="2738"/>
                </a:lnTo>
                <a:lnTo>
                  <a:pt x="379700" y="1903"/>
                </a:lnTo>
                <a:lnTo>
                  <a:pt x="363059" y="1307"/>
                </a:lnTo>
                <a:lnTo>
                  <a:pt x="346307" y="890"/>
                </a:lnTo>
                <a:lnTo>
                  <a:pt x="329834" y="603"/>
                </a:lnTo>
                <a:lnTo>
                  <a:pt x="313825" y="406"/>
                </a:lnTo>
                <a:lnTo>
                  <a:pt x="298126" y="273"/>
                </a:lnTo>
                <a:lnTo>
                  <a:pt x="282358" y="183"/>
                </a:lnTo>
                <a:lnTo>
                  <a:pt x="266307" y="122"/>
                </a:lnTo>
                <a:lnTo>
                  <a:pt x="250084" y="82"/>
                </a:lnTo>
                <a:lnTo>
                  <a:pt x="234033" y="54"/>
                </a:lnTo>
                <a:lnTo>
                  <a:pt x="218338" y="36"/>
                </a:lnTo>
                <a:lnTo>
                  <a:pt x="202866" y="24"/>
                </a:lnTo>
                <a:lnTo>
                  <a:pt x="187258" y="16"/>
                </a:lnTo>
                <a:lnTo>
                  <a:pt x="171318" y="10"/>
                </a:lnTo>
                <a:lnTo>
                  <a:pt x="155171" y="7"/>
                </a:lnTo>
                <a:lnTo>
                  <a:pt x="139170" y="4"/>
                </a:lnTo>
                <a:lnTo>
                  <a:pt x="123516" y="3"/>
                </a:lnTo>
                <a:lnTo>
                  <a:pt x="108240" y="2"/>
                </a:lnTo>
                <a:lnTo>
                  <a:pt x="93296" y="1"/>
                </a:lnTo>
                <a:lnTo>
                  <a:pt x="78623" y="0"/>
                </a:lnTo>
                <a:lnTo>
                  <a:pt x="64374" y="0"/>
                </a:lnTo>
                <a:lnTo>
                  <a:pt x="49313" y="0"/>
                </a:lnTo>
                <a:lnTo>
                  <a:pt x="29879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C0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2632124" y="4453554"/>
            <a:ext cx="285629" cy="463255"/>
          </a:xfrm>
          <a:custGeom>
            <a:avLst/>
            <a:gdLst/>
            <a:ahLst/>
            <a:cxnLst/>
            <a:rect l="0" t="0" r="0" b="0"/>
            <a:pathLst>
              <a:path w="285629" h="463255">
                <a:moveTo>
                  <a:pt x="200041" y="0"/>
                </a:moveTo>
                <a:lnTo>
                  <a:pt x="194174" y="5935"/>
                </a:lnTo>
                <a:lnTo>
                  <a:pt x="188609" y="12139"/>
                </a:lnTo>
                <a:lnTo>
                  <a:pt x="182810" y="19235"/>
                </a:lnTo>
                <a:lnTo>
                  <a:pt x="176730" y="27175"/>
                </a:lnTo>
                <a:lnTo>
                  <a:pt x="170400" y="35821"/>
                </a:lnTo>
                <a:lnTo>
                  <a:pt x="163872" y="45017"/>
                </a:lnTo>
                <a:lnTo>
                  <a:pt x="157196" y="54616"/>
                </a:lnTo>
                <a:lnTo>
                  <a:pt x="150413" y="64505"/>
                </a:lnTo>
                <a:lnTo>
                  <a:pt x="143556" y="74598"/>
                </a:lnTo>
                <a:lnTo>
                  <a:pt x="136646" y="84832"/>
                </a:lnTo>
                <a:lnTo>
                  <a:pt x="129701" y="95161"/>
                </a:lnTo>
                <a:lnTo>
                  <a:pt x="122736" y="105556"/>
                </a:lnTo>
                <a:lnTo>
                  <a:pt x="115923" y="115994"/>
                </a:lnTo>
                <a:lnTo>
                  <a:pt x="109575" y="126462"/>
                </a:lnTo>
                <a:lnTo>
                  <a:pt x="103820" y="136951"/>
                </a:lnTo>
                <a:lnTo>
                  <a:pt x="98463" y="147453"/>
                </a:lnTo>
                <a:lnTo>
                  <a:pt x="93099" y="157963"/>
                </a:lnTo>
                <a:lnTo>
                  <a:pt x="87487" y="168480"/>
                </a:lnTo>
                <a:lnTo>
                  <a:pt x="81564" y="179000"/>
                </a:lnTo>
                <a:lnTo>
                  <a:pt x="75355" y="189524"/>
                </a:lnTo>
                <a:lnTo>
                  <a:pt x="68920" y="200049"/>
                </a:lnTo>
                <a:lnTo>
                  <a:pt x="62480" y="210575"/>
                </a:lnTo>
                <a:lnTo>
                  <a:pt x="56389" y="221101"/>
                </a:lnTo>
                <a:lnTo>
                  <a:pt x="50815" y="231634"/>
                </a:lnTo>
                <a:lnTo>
                  <a:pt x="45752" y="242334"/>
                </a:lnTo>
                <a:lnTo>
                  <a:pt x="41117" y="253511"/>
                </a:lnTo>
                <a:lnTo>
                  <a:pt x="36818" y="265292"/>
                </a:lnTo>
                <a:lnTo>
                  <a:pt x="32930" y="277646"/>
                </a:lnTo>
                <a:lnTo>
                  <a:pt x="29690" y="290470"/>
                </a:lnTo>
                <a:lnTo>
                  <a:pt x="27176" y="303655"/>
                </a:lnTo>
                <a:lnTo>
                  <a:pt x="25318" y="317102"/>
                </a:lnTo>
                <a:lnTo>
                  <a:pt x="23987" y="330734"/>
                </a:lnTo>
                <a:lnTo>
                  <a:pt x="23064" y="344493"/>
                </a:lnTo>
                <a:lnTo>
                  <a:pt x="22765" y="358172"/>
                </a:lnTo>
                <a:lnTo>
                  <a:pt x="23622" y="371436"/>
                </a:lnTo>
                <a:lnTo>
                  <a:pt x="25829" y="384132"/>
                </a:lnTo>
                <a:lnTo>
                  <a:pt x="29278" y="396115"/>
                </a:lnTo>
                <a:lnTo>
                  <a:pt x="33735" y="407171"/>
                </a:lnTo>
                <a:lnTo>
                  <a:pt x="38960" y="417270"/>
                </a:lnTo>
                <a:lnTo>
                  <a:pt x="44908" y="426374"/>
                </a:lnTo>
                <a:lnTo>
                  <a:pt x="51725" y="434351"/>
                </a:lnTo>
                <a:lnTo>
                  <a:pt x="59423" y="441234"/>
                </a:lnTo>
                <a:lnTo>
                  <a:pt x="68050" y="447027"/>
                </a:lnTo>
                <a:lnTo>
                  <a:pt x="77751" y="451628"/>
                </a:lnTo>
                <a:lnTo>
                  <a:pt x="88497" y="455090"/>
                </a:lnTo>
                <a:lnTo>
                  <a:pt x="99969" y="457434"/>
                </a:lnTo>
                <a:lnTo>
                  <a:pt x="111662" y="458567"/>
                </a:lnTo>
                <a:lnTo>
                  <a:pt x="123264" y="458551"/>
                </a:lnTo>
                <a:lnTo>
                  <a:pt x="134664" y="457576"/>
                </a:lnTo>
                <a:lnTo>
                  <a:pt x="145851" y="455859"/>
                </a:lnTo>
                <a:lnTo>
                  <a:pt x="156858" y="453590"/>
                </a:lnTo>
                <a:lnTo>
                  <a:pt x="167724" y="450764"/>
                </a:lnTo>
                <a:lnTo>
                  <a:pt x="178487" y="447189"/>
                </a:lnTo>
                <a:lnTo>
                  <a:pt x="189172" y="442820"/>
                </a:lnTo>
                <a:lnTo>
                  <a:pt x="199638" y="437752"/>
                </a:lnTo>
                <a:lnTo>
                  <a:pt x="209592" y="432124"/>
                </a:lnTo>
                <a:lnTo>
                  <a:pt x="218913" y="426074"/>
                </a:lnTo>
                <a:lnTo>
                  <a:pt x="227477" y="419554"/>
                </a:lnTo>
                <a:lnTo>
                  <a:pt x="235083" y="412345"/>
                </a:lnTo>
                <a:lnTo>
                  <a:pt x="241722" y="404385"/>
                </a:lnTo>
                <a:lnTo>
                  <a:pt x="247689" y="395751"/>
                </a:lnTo>
                <a:lnTo>
                  <a:pt x="253472" y="386576"/>
                </a:lnTo>
                <a:lnTo>
                  <a:pt x="259364" y="376987"/>
                </a:lnTo>
                <a:lnTo>
                  <a:pt x="265306" y="366768"/>
                </a:lnTo>
                <a:lnTo>
                  <a:pt x="270997" y="355390"/>
                </a:lnTo>
                <a:lnTo>
                  <a:pt x="276261" y="342668"/>
                </a:lnTo>
                <a:lnTo>
                  <a:pt x="280761" y="329040"/>
                </a:lnTo>
                <a:lnTo>
                  <a:pt x="283946" y="315353"/>
                </a:lnTo>
                <a:lnTo>
                  <a:pt x="285628" y="302121"/>
                </a:lnTo>
                <a:lnTo>
                  <a:pt x="285619" y="289815"/>
                </a:lnTo>
                <a:lnTo>
                  <a:pt x="283567" y="279009"/>
                </a:lnTo>
                <a:lnTo>
                  <a:pt x="279478" y="269863"/>
                </a:lnTo>
                <a:lnTo>
                  <a:pt x="273479" y="262367"/>
                </a:lnTo>
                <a:lnTo>
                  <a:pt x="265640" y="256533"/>
                </a:lnTo>
                <a:lnTo>
                  <a:pt x="256190" y="252200"/>
                </a:lnTo>
                <a:lnTo>
                  <a:pt x="245610" y="249252"/>
                </a:lnTo>
                <a:lnTo>
                  <a:pt x="234525" y="247706"/>
                </a:lnTo>
                <a:lnTo>
                  <a:pt x="223338" y="247444"/>
                </a:lnTo>
                <a:lnTo>
                  <a:pt x="212389" y="248401"/>
                </a:lnTo>
                <a:lnTo>
                  <a:pt x="202037" y="250638"/>
                </a:lnTo>
                <a:lnTo>
                  <a:pt x="192404" y="254069"/>
                </a:lnTo>
                <a:lnTo>
                  <a:pt x="183274" y="258490"/>
                </a:lnTo>
                <a:lnTo>
                  <a:pt x="174215" y="263675"/>
                </a:lnTo>
                <a:lnTo>
                  <a:pt x="164966" y="269419"/>
                </a:lnTo>
                <a:lnTo>
                  <a:pt x="155446" y="275564"/>
                </a:lnTo>
                <a:lnTo>
                  <a:pt x="145668" y="281987"/>
                </a:lnTo>
                <a:lnTo>
                  <a:pt x="135683" y="288608"/>
                </a:lnTo>
                <a:lnTo>
                  <a:pt x="125706" y="295527"/>
                </a:lnTo>
                <a:lnTo>
                  <a:pt x="116087" y="303012"/>
                </a:lnTo>
                <a:lnTo>
                  <a:pt x="106991" y="311167"/>
                </a:lnTo>
                <a:lnTo>
                  <a:pt x="98410" y="320102"/>
                </a:lnTo>
                <a:lnTo>
                  <a:pt x="90261" y="330011"/>
                </a:lnTo>
                <a:lnTo>
                  <a:pt x="82439" y="340898"/>
                </a:lnTo>
                <a:lnTo>
                  <a:pt x="74694" y="352463"/>
                </a:lnTo>
                <a:lnTo>
                  <a:pt x="66646" y="364219"/>
                </a:lnTo>
                <a:lnTo>
                  <a:pt x="58120" y="375864"/>
                </a:lnTo>
                <a:lnTo>
                  <a:pt x="49273" y="387291"/>
                </a:lnTo>
                <a:lnTo>
                  <a:pt x="40488" y="398497"/>
                </a:lnTo>
                <a:lnTo>
                  <a:pt x="31996" y="409507"/>
                </a:lnTo>
                <a:lnTo>
                  <a:pt x="24150" y="420102"/>
                </a:lnTo>
                <a:lnTo>
                  <a:pt x="16730" y="430957"/>
                </a:lnTo>
                <a:lnTo>
                  <a:pt x="9090" y="444144"/>
                </a:lnTo>
                <a:lnTo>
                  <a:pt x="0" y="463254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1791269" y="3748713"/>
            <a:ext cx="1460879" cy="1588652"/>
          </a:xfrm>
          <a:custGeom>
            <a:avLst/>
            <a:gdLst/>
            <a:ahLst/>
            <a:cxnLst/>
            <a:rect l="0" t="0" r="0" b="0"/>
            <a:pathLst>
              <a:path w="1460879" h="1588652">
                <a:moveTo>
                  <a:pt x="661870" y="83660"/>
                </a:moveTo>
                <a:lnTo>
                  <a:pt x="647336" y="89460"/>
                </a:lnTo>
                <a:lnTo>
                  <a:pt x="634705" y="94385"/>
                </a:lnTo>
                <a:lnTo>
                  <a:pt x="622800" y="98892"/>
                </a:lnTo>
                <a:lnTo>
                  <a:pt x="611318" y="103286"/>
                </a:lnTo>
                <a:lnTo>
                  <a:pt x="600126" y="107948"/>
                </a:lnTo>
                <a:lnTo>
                  <a:pt x="589139" y="113062"/>
                </a:lnTo>
                <a:lnTo>
                  <a:pt x="578296" y="118640"/>
                </a:lnTo>
                <a:lnTo>
                  <a:pt x="567554" y="124612"/>
                </a:lnTo>
                <a:lnTo>
                  <a:pt x="556881" y="130890"/>
                </a:lnTo>
                <a:lnTo>
                  <a:pt x="546255" y="137394"/>
                </a:lnTo>
                <a:lnTo>
                  <a:pt x="535661" y="144059"/>
                </a:lnTo>
                <a:lnTo>
                  <a:pt x="525089" y="150842"/>
                </a:lnTo>
                <a:lnTo>
                  <a:pt x="514530" y="157871"/>
                </a:lnTo>
                <a:lnTo>
                  <a:pt x="503982" y="165428"/>
                </a:lnTo>
                <a:lnTo>
                  <a:pt x="493441" y="173626"/>
                </a:lnTo>
                <a:lnTo>
                  <a:pt x="482904" y="182421"/>
                </a:lnTo>
                <a:lnTo>
                  <a:pt x="472369" y="191703"/>
                </a:lnTo>
                <a:lnTo>
                  <a:pt x="461837" y="201352"/>
                </a:lnTo>
                <a:lnTo>
                  <a:pt x="451306" y="211101"/>
                </a:lnTo>
                <a:lnTo>
                  <a:pt x="440776" y="220566"/>
                </a:lnTo>
                <a:lnTo>
                  <a:pt x="430246" y="229564"/>
                </a:lnTo>
                <a:lnTo>
                  <a:pt x="419717" y="238249"/>
                </a:lnTo>
                <a:lnTo>
                  <a:pt x="409187" y="247001"/>
                </a:lnTo>
                <a:lnTo>
                  <a:pt x="398659" y="256041"/>
                </a:lnTo>
                <a:lnTo>
                  <a:pt x="388130" y="265419"/>
                </a:lnTo>
                <a:lnTo>
                  <a:pt x="377601" y="275100"/>
                </a:lnTo>
                <a:lnTo>
                  <a:pt x="367077" y="285025"/>
                </a:lnTo>
                <a:lnTo>
                  <a:pt x="356722" y="295131"/>
                </a:lnTo>
                <a:lnTo>
                  <a:pt x="346841" y="305369"/>
                </a:lnTo>
                <a:lnTo>
                  <a:pt x="337561" y="315703"/>
                </a:lnTo>
                <a:lnTo>
                  <a:pt x="328686" y="326269"/>
                </a:lnTo>
                <a:lnTo>
                  <a:pt x="319805" y="337355"/>
                </a:lnTo>
                <a:lnTo>
                  <a:pt x="310680" y="349071"/>
                </a:lnTo>
                <a:lnTo>
                  <a:pt x="301244" y="361210"/>
                </a:lnTo>
                <a:lnTo>
                  <a:pt x="291524" y="373360"/>
                </a:lnTo>
                <a:lnTo>
                  <a:pt x="281573" y="385277"/>
                </a:lnTo>
                <a:lnTo>
                  <a:pt x="271449" y="397059"/>
                </a:lnTo>
                <a:lnTo>
                  <a:pt x="261200" y="409035"/>
                </a:lnTo>
                <a:lnTo>
                  <a:pt x="250867" y="421390"/>
                </a:lnTo>
                <a:lnTo>
                  <a:pt x="240642" y="434145"/>
                </a:lnTo>
                <a:lnTo>
                  <a:pt x="230849" y="447247"/>
                </a:lnTo>
                <a:lnTo>
                  <a:pt x="221633" y="460621"/>
                </a:lnTo>
                <a:lnTo>
                  <a:pt x="212970" y="474197"/>
                </a:lnTo>
                <a:lnTo>
                  <a:pt x="204764" y="487917"/>
                </a:lnTo>
                <a:lnTo>
                  <a:pt x="196905" y="501738"/>
                </a:lnTo>
                <a:lnTo>
                  <a:pt x="189134" y="515629"/>
                </a:lnTo>
                <a:lnTo>
                  <a:pt x="181069" y="529568"/>
                </a:lnTo>
                <a:lnTo>
                  <a:pt x="172527" y="543539"/>
                </a:lnTo>
                <a:lnTo>
                  <a:pt x="163500" y="557533"/>
                </a:lnTo>
                <a:lnTo>
                  <a:pt x="154061" y="571540"/>
                </a:lnTo>
                <a:lnTo>
                  <a:pt x="144308" y="585558"/>
                </a:lnTo>
                <a:lnTo>
                  <a:pt x="134488" y="599583"/>
                </a:lnTo>
                <a:lnTo>
                  <a:pt x="124976" y="613612"/>
                </a:lnTo>
                <a:lnTo>
                  <a:pt x="115951" y="627644"/>
                </a:lnTo>
                <a:lnTo>
                  <a:pt x="107418" y="641678"/>
                </a:lnTo>
                <a:lnTo>
                  <a:pt x="99300" y="655713"/>
                </a:lnTo>
                <a:lnTo>
                  <a:pt x="91509" y="669750"/>
                </a:lnTo>
                <a:lnTo>
                  <a:pt x="84123" y="683786"/>
                </a:lnTo>
                <a:lnTo>
                  <a:pt x="77382" y="697823"/>
                </a:lnTo>
                <a:lnTo>
                  <a:pt x="71364" y="711861"/>
                </a:lnTo>
                <a:lnTo>
                  <a:pt x="66000" y="725898"/>
                </a:lnTo>
                <a:lnTo>
                  <a:pt x="61162" y="739937"/>
                </a:lnTo>
                <a:lnTo>
                  <a:pt x="56722" y="753975"/>
                </a:lnTo>
                <a:lnTo>
                  <a:pt x="52569" y="768012"/>
                </a:lnTo>
                <a:lnTo>
                  <a:pt x="48620" y="782050"/>
                </a:lnTo>
                <a:lnTo>
                  <a:pt x="44812" y="796088"/>
                </a:lnTo>
                <a:lnTo>
                  <a:pt x="41100" y="810126"/>
                </a:lnTo>
                <a:lnTo>
                  <a:pt x="37455" y="824164"/>
                </a:lnTo>
                <a:lnTo>
                  <a:pt x="33854" y="838207"/>
                </a:lnTo>
                <a:lnTo>
                  <a:pt x="30284" y="852418"/>
                </a:lnTo>
                <a:lnTo>
                  <a:pt x="26733" y="867104"/>
                </a:lnTo>
                <a:lnTo>
                  <a:pt x="23196" y="882405"/>
                </a:lnTo>
                <a:lnTo>
                  <a:pt x="19669" y="898613"/>
                </a:lnTo>
                <a:lnTo>
                  <a:pt x="16147" y="916244"/>
                </a:lnTo>
                <a:lnTo>
                  <a:pt x="12634" y="935431"/>
                </a:lnTo>
                <a:lnTo>
                  <a:pt x="9292" y="955520"/>
                </a:lnTo>
                <a:lnTo>
                  <a:pt x="6427" y="975310"/>
                </a:lnTo>
                <a:lnTo>
                  <a:pt x="4169" y="994135"/>
                </a:lnTo>
                <a:lnTo>
                  <a:pt x="2483" y="1011856"/>
                </a:lnTo>
                <a:lnTo>
                  <a:pt x="1269" y="1028598"/>
                </a:lnTo>
                <a:lnTo>
                  <a:pt x="419" y="1044557"/>
                </a:lnTo>
                <a:lnTo>
                  <a:pt x="0" y="1059767"/>
                </a:lnTo>
                <a:lnTo>
                  <a:pt x="243" y="1074082"/>
                </a:lnTo>
                <a:lnTo>
                  <a:pt x="1216" y="1087504"/>
                </a:lnTo>
                <a:lnTo>
                  <a:pt x="2683" y="1100318"/>
                </a:lnTo>
                <a:lnTo>
                  <a:pt x="4205" y="1112997"/>
                </a:lnTo>
                <a:lnTo>
                  <a:pt x="5528" y="1125823"/>
                </a:lnTo>
                <a:lnTo>
                  <a:pt x="6737" y="1138726"/>
                </a:lnTo>
                <a:lnTo>
                  <a:pt x="8156" y="1151395"/>
                </a:lnTo>
                <a:lnTo>
                  <a:pt x="9962" y="1163665"/>
                </a:lnTo>
                <a:lnTo>
                  <a:pt x="12175" y="1175685"/>
                </a:lnTo>
                <a:lnTo>
                  <a:pt x="14740" y="1187821"/>
                </a:lnTo>
                <a:lnTo>
                  <a:pt x="17580" y="1200278"/>
                </a:lnTo>
                <a:lnTo>
                  <a:pt x="20623" y="1212932"/>
                </a:lnTo>
                <a:lnTo>
                  <a:pt x="23811" y="1225434"/>
                </a:lnTo>
                <a:lnTo>
                  <a:pt x="27107" y="1237587"/>
                </a:lnTo>
                <a:lnTo>
                  <a:pt x="30641" y="1249359"/>
                </a:lnTo>
                <a:lnTo>
                  <a:pt x="34699" y="1260796"/>
                </a:lnTo>
                <a:lnTo>
                  <a:pt x="39390" y="1271971"/>
                </a:lnTo>
                <a:lnTo>
                  <a:pt x="44507" y="1282950"/>
                </a:lnTo>
                <a:lnTo>
                  <a:pt x="49635" y="1293789"/>
                </a:lnTo>
                <a:lnTo>
                  <a:pt x="54531" y="1304523"/>
                </a:lnTo>
                <a:lnTo>
                  <a:pt x="59293" y="1315023"/>
                </a:lnTo>
                <a:lnTo>
                  <a:pt x="64250" y="1325000"/>
                </a:lnTo>
                <a:lnTo>
                  <a:pt x="69584" y="1334345"/>
                </a:lnTo>
                <a:lnTo>
                  <a:pt x="75320" y="1343264"/>
                </a:lnTo>
                <a:lnTo>
                  <a:pt x="81403" y="1352174"/>
                </a:lnTo>
                <a:lnTo>
                  <a:pt x="87763" y="1361323"/>
                </a:lnTo>
                <a:lnTo>
                  <a:pt x="94492" y="1370945"/>
                </a:lnTo>
                <a:lnTo>
                  <a:pt x="101841" y="1381323"/>
                </a:lnTo>
                <a:lnTo>
                  <a:pt x="109892" y="1392528"/>
                </a:lnTo>
                <a:lnTo>
                  <a:pt x="118416" y="1404308"/>
                </a:lnTo>
                <a:lnTo>
                  <a:pt x="126985" y="1416208"/>
                </a:lnTo>
                <a:lnTo>
                  <a:pt x="135353" y="1427950"/>
                </a:lnTo>
                <a:lnTo>
                  <a:pt x="143939" y="1439442"/>
                </a:lnTo>
                <a:lnTo>
                  <a:pt x="153681" y="1450692"/>
                </a:lnTo>
                <a:lnTo>
                  <a:pt x="165004" y="1461735"/>
                </a:lnTo>
                <a:lnTo>
                  <a:pt x="177373" y="1472457"/>
                </a:lnTo>
                <a:lnTo>
                  <a:pt x="189607" y="1482590"/>
                </a:lnTo>
                <a:lnTo>
                  <a:pt x="201024" y="1492034"/>
                </a:lnTo>
                <a:lnTo>
                  <a:pt x="211620" y="1500683"/>
                </a:lnTo>
                <a:lnTo>
                  <a:pt x="221796" y="1508346"/>
                </a:lnTo>
                <a:lnTo>
                  <a:pt x="231860" y="1515019"/>
                </a:lnTo>
                <a:lnTo>
                  <a:pt x="241957" y="1520840"/>
                </a:lnTo>
                <a:lnTo>
                  <a:pt x="252137" y="1525991"/>
                </a:lnTo>
                <a:lnTo>
                  <a:pt x="262398" y="1530650"/>
                </a:lnTo>
                <a:lnTo>
                  <a:pt x="272564" y="1535121"/>
                </a:lnTo>
                <a:lnTo>
                  <a:pt x="282309" y="1539817"/>
                </a:lnTo>
                <a:lnTo>
                  <a:pt x="291496" y="1544939"/>
                </a:lnTo>
                <a:lnTo>
                  <a:pt x="300308" y="1550347"/>
                </a:lnTo>
                <a:lnTo>
                  <a:pt x="309145" y="1555670"/>
                </a:lnTo>
                <a:lnTo>
                  <a:pt x="318250" y="1560694"/>
                </a:lnTo>
                <a:lnTo>
                  <a:pt x="328011" y="1565371"/>
                </a:lnTo>
                <a:lnTo>
                  <a:pt x="339015" y="1569737"/>
                </a:lnTo>
                <a:lnTo>
                  <a:pt x="351468" y="1573855"/>
                </a:lnTo>
                <a:lnTo>
                  <a:pt x="365409" y="1577618"/>
                </a:lnTo>
                <a:lnTo>
                  <a:pt x="380895" y="1580773"/>
                </a:lnTo>
                <a:lnTo>
                  <a:pt x="397795" y="1583231"/>
                </a:lnTo>
                <a:lnTo>
                  <a:pt x="415855" y="1585051"/>
                </a:lnTo>
                <a:lnTo>
                  <a:pt x="434799" y="1586355"/>
                </a:lnTo>
                <a:lnTo>
                  <a:pt x="454388" y="1587271"/>
                </a:lnTo>
                <a:lnTo>
                  <a:pt x="474268" y="1587904"/>
                </a:lnTo>
                <a:lnTo>
                  <a:pt x="493994" y="1588337"/>
                </a:lnTo>
                <a:lnTo>
                  <a:pt x="513327" y="1588626"/>
                </a:lnTo>
                <a:lnTo>
                  <a:pt x="531901" y="1588651"/>
                </a:lnTo>
                <a:lnTo>
                  <a:pt x="549156" y="1588137"/>
                </a:lnTo>
                <a:lnTo>
                  <a:pt x="564924" y="1586974"/>
                </a:lnTo>
                <a:lnTo>
                  <a:pt x="579836" y="1585209"/>
                </a:lnTo>
                <a:lnTo>
                  <a:pt x="595078" y="1582953"/>
                </a:lnTo>
                <a:lnTo>
                  <a:pt x="611293" y="1580324"/>
                </a:lnTo>
                <a:lnTo>
                  <a:pt x="628120" y="1577423"/>
                </a:lnTo>
                <a:lnTo>
                  <a:pt x="644510" y="1574331"/>
                </a:lnTo>
                <a:lnTo>
                  <a:pt x="659879" y="1571101"/>
                </a:lnTo>
                <a:lnTo>
                  <a:pt x="674452" y="1567610"/>
                </a:lnTo>
                <a:lnTo>
                  <a:pt x="688984" y="1563581"/>
                </a:lnTo>
                <a:lnTo>
                  <a:pt x="703934" y="1558909"/>
                </a:lnTo>
                <a:lnTo>
                  <a:pt x="719110" y="1553805"/>
                </a:lnTo>
                <a:lnTo>
                  <a:pt x="733859" y="1548686"/>
                </a:lnTo>
                <a:lnTo>
                  <a:pt x="747824" y="1543795"/>
                </a:lnTo>
                <a:lnTo>
                  <a:pt x="760965" y="1539038"/>
                </a:lnTo>
                <a:lnTo>
                  <a:pt x="773398" y="1534084"/>
                </a:lnTo>
                <a:lnTo>
                  <a:pt x="785286" y="1528751"/>
                </a:lnTo>
                <a:lnTo>
                  <a:pt x="797100" y="1523016"/>
                </a:lnTo>
                <a:lnTo>
                  <a:pt x="809571" y="1516934"/>
                </a:lnTo>
                <a:lnTo>
                  <a:pt x="823037" y="1510579"/>
                </a:lnTo>
                <a:lnTo>
                  <a:pt x="837170" y="1504023"/>
                </a:lnTo>
                <a:lnTo>
                  <a:pt x="851196" y="1497322"/>
                </a:lnTo>
                <a:lnTo>
                  <a:pt x="864666" y="1490521"/>
                </a:lnTo>
                <a:lnTo>
                  <a:pt x="877471" y="1483649"/>
                </a:lnTo>
                <a:lnTo>
                  <a:pt x="889676" y="1476729"/>
                </a:lnTo>
                <a:lnTo>
                  <a:pt x="901397" y="1469776"/>
                </a:lnTo>
                <a:lnTo>
                  <a:pt x="912589" y="1462803"/>
                </a:lnTo>
                <a:lnTo>
                  <a:pt x="923047" y="1455813"/>
                </a:lnTo>
                <a:lnTo>
                  <a:pt x="932721" y="1448815"/>
                </a:lnTo>
                <a:lnTo>
                  <a:pt x="941864" y="1441810"/>
                </a:lnTo>
                <a:lnTo>
                  <a:pt x="950925" y="1434799"/>
                </a:lnTo>
                <a:lnTo>
                  <a:pt x="960168" y="1427786"/>
                </a:lnTo>
                <a:lnTo>
                  <a:pt x="969513" y="1420771"/>
                </a:lnTo>
                <a:lnTo>
                  <a:pt x="978639" y="1413755"/>
                </a:lnTo>
                <a:lnTo>
                  <a:pt x="987373" y="1406737"/>
                </a:lnTo>
                <a:lnTo>
                  <a:pt x="995695" y="1399720"/>
                </a:lnTo>
                <a:lnTo>
                  <a:pt x="1003664" y="1392701"/>
                </a:lnTo>
                <a:lnTo>
                  <a:pt x="1011361" y="1385682"/>
                </a:lnTo>
                <a:lnTo>
                  <a:pt x="1019022" y="1378663"/>
                </a:lnTo>
                <a:lnTo>
                  <a:pt x="1027011" y="1371645"/>
                </a:lnTo>
                <a:lnTo>
                  <a:pt x="1035498" y="1364627"/>
                </a:lnTo>
                <a:lnTo>
                  <a:pt x="1044319" y="1357608"/>
                </a:lnTo>
                <a:lnTo>
                  <a:pt x="1053086" y="1350589"/>
                </a:lnTo>
                <a:lnTo>
                  <a:pt x="1061576" y="1343565"/>
                </a:lnTo>
                <a:lnTo>
                  <a:pt x="1069733" y="1336373"/>
                </a:lnTo>
                <a:lnTo>
                  <a:pt x="1077590" y="1328706"/>
                </a:lnTo>
                <a:lnTo>
                  <a:pt x="1085212" y="1320438"/>
                </a:lnTo>
                <a:lnTo>
                  <a:pt x="1092822" y="1311767"/>
                </a:lnTo>
                <a:lnTo>
                  <a:pt x="1100778" y="1303099"/>
                </a:lnTo>
                <a:lnTo>
                  <a:pt x="1109243" y="1294674"/>
                </a:lnTo>
                <a:lnTo>
                  <a:pt x="1118049" y="1286389"/>
                </a:lnTo>
                <a:lnTo>
                  <a:pt x="1126806" y="1277914"/>
                </a:lnTo>
                <a:lnTo>
                  <a:pt x="1135289" y="1269063"/>
                </a:lnTo>
                <a:lnTo>
                  <a:pt x="1143441" y="1259814"/>
                </a:lnTo>
                <a:lnTo>
                  <a:pt x="1151296" y="1250219"/>
                </a:lnTo>
                <a:lnTo>
                  <a:pt x="1158916" y="1240357"/>
                </a:lnTo>
                <a:lnTo>
                  <a:pt x="1166525" y="1230462"/>
                </a:lnTo>
                <a:lnTo>
                  <a:pt x="1174480" y="1220900"/>
                </a:lnTo>
                <a:lnTo>
                  <a:pt x="1182944" y="1211836"/>
                </a:lnTo>
                <a:lnTo>
                  <a:pt x="1191749" y="1203108"/>
                </a:lnTo>
                <a:lnTo>
                  <a:pt x="1200506" y="1194326"/>
                </a:lnTo>
                <a:lnTo>
                  <a:pt x="1208989" y="1185267"/>
                </a:lnTo>
                <a:lnTo>
                  <a:pt x="1217141" y="1175876"/>
                </a:lnTo>
                <a:lnTo>
                  <a:pt x="1224995" y="1166185"/>
                </a:lnTo>
                <a:lnTo>
                  <a:pt x="1232610" y="1156260"/>
                </a:lnTo>
                <a:lnTo>
                  <a:pt x="1240047" y="1146322"/>
                </a:lnTo>
                <a:lnTo>
                  <a:pt x="1247354" y="1136730"/>
                </a:lnTo>
                <a:lnTo>
                  <a:pt x="1254565" y="1127647"/>
                </a:lnTo>
                <a:lnTo>
                  <a:pt x="1261545" y="1118906"/>
                </a:lnTo>
                <a:lnTo>
                  <a:pt x="1268005" y="1110116"/>
                </a:lnTo>
                <a:lnTo>
                  <a:pt x="1273836" y="1101050"/>
                </a:lnTo>
                <a:lnTo>
                  <a:pt x="1279243" y="1091655"/>
                </a:lnTo>
                <a:lnTo>
                  <a:pt x="1284641" y="1081962"/>
                </a:lnTo>
                <a:lnTo>
                  <a:pt x="1290275" y="1072030"/>
                </a:lnTo>
                <a:lnTo>
                  <a:pt x="1296213" y="1061919"/>
                </a:lnTo>
                <a:lnTo>
                  <a:pt x="1302433" y="1051678"/>
                </a:lnTo>
                <a:lnTo>
                  <a:pt x="1308874" y="1041346"/>
                </a:lnTo>
                <a:lnTo>
                  <a:pt x="1315319" y="1030951"/>
                </a:lnTo>
                <a:lnTo>
                  <a:pt x="1321413" y="1020512"/>
                </a:lnTo>
                <a:lnTo>
                  <a:pt x="1326994" y="1010044"/>
                </a:lnTo>
                <a:lnTo>
                  <a:pt x="1332231" y="999557"/>
                </a:lnTo>
                <a:lnTo>
                  <a:pt x="1337515" y="989055"/>
                </a:lnTo>
                <a:lnTo>
                  <a:pt x="1343068" y="978545"/>
                </a:lnTo>
                <a:lnTo>
                  <a:pt x="1348783" y="968029"/>
                </a:lnTo>
                <a:lnTo>
                  <a:pt x="1354319" y="957509"/>
                </a:lnTo>
                <a:lnTo>
                  <a:pt x="1359493" y="946986"/>
                </a:lnTo>
                <a:lnTo>
                  <a:pt x="1364443" y="936461"/>
                </a:lnTo>
                <a:lnTo>
                  <a:pt x="1369526" y="925935"/>
                </a:lnTo>
                <a:lnTo>
                  <a:pt x="1374942" y="915408"/>
                </a:lnTo>
                <a:lnTo>
                  <a:pt x="1380562" y="904880"/>
                </a:lnTo>
                <a:lnTo>
                  <a:pt x="1386034" y="894352"/>
                </a:lnTo>
                <a:lnTo>
                  <a:pt x="1391162" y="883820"/>
                </a:lnTo>
                <a:lnTo>
                  <a:pt x="1395910" y="873119"/>
                </a:lnTo>
                <a:lnTo>
                  <a:pt x="1400325" y="861942"/>
                </a:lnTo>
                <a:lnTo>
                  <a:pt x="1404479" y="850165"/>
                </a:lnTo>
                <a:lnTo>
                  <a:pt x="1408438" y="837984"/>
                </a:lnTo>
                <a:lnTo>
                  <a:pt x="1412256" y="825808"/>
                </a:lnTo>
                <a:lnTo>
                  <a:pt x="1415977" y="813863"/>
                </a:lnTo>
                <a:lnTo>
                  <a:pt x="1419629" y="801723"/>
                </a:lnTo>
                <a:lnTo>
                  <a:pt x="1423235" y="788442"/>
                </a:lnTo>
                <a:lnTo>
                  <a:pt x="1426810" y="773589"/>
                </a:lnTo>
                <a:lnTo>
                  <a:pt x="1430363" y="757698"/>
                </a:lnTo>
                <a:lnTo>
                  <a:pt x="1433901" y="741945"/>
                </a:lnTo>
                <a:lnTo>
                  <a:pt x="1437426" y="727013"/>
                </a:lnTo>
                <a:lnTo>
                  <a:pt x="1440776" y="712903"/>
                </a:lnTo>
                <a:lnTo>
                  <a:pt x="1443646" y="699215"/>
                </a:lnTo>
                <a:lnTo>
                  <a:pt x="1445913" y="685631"/>
                </a:lnTo>
                <a:lnTo>
                  <a:pt x="1447773" y="671677"/>
                </a:lnTo>
                <a:lnTo>
                  <a:pt x="1449637" y="656690"/>
                </a:lnTo>
                <a:lnTo>
                  <a:pt x="1451741" y="640408"/>
                </a:lnTo>
                <a:lnTo>
                  <a:pt x="1453986" y="622909"/>
                </a:lnTo>
                <a:lnTo>
                  <a:pt x="1456040" y="604412"/>
                </a:lnTo>
                <a:lnTo>
                  <a:pt x="1457719" y="585155"/>
                </a:lnTo>
                <a:lnTo>
                  <a:pt x="1458998" y="565344"/>
                </a:lnTo>
                <a:lnTo>
                  <a:pt x="1459932" y="545141"/>
                </a:lnTo>
                <a:lnTo>
                  <a:pt x="1460589" y="524664"/>
                </a:lnTo>
                <a:lnTo>
                  <a:pt x="1460878" y="503999"/>
                </a:lnTo>
                <a:lnTo>
                  <a:pt x="1460547" y="483206"/>
                </a:lnTo>
                <a:lnTo>
                  <a:pt x="1459515" y="462336"/>
                </a:lnTo>
                <a:lnTo>
                  <a:pt x="1458009" y="441744"/>
                </a:lnTo>
                <a:lnTo>
                  <a:pt x="1456460" y="422063"/>
                </a:lnTo>
                <a:lnTo>
                  <a:pt x="1455119" y="403570"/>
                </a:lnTo>
                <a:lnTo>
                  <a:pt x="1453898" y="386373"/>
                </a:lnTo>
                <a:lnTo>
                  <a:pt x="1452472" y="370580"/>
                </a:lnTo>
                <a:lnTo>
                  <a:pt x="1450660" y="356105"/>
                </a:lnTo>
                <a:lnTo>
                  <a:pt x="1448443" y="342720"/>
                </a:lnTo>
                <a:lnTo>
                  <a:pt x="1445876" y="330176"/>
                </a:lnTo>
                <a:lnTo>
                  <a:pt x="1443030" y="318239"/>
                </a:lnTo>
                <a:lnTo>
                  <a:pt x="1439813" y="306404"/>
                </a:lnTo>
                <a:lnTo>
                  <a:pt x="1435976" y="293925"/>
                </a:lnTo>
                <a:lnTo>
                  <a:pt x="1431427" y="280448"/>
                </a:lnTo>
                <a:lnTo>
                  <a:pt x="1426066" y="265970"/>
                </a:lnTo>
                <a:lnTo>
                  <a:pt x="1419712" y="250648"/>
                </a:lnTo>
                <a:lnTo>
                  <a:pt x="1412360" y="234677"/>
                </a:lnTo>
                <a:lnTo>
                  <a:pt x="1404152" y="218395"/>
                </a:lnTo>
                <a:lnTo>
                  <a:pt x="1395271" y="202246"/>
                </a:lnTo>
                <a:lnTo>
                  <a:pt x="1385896" y="186471"/>
                </a:lnTo>
                <a:lnTo>
                  <a:pt x="1376332" y="171440"/>
                </a:lnTo>
                <a:lnTo>
                  <a:pt x="1366991" y="157719"/>
                </a:lnTo>
                <a:lnTo>
                  <a:pt x="1358072" y="145486"/>
                </a:lnTo>
                <a:lnTo>
                  <a:pt x="1349270" y="134440"/>
                </a:lnTo>
                <a:lnTo>
                  <a:pt x="1339908" y="124013"/>
                </a:lnTo>
                <a:lnTo>
                  <a:pt x="1329645" y="113810"/>
                </a:lnTo>
                <a:lnTo>
                  <a:pt x="1318631" y="103801"/>
                </a:lnTo>
                <a:lnTo>
                  <a:pt x="1307312" y="94219"/>
                </a:lnTo>
                <a:lnTo>
                  <a:pt x="1295983" y="85175"/>
                </a:lnTo>
                <a:lnTo>
                  <a:pt x="1284444" y="76644"/>
                </a:lnTo>
                <a:lnTo>
                  <a:pt x="1272105" y="68535"/>
                </a:lnTo>
                <a:lnTo>
                  <a:pt x="1258702" y="60753"/>
                </a:lnTo>
                <a:lnTo>
                  <a:pt x="1244599" y="53375"/>
                </a:lnTo>
                <a:lnTo>
                  <a:pt x="1230587" y="46639"/>
                </a:lnTo>
                <a:lnTo>
                  <a:pt x="1217124" y="40625"/>
                </a:lnTo>
                <a:lnTo>
                  <a:pt x="1204321" y="35264"/>
                </a:lnTo>
                <a:lnTo>
                  <a:pt x="1192117" y="30428"/>
                </a:lnTo>
                <a:lnTo>
                  <a:pt x="1180392" y="25990"/>
                </a:lnTo>
                <a:lnTo>
                  <a:pt x="1169027" y="21838"/>
                </a:lnTo>
                <a:lnTo>
                  <a:pt x="1157921" y="17890"/>
                </a:lnTo>
                <a:lnTo>
                  <a:pt x="1146994" y="14086"/>
                </a:lnTo>
                <a:lnTo>
                  <a:pt x="1136024" y="10548"/>
                </a:lnTo>
                <a:lnTo>
                  <a:pt x="1124667" y="7551"/>
                </a:lnTo>
                <a:lnTo>
                  <a:pt x="1112750" y="5204"/>
                </a:lnTo>
                <a:lnTo>
                  <a:pt x="1099796" y="3459"/>
                </a:lnTo>
                <a:lnTo>
                  <a:pt x="1084971" y="2206"/>
                </a:lnTo>
                <a:lnTo>
                  <a:pt x="1068004" y="1325"/>
                </a:lnTo>
                <a:lnTo>
                  <a:pt x="1049574" y="715"/>
                </a:lnTo>
                <a:lnTo>
                  <a:pt x="1030981" y="298"/>
                </a:lnTo>
                <a:lnTo>
                  <a:pt x="1012999" y="19"/>
                </a:lnTo>
                <a:lnTo>
                  <a:pt x="995861" y="0"/>
                </a:lnTo>
                <a:lnTo>
                  <a:pt x="979520" y="519"/>
                </a:lnTo>
                <a:lnTo>
                  <a:pt x="963829" y="1690"/>
                </a:lnTo>
                <a:lnTo>
                  <a:pt x="948630" y="3631"/>
                </a:lnTo>
                <a:lnTo>
                  <a:pt x="933790" y="6536"/>
                </a:lnTo>
                <a:lnTo>
                  <a:pt x="919198" y="10415"/>
                </a:lnTo>
                <a:lnTo>
                  <a:pt x="904615" y="14969"/>
                </a:lnTo>
                <a:lnTo>
                  <a:pt x="889676" y="19710"/>
                </a:lnTo>
                <a:lnTo>
                  <a:pt x="874220" y="24344"/>
                </a:lnTo>
                <a:lnTo>
                  <a:pt x="858415" y="28928"/>
                </a:lnTo>
                <a:lnTo>
                  <a:pt x="842653" y="33765"/>
                </a:lnTo>
                <a:lnTo>
                  <a:pt x="827156" y="39019"/>
                </a:lnTo>
                <a:lnTo>
                  <a:pt x="811819" y="44700"/>
                </a:lnTo>
                <a:lnTo>
                  <a:pt x="796301" y="50747"/>
                </a:lnTo>
                <a:lnTo>
                  <a:pt x="780417" y="57078"/>
                </a:lnTo>
                <a:lnTo>
                  <a:pt x="764138" y="63618"/>
                </a:lnTo>
                <a:lnTo>
                  <a:pt x="747517" y="70308"/>
                </a:lnTo>
                <a:lnTo>
                  <a:pt x="730632" y="77108"/>
                </a:lnTo>
                <a:lnTo>
                  <a:pt x="713716" y="84148"/>
                </a:lnTo>
                <a:lnTo>
                  <a:pt x="697132" y="91713"/>
                </a:lnTo>
                <a:lnTo>
                  <a:pt x="681048" y="99916"/>
                </a:lnTo>
                <a:lnTo>
                  <a:pt x="665299" y="108715"/>
                </a:lnTo>
                <a:lnTo>
                  <a:pt x="649498" y="117999"/>
                </a:lnTo>
                <a:lnTo>
                  <a:pt x="633420" y="127662"/>
                </a:lnTo>
                <a:lnTo>
                  <a:pt x="617009" y="137931"/>
                </a:lnTo>
                <a:lnTo>
                  <a:pt x="600299" y="149342"/>
                </a:lnTo>
                <a:lnTo>
                  <a:pt x="583350" y="162092"/>
                </a:lnTo>
                <a:lnTo>
                  <a:pt x="566221" y="175908"/>
                </a:lnTo>
                <a:lnTo>
                  <a:pt x="548961" y="190253"/>
                </a:lnTo>
                <a:lnTo>
                  <a:pt x="531611" y="204763"/>
                </a:lnTo>
                <a:lnTo>
                  <a:pt x="514198" y="219590"/>
                </a:lnTo>
                <a:lnTo>
                  <a:pt x="496740" y="235289"/>
                </a:lnTo>
                <a:lnTo>
                  <a:pt x="479253" y="252111"/>
                </a:lnTo>
                <a:lnTo>
                  <a:pt x="461747" y="270001"/>
                </a:lnTo>
                <a:lnTo>
                  <a:pt x="444227" y="288775"/>
                </a:lnTo>
                <a:lnTo>
                  <a:pt x="426697" y="308229"/>
                </a:lnTo>
                <a:lnTo>
                  <a:pt x="409162" y="328344"/>
                </a:lnTo>
                <a:lnTo>
                  <a:pt x="391623" y="349286"/>
                </a:lnTo>
                <a:lnTo>
                  <a:pt x="374081" y="371077"/>
                </a:lnTo>
                <a:lnTo>
                  <a:pt x="356537" y="393608"/>
                </a:lnTo>
                <a:lnTo>
                  <a:pt x="338992" y="416724"/>
                </a:lnTo>
                <a:lnTo>
                  <a:pt x="321451" y="440274"/>
                </a:lnTo>
                <a:lnTo>
                  <a:pt x="304077" y="463970"/>
                </a:lnTo>
                <a:lnTo>
                  <a:pt x="287178" y="487412"/>
                </a:lnTo>
                <a:lnTo>
                  <a:pt x="270894" y="510393"/>
                </a:lnTo>
                <a:lnTo>
                  <a:pt x="255518" y="532570"/>
                </a:lnTo>
                <a:lnTo>
                  <a:pt x="241564" y="553396"/>
                </a:lnTo>
                <a:lnTo>
                  <a:pt x="229188" y="572684"/>
                </a:lnTo>
                <a:lnTo>
                  <a:pt x="218523" y="589981"/>
                </a:lnTo>
                <a:lnTo>
                  <a:pt x="208807" y="606095"/>
                </a:lnTo>
                <a:lnTo>
                  <a:pt x="199187" y="622442"/>
                </a:lnTo>
                <a:lnTo>
                  <a:pt x="188088" y="6416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7082280" y="821222"/>
            <a:ext cx="1484690" cy="736996"/>
            <a:chOff x="7082280" y="821222"/>
            <a:chExt cx="1484690" cy="736996"/>
          </a:xfrm>
        </p:grpSpPr>
        <p:sp>
          <p:nvSpPr>
            <p:cNvPr id="31" name="Freeform 30"/>
            <p:cNvSpPr/>
            <p:nvPr/>
          </p:nvSpPr>
          <p:spPr>
            <a:xfrm>
              <a:off x="8359626" y="1386986"/>
              <a:ext cx="207344" cy="171232"/>
            </a:xfrm>
            <a:custGeom>
              <a:avLst/>
              <a:gdLst/>
              <a:ahLst/>
              <a:cxnLst/>
              <a:rect l="0" t="0" r="0" b="0"/>
              <a:pathLst>
                <a:path w="207344" h="171232">
                  <a:moveTo>
                    <a:pt x="178985" y="118589"/>
                  </a:moveTo>
                  <a:lnTo>
                    <a:pt x="170318" y="112654"/>
                  </a:lnTo>
                  <a:lnTo>
                    <a:pt x="163251" y="106449"/>
                  </a:lnTo>
                  <a:lnTo>
                    <a:pt x="157141" y="99354"/>
                  </a:lnTo>
                  <a:lnTo>
                    <a:pt x="151567" y="91413"/>
                  </a:lnTo>
                  <a:lnTo>
                    <a:pt x="146057" y="82767"/>
                  </a:lnTo>
                  <a:lnTo>
                    <a:pt x="140345" y="73573"/>
                  </a:lnTo>
                  <a:lnTo>
                    <a:pt x="134353" y="63973"/>
                  </a:lnTo>
                  <a:lnTo>
                    <a:pt x="128096" y="54083"/>
                  </a:lnTo>
                  <a:lnTo>
                    <a:pt x="121629" y="43990"/>
                  </a:lnTo>
                  <a:lnTo>
                    <a:pt x="115168" y="33757"/>
                  </a:lnTo>
                  <a:lnTo>
                    <a:pt x="109063" y="23427"/>
                  </a:lnTo>
                  <a:lnTo>
                    <a:pt x="103531" y="13078"/>
                  </a:lnTo>
                  <a:lnTo>
                    <a:pt x="100443" y="4352"/>
                  </a:lnTo>
                  <a:lnTo>
                    <a:pt x="101453" y="0"/>
                  </a:lnTo>
                  <a:lnTo>
                    <a:pt x="104899" y="397"/>
                  </a:lnTo>
                  <a:lnTo>
                    <a:pt x="109829" y="4348"/>
                  </a:lnTo>
                  <a:lnTo>
                    <a:pt x="116022" y="10650"/>
                  </a:lnTo>
                  <a:lnTo>
                    <a:pt x="123324" y="18453"/>
                  </a:lnTo>
                  <a:lnTo>
                    <a:pt x="131526" y="27215"/>
                  </a:lnTo>
                  <a:lnTo>
                    <a:pt x="140414" y="36591"/>
                  </a:lnTo>
                  <a:lnTo>
                    <a:pt x="149800" y="46359"/>
                  </a:lnTo>
                  <a:lnTo>
                    <a:pt x="159375" y="56217"/>
                  </a:lnTo>
                  <a:lnTo>
                    <a:pt x="168724" y="65769"/>
                  </a:lnTo>
                  <a:lnTo>
                    <a:pt x="177636" y="74831"/>
                  </a:lnTo>
                  <a:lnTo>
                    <a:pt x="185924" y="83562"/>
                  </a:lnTo>
                  <a:lnTo>
                    <a:pt x="193346" y="92347"/>
                  </a:lnTo>
                  <a:lnTo>
                    <a:pt x="199837" y="101405"/>
                  </a:lnTo>
                  <a:lnTo>
                    <a:pt x="204857" y="110625"/>
                  </a:lnTo>
                  <a:lnTo>
                    <a:pt x="207343" y="119669"/>
                  </a:lnTo>
                  <a:lnTo>
                    <a:pt x="206931" y="128338"/>
                  </a:lnTo>
                  <a:lnTo>
                    <a:pt x="203721" y="136278"/>
                  </a:lnTo>
                  <a:lnTo>
                    <a:pt x="197912" y="142926"/>
                  </a:lnTo>
                  <a:lnTo>
                    <a:pt x="189899" y="148099"/>
                  </a:lnTo>
                  <a:lnTo>
                    <a:pt x="180319" y="152098"/>
                  </a:lnTo>
                  <a:lnTo>
                    <a:pt x="169921" y="155487"/>
                  </a:lnTo>
                  <a:lnTo>
                    <a:pt x="159193" y="158653"/>
                  </a:lnTo>
                  <a:lnTo>
                    <a:pt x="148215" y="161461"/>
                  </a:lnTo>
                  <a:lnTo>
                    <a:pt x="136780" y="163369"/>
                  </a:lnTo>
                  <a:lnTo>
                    <a:pt x="124790" y="164140"/>
                  </a:lnTo>
                  <a:lnTo>
                    <a:pt x="112278" y="163997"/>
                  </a:lnTo>
                  <a:lnTo>
                    <a:pt x="99339" y="163437"/>
                  </a:lnTo>
                  <a:lnTo>
                    <a:pt x="86078" y="162806"/>
                  </a:lnTo>
                  <a:lnTo>
                    <a:pt x="72749" y="162417"/>
                  </a:lnTo>
                  <a:lnTo>
                    <a:pt x="59725" y="162621"/>
                  </a:lnTo>
                  <a:lnTo>
                    <a:pt x="47204" y="163539"/>
                  </a:lnTo>
                  <a:lnTo>
                    <a:pt x="35638" y="164963"/>
                  </a:lnTo>
                  <a:lnTo>
                    <a:pt x="24698" y="166597"/>
                  </a:lnTo>
                  <a:lnTo>
                    <a:pt x="13424" y="168586"/>
                  </a:lnTo>
                  <a:lnTo>
                    <a:pt x="0" y="171231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064829" y="1347647"/>
              <a:ext cx="452726" cy="136872"/>
            </a:xfrm>
            <a:custGeom>
              <a:avLst/>
              <a:gdLst/>
              <a:ahLst/>
              <a:cxnLst/>
              <a:rect l="0" t="0" r="0" b="0"/>
              <a:pathLst>
                <a:path w="452726" h="136872">
                  <a:moveTo>
                    <a:pt x="452725" y="136871"/>
                  </a:moveTo>
                  <a:lnTo>
                    <a:pt x="440923" y="133870"/>
                  </a:lnTo>
                  <a:lnTo>
                    <a:pt x="429154" y="130447"/>
                  </a:lnTo>
                  <a:lnTo>
                    <a:pt x="416260" y="126256"/>
                  </a:lnTo>
                  <a:lnTo>
                    <a:pt x="402238" y="121529"/>
                  </a:lnTo>
                  <a:lnTo>
                    <a:pt x="387262" y="116696"/>
                  </a:lnTo>
                  <a:lnTo>
                    <a:pt x="371549" y="112018"/>
                  </a:lnTo>
                  <a:lnTo>
                    <a:pt x="355619" y="107582"/>
                  </a:lnTo>
                  <a:lnTo>
                    <a:pt x="340244" y="103380"/>
                  </a:lnTo>
                  <a:lnTo>
                    <a:pt x="325799" y="99368"/>
                  </a:lnTo>
                  <a:lnTo>
                    <a:pt x="312307" y="95334"/>
                  </a:lnTo>
                  <a:lnTo>
                    <a:pt x="299625" y="90934"/>
                  </a:lnTo>
                  <a:lnTo>
                    <a:pt x="287568" y="86009"/>
                  </a:lnTo>
                  <a:lnTo>
                    <a:pt x="275808" y="80734"/>
                  </a:lnTo>
                  <a:lnTo>
                    <a:pt x="263903" y="75500"/>
                  </a:lnTo>
                  <a:lnTo>
                    <a:pt x="251632" y="70536"/>
                  </a:lnTo>
                  <a:lnTo>
                    <a:pt x="239115" y="65899"/>
                  </a:lnTo>
                  <a:lnTo>
                    <a:pt x="226712" y="61558"/>
                  </a:lnTo>
                  <a:lnTo>
                    <a:pt x="214623" y="57455"/>
                  </a:lnTo>
                  <a:lnTo>
                    <a:pt x="202727" y="53530"/>
                  </a:lnTo>
                  <a:lnTo>
                    <a:pt x="190674" y="49734"/>
                  </a:lnTo>
                  <a:lnTo>
                    <a:pt x="178269" y="46029"/>
                  </a:lnTo>
                  <a:lnTo>
                    <a:pt x="165480" y="42387"/>
                  </a:lnTo>
                  <a:lnTo>
                    <a:pt x="152355" y="38787"/>
                  </a:lnTo>
                  <a:lnTo>
                    <a:pt x="138970" y="35218"/>
                  </a:lnTo>
                  <a:lnTo>
                    <a:pt x="125557" y="31668"/>
                  </a:lnTo>
                  <a:lnTo>
                    <a:pt x="112479" y="28131"/>
                  </a:lnTo>
                  <a:lnTo>
                    <a:pt x="99907" y="24603"/>
                  </a:lnTo>
                  <a:lnTo>
                    <a:pt x="87838" y="21082"/>
                  </a:lnTo>
                  <a:lnTo>
                    <a:pt x="76194" y="17564"/>
                  </a:lnTo>
                  <a:lnTo>
                    <a:pt x="64881" y="14054"/>
                  </a:lnTo>
                  <a:lnTo>
                    <a:pt x="53883" y="10701"/>
                  </a:lnTo>
                  <a:lnTo>
                    <a:pt x="41969" y="7474"/>
                  </a:lnTo>
                  <a:lnTo>
                    <a:pt x="25856" y="40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82280" y="1094963"/>
              <a:ext cx="291729" cy="189069"/>
            </a:xfrm>
            <a:custGeom>
              <a:avLst/>
              <a:gdLst/>
              <a:ahLst/>
              <a:cxnLst/>
              <a:rect l="0" t="0" r="0" b="0"/>
              <a:pathLst>
                <a:path w="291729" h="189069">
                  <a:moveTo>
                    <a:pt x="13927" y="42114"/>
                  </a:moveTo>
                  <a:lnTo>
                    <a:pt x="10994" y="50983"/>
                  </a:lnTo>
                  <a:lnTo>
                    <a:pt x="8211" y="59970"/>
                  </a:lnTo>
                  <a:lnTo>
                    <a:pt x="5321" y="69965"/>
                  </a:lnTo>
                  <a:lnTo>
                    <a:pt x="2625" y="80946"/>
                  </a:lnTo>
                  <a:lnTo>
                    <a:pt x="757" y="92757"/>
                  </a:lnTo>
                  <a:lnTo>
                    <a:pt x="0" y="105211"/>
                  </a:lnTo>
                  <a:lnTo>
                    <a:pt x="313" y="117976"/>
                  </a:lnTo>
                  <a:lnTo>
                    <a:pt x="1515" y="130608"/>
                  </a:lnTo>
                  <a:lnTo>
                    <a:pt x="3407" y="142868"/>
                  </a:lnTo>
                  <a:lnTo>
                    <a:pt x="6135" y="154385"/>
                  </a:lnTo>
                  <a:lnTo>
                    <a:pt x="10168" y="164593"/>
                  </a:lnTo>
                  <a:lnTo>
                    <a:pt x="15658" y="173301"/>
                  </a:lnTo>
                  <a:lnTo>
                    <a:pt x="22463" y="180317"/>
                  </a:lnTo>
                  <a:lnTo>
                    <a:pt x="30325" y="185290"/>
                  </a:lnTo>
                  <a:lnTo>
                    <a:pt x="38981" y="188219"/>
                  </a:lnTo>
                  <a:lnTo>
                    <a:pt x="48047" y="189068"/>
                  </a:lnTo>
                  <a:lnTo>
                    <a:pt x="57044" y="187602"/>
                  </a:lnTo>
                  <a:lnTo>
                    <a:pt x="65716" y="183914"/>
                  </a:lnTo>
                  <a:lnTo>
                    <a:pt x="73840" y="178355"/>
                  </a:lnTo>
                  <a:lnTo>
                    <a:pt x="81153" y="171345"/>
                  </a:lnTo>
                  <a:lnTo>
                    <a:pt x="87598" y="163283"/>
                  </a:lnTo>
                  <a:lnTo>
                    <a:pt x="93606" y="155127"/>
                  </a:lnTo>
                  <a:lnTo>
                    <a:pt x="99948" y="148338"/>
                  </a:lnTo>
                  <a:lnTo>
                    <a:pt x="107033" y="143612"/>
                  </a:lnTo>
                  <a:lnTo>
                    <a:pt x="114762" y="141428"/>
                  </a:lnTo>
                  <a:lnTo>
                    <a:pt x="122722" y="142382"/>
                  </a:lnTo>
                  <a:lnTo>
                    <a:pt x="130643" y="146460"/>
                  </a:lnTo>
                  <a:lnTo>
                    <a:pt x="138740" y="152721"/>
                  </a:lnTo>
                  <a:lnTo>
                    <a:pt x="147615" y="159661"/>
                  </a:lnTo>
                  <a:lnTo>
                    <a:pt x="157548" y="166343"/>
                  </a:lnTo>
                  <a:lnTo>
                    <a:pt x="168506" y="172260"/>
                  </a:lnTo>
                  <a:lnTo>
                    <a:pt x="180320" y="177075"/>
                  </a:lnTo>
                  <a:lnTo>
                    <a:pt x="192785" y="180745"/>
                  </a:lnTo>
                  <a:lnTo>
                    <a:pt x="205561" y="183259"/>
                  </a:lnTo>
                  <a:lnTo>
                    <a:pt x="218205" y="184520"/>
                  </a:lnTo>
                  <a:lnTo>
                    <a:pt x="230477" y="184590"/>
                  </a:lnTo>
                  <a:lnTo>
                    <a:pt x="242173" y="183336"/>
                  </a:lnTo>
                  <a:lnTo>
                    <a:pt x="253035" y="180368"/>
                  </a:lnTo>
                  <a:lnTo>
                    <a:pt x="262999" y="175621"/>
                  </a:lnTo>
                  <a:lnTo>
                    <a:pt x="271843" y="168992"/>
                  </a:lnTo>
                  <a:lnTo>
                    <a:pt x="279114" y="160190"/>
                  </a:lnTo>
                  <a:lnTo>
                    <a:pt x="284704" y="149271"/>
                  </a:lnTo>
                  <a:lnTo>
                    <a:pt x="288645" y="136719"/>
                  </a:lnTo>
                  <a:lnTo>
                    <a:pt x="290932" y="123240"/>
                  </a:lnTo>
                  <a:lnTo>
                    <a:pt x="291728" y="109331"/>
                  </a:lnTo>
                  <a:lnTo>
                    <a:pt x="291145" y="95419"/>
                  </a:lnTo>
                  <a:lnTo>
                    <a:pt x="289168" y="81932"/>
                  </a:lnTo>
                  <a:lnTo>
                    <a:pt x="285920" y="69055"/>
                  </a:lnTo>
                  <a:lnTo>
                    <a:pt x="281744" y="56836"/>
                  </a:lnTo>
                  <a:lnTo>
                    <a:pt x="276608" y="43889"/>
                  </a:lnTo>
                  <a:lnTo>
                    <a:pt x="268945" y="26843"/>
                  </a:lnTo>
                  <a:lnTo>
                    <a:pt x="256082" y="0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27834" y="947564"/>
              <a:ext cx="221100" cy="241335"/>
            </a:xfrm>
            <a:custGeom>
              <a:avLst/>
              <a:gdLst/>
              <a:ahLst/>
              <a:cxnLst/>
              <a:rect l="0" t="0" r="0" b="0"/>
              <a:pathLst>
                <a:path w="221100" h="241335">
                  <a:moveTo>
                    <a:pt x="0" y="0"/>
                  </a:moveTo>
                  <a:lnTo>
                    <a:pt x="5800" y="8802"/>
                  </a:lnTo>
                  <a:lnTo>
                    <a:pt x="10725" y="17148"/>
                  </a:lnTo>
                  <a:lnTo>
                    <a:pt x="15227" y="25852"/>
                  </a:lnTo>
                  <a:lnTo>
                    <a:pt x="19448" y="35145"/>
                  </a:lnTo>
                  <a:lnTo>
                    <a:pt x="23461" y="45289"/>
                  </a:lnTo>
                  <a:lnTo>
                    <a:pt x="27323" y="56329"/>
                  </a:lnTo>
                  <a:lnTo>
                    <a:pt x="31074" y="67996"/>
                  </a:lnTo>
                  <a:lnTo>
                    <a:pt x="34750" y="79818"/>
                  </a:lnTo>
                  <a:lnTo>
                    <a:pt x="38377" y="91512"/>
                  </a:lnTo>
                  <a:lnTo>
                    <a:pt x="42137" y="103142"/>
                  </a:lnTo>
                  <a:lnTo>
                    <a:pt x="46345" y="115016"/>
                  </a:lnTo>
                  <a:lnTo>
                    <a:pt x="51142" y="127296"/>
                  </a:lnTo>
                  <a:lnTo>
                    <a:pt x="56500" y="139832"/>
                  </a:lnTo>
                  <a:lnTo>
                    <a:pt x="62322" y="152255"/>
                  </a:lnTo>
                  <a:lnTo>
                    <a:pt x="68493" y="164355"/>
                  </a:lnTo>
                  <a:lnTo>
                    <a:pt x="74756" y="176091"/>
                  </a:lnTo>
                  <a:lnTo>
                    <a:pt x="80725" y="187505"/>
                  </a:lnTo>
                  <a:lnTo>
                    <a:pt x="86219" y="198664"/>
                  </a:lnTo>
                  <a:lnTo>
                    <a:pt x="91228" y="209633"/>
                  </a:lnTo>
                  <a:lnTo>
                    <a:pt x="95826" y="220464"/>
                  </a:lnTo>
                  <a:lnTo>
                    <a:pt x="100090" y="231129"/>
                  </a:lnTo>
                  <a:lnTo>
                    <a:pt x="103560" y="239177"/>
                  </a:lnTo>
                  <a:lnTo>
                    <a:pt x="105553" y="241334"/>
                  </a:lnTo>
                  <a:lnTo>
                    <a:pt x="106325" y="238263"/>
                  </a:lnTo>
                  <a:lnTo>
                    <a:pt x="106447" y="231490"/>
                  </a:lnTo>
                  <a:lnTo>
                    <a:pt x="106471" y="222244"/>
                  </a:lnTo>
                  <a:lnTo>
                    <a:pt x="106902" y="211369"/>
                  </a:lnTo>
                  <a:lnTo>
                    <a:pt x="107959" y="199436"/>
                  </a:lnTo>
                  <a:lnTo>
                    <a:pt x="109964" y="187301"/>
                  </a:lnTo>
                  <a:lnTo>
                    <a:pt x="113431" y="176127"/>
                  </a:lnTo>
                  <a:lnTo>
                    <a:pt x="118498" y="166473"/>
                  </a:lnTo>
                  <a:lnTo>
                    <a:pt x="124832" y="158836"/>
                  </a:lnTo>
                  <a:lnTo>
                    <a:pt x="131837" y="153903"/>
                  </a:lnTo>
                  <a:lnTo>
                    <a:pt x="139099" y="151772"/>
                  </a:lnTo>
                  <a:lnTo>
                    <a:pt x="146412" y="152086"/>
                  </a:lnTo>
                  <a:lnTo>
                    <a:pt x="153694" y="154330"/>
                  </a:lnTo>
                  <a:lnTo>
                    <a:pt x="160922" y="158016"/>
                  </a:lnTo>
                  <a:lnTo>
                    <a:pt x="168096" y="162738"/>
                  </a:lnTo>
                  <a:lnTo>
                    <a:pt x="175227" y="168189"/>
                  </a:lnTo>
                  <a:lnTo>
                    <a:pt x="182319" y="174149"/>
                  </a:lnTo>
                  <a:lnTo>
                    <a:pt x="189221" y="180624"/>
                  </a:lnTo>
                  <a:lnTo>
                    <a:pt x="195629" y="187808"/>
                  </a:lnTo>
                  <a:lnTo>
                    <a:pt x="201414" y="195742"/>
                  </a:lnTo>
                  <a:lnTo>
                    <a:pt x="206469" y="203884"/>
                  </a:lnTo>
                  <a:lnTo>
                    <a:pt x="211105" y="211991"/>
                  </a:lnTo>
                  <a:lnTo>
                    <a:pt x="215731" y="220777"/>
                  </a:lnTo>
                  <a:lnTo>
                    <a:pt x="221099" y="231627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98769" y="1031792"/>
              <a:ext cx="77361" cy="115432"/>
            </a:xfrm>
            <a:custGeom>
              <a:avLst/>
              <a:gdLst/>
              <a:ahLst/>
              <a:cxnLst/>
              <a:rect l="0" t="0" r="0" b="0"/>
              <a:pathLst>
                <a:path w="77361" h="115432">
                  <a:moveTo>
                    <a:pt x="55449" y="21057"/>
                  </a:moveTo>
                  <a:lnTo>
                    <a:pt x="43848" y="21258"/>
                  </a:lnTo>
                  <a:lnTo>
                    <a:pt x="33999" y="23179"/>
                  </a:lnTo>
                  <a:lnTo>
                    <a:pt x="25003" y="27073"/>
                  </a:lnTo>
                  <a:lnTo>
                    <a:pt x="16906" y="32825"/>
                  </a:lnTo>
                  <a:lnTo>
                    <a:pt x="10176" y="40423"/>
                  </a:lnTo>
                  <a:lnTo>
                    <a:pt x="4969" y="49671"/>
                  </a:lnTo>
                  <a:lnTo>
                    <a:pt x="1461" y="60095"/>
                  </a:lnTo>
                  <a:lnTo>
                    <a:pt x="0" y="71064"/>
                  </a:lnTo>
                  <a:lnTo>
                    <a:pt x="583" y="82160"/>
                  </a:lnTo>
                  <a:lnTo>
                    <a:pt x="3246" y="92706"/>
                  </a:lnTo>
                  <a:lnTo>
                    <a:pt x="8223" y="101722"/>
                  </a:lnTo>
                  <a:lnTo>
                    <a:pt x="15411" y="108802"/>
                  </a:lnTo>
                  <a:lnTo>
                    <a:pt x="24136" y="113571"/>
                  </a:lnTo>
                  <a:lnTo>
                    <a:pt x="33359" y="115431"/>
                  </a:lnTo>
                  <a:lnTo>
                    <a:pt x="42439" y="114348"/>
                  </a:lnTo>
                  <a:lnTo>
                    <a:pt x="50971" y="110724"/>
                  </a:lnTo>
                  <a:lnTo>
                    <a:pt x="58623" y="105103"/>
                  </a:lnTo>
                  <a:lnTo>
                    <a:pt x="65310" y="97998"/>
                  </a:lnTo>
                  <a:lnTo>
                    <a:pt x="70817" y="89826"/>
                  </a:lnTo>
                  <a:lnTo>
                    <a:pt x="74702" y="80905"/>
                  </a:lnTo>
                  <a:lnTo>
                    <a:pt x="76868" y="71472"/>
                  </a:lnTo>
                  <a:lnTo>
                    <a:pt x="77360" y="61852"/>
                  </a:lnTo>
                  <a:lnTo>
                    <a:pt x="76177" y="52466"/>
                  </a:lnTo>
                  <a:lnTo>
                    <a:pt x="73490" y="43527"/>
                  </a:lnTo>
                  <a:lnTo>
                    <a:pt x="69417" y="35220"/>
                  </a:lnTo>
                  <a:lnTo>
                    <a:pt x="63943" y="27785"/>
                  </a:lnTo>
                  <a:lnTo>
                    <a:pt x="57201" y="21270"/>
                  </a:lnTo>
                  <a:lnTo>
                    <a:pt x="49884" y="15708"/>
                  </a:lnTo>
                  <a:lnTo>
                    <a:pt x="42429" y="10666"/>
                  </a:lnTo>
                  <a:lnTo>
                    <a:pt x="34185" y="5702"/>
                  </a:lnTo>
                  <a:lnTo>
                    <a:pt x="23863" y="0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81195" y="821222"/>
              <a:ext cx="78309" cy="284271"/>
            </a:xfrm>
            <a:custGeom>
              <a:avLst/>
              <a:gdLst/>
              <a:ahLst/>
              <a:cxnLst/>
              <a:rect l="0" t="0" r="0" b="0"/>
              <a:pathLst>
                <a:path w="78309" h="284271">
                  <a:moveTo>
                    <a:pt x="4608" y="0"/>
                  </a:moveTo>
                  <a:lnTo>
                    <a:pt x="1808" y="8869"/>
                  </a:lnTo>
                  <a:lnTo>
                    <a:pt x="307" y="17856"/>
                  </a:lnTo>
                  <a:lnTo>
                    <a:pt x="0" y="27846"/>
                  </a:lnTo>
                  <a:lnTo>
                    <a:pt x="680" y="38654"/>
                  </a:lnTo>
                  <a:lnTo>
                    <a:pt x="2148" y="49817"/>
                  </a:lnTo>
                  <a:lnTo>
                    <a:pt x="4221" y="61032"/>
                  </a:lnTo>
                  <a:lnTo>
                    <a:pt x="6903" y="72489"/>
                  </a:lnTo>
                  <a:lnTo>
                    <a:pt x="10375" y="84770"/>
                  </a:lnTo>
                  <a:lnTo>
                    <a:pt x="14665" y="98138"/>
                  </a:lnTo>
                  <a:lnTo>
                    <a:pt x="19510" y="112386"/>
                  </a:lnTo>
                  <a:lnTo>
                    <a:pt x="24455" y="127029"/>
                  </a:lnTo>
                  <a:lnTo>
                    <a:pt x="29225" y="141728"/>
                  </a:lnTo>
                  <a:lnTo>
                    <a:pt x="33731" y="156174"/>
                  </a:lnTo>
                  <a:lnTo>
                    <a:pt x="37983" y="170021"/>
                  </a:lnTo>
                  <a:lnTo>
                    <a:pt x="42028" y="183145"/>
                  </a:lnTo>
                  <a:lnTo>
                    <a:pt x="45914" y="195601"/>
                  </a:lnTo>
                  <a:lnTo>
                    <a:pt x="49684" y="207513"/>
                  </a:lnTo>
                  <a:lnTo>
                    <a:pt x="53371" y="219008"/>
                  </a:lnTo>
                  <a:lnTo>
                    <a:pt x="57043" y="230131"/>
                  </a:lnTo>
                  <a:lnTo>
                    <a:pt x="61264" y="242143"/>
                  </a:lnTo>
                  <a:lnTo>
                    <a:pt x="67525" y="258337"/>
                  </a:lnTo>
                  <a:lnTo>
                    <a:pt x="78308" y="284270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01026" y="925242"/>
              <a:ext cx="126933" cy="160187"/>
            </a:xfrm>
            <a:custGeom>
              <a:avLst/>
              <a:gdLst/>
              <a:ahLst/>
              <a:cxnLst/>
              <a:rect l="0" t="0" r="0" b="0"/>
              <a:pathLst>
                <a:path w="126933" h="160187">
                  <a:moveTo>
                    <a:pt x="590" y="96022"/>
                  </a:moveTo>
                  <a:lnTo>
                    <a:pt x="9459" y="93021"/>
                  </a:lnTo>
                  <a:lnTo>
                    <a:pt x="18446" y="89599"/>
                  </a:lnTo>
                  <a:lnTo>
                    <a:pt x="28436" y="85407"/>
                  </a:lnTo>
                  <a:lnTo>
                    <a:pt x="39245" y="80680"/>
                  </a:lnTo>
                  <a:lnTo>
                    <a:pt x="50408" y="75847"/>
                  </a:lnTo>
                  <a:lnTo>
                    <a:pt x="61608" y="71160"/>
                  </a:lnTo>
                  <a:lnTo>
                    <a:pt x="72547" y="66379"/>
                  </a:lnTo>
                  <a:lnTo>
                    <a:pt x="82883" y="60880"/>
                  </a:lnTo>
                  <a:lnTo>
                    <a:pt x="92482" y="54365"/>
                  </a:lnTo>
                  <a:lnTo>
                    <a:pt x="100908" y="46854"/>
                  </a:lnTo>
                  <a:lnTo>
                    <a:pt x="107364" y="38508"/>
                  </a:lnTo>
                  <a:lnTo>
                    <a:pt x="111575" y="29534"/>
                  </a:lnTo>
                  <a:lnTo>
                    <a:pt x="113097" y="20593"/>
                  </a:lnTo>
                  <a:lnTo>
                    <a:pt x="111092" y="12743"/>
                  </a:lnTo>
                  <a:lnTo>
                    <a:pt x="105447" y="6483"/>
                  </a:lnTo>
                  <a:lnTo>
                    <a:pt x="96793" y="2115"/>
                  </a:lnTo>
                  <a:lnTo>
                    <a:pt x="86103" y="0"/>
                  </a:lnTo>
                  <a:lnTo>
                    <a:pt x="74153" y="99"/>
                  </a:lnTo>
                  <a:lnTo>
                    <a:pt x="61765" y="2079"/>
                  </a:lnTo>
                  <a:lnTo>
                    <a:pt x="49849" y="5526"/>
                  </a:lnTo>
                  <a:lnTo>
                    <a:pt x="38851" y="10062"/>
                  </a:lnTo>
                  <a:lnTo>
                    <a:pt x="28980" y="15544"/>
                  </a:lnTo>
                  <a:lnTo>
                    <a:pt x="20406" y="22045"/>
                  </a:lnTo>
                  <a:lnTo>
                    <a:pt x="13089" y="29532"/>
                  </a:lnTo>
                  <a:lnTo>
                    <a:pt x="7155" y="38016"/>
                  </a:lnTo>
                  <a:lnTo>
                    <a:pt x="2982" y="47622"/>
                  </a:lnTo>
                  <a:lnTo>
                    <a:pt x="622" y="58305"/>
                  </a:lnTo>
                  <a:lnTo>
                    <a:pt x="0" y="69734"/>
                  </a:lnTo>
                  <a:lnTo>
                    <a:pt x="1095" y="81398"/>
                  </a:lnTo>
                  <a:lnTo>
                    <a:pt x="3720" y="92978"/>
                  </a:lnTo>
                  <a:lnTo>
                    <a:pt x="7581" y="104192"/>
                  </a:lnTo>
                  <a:lnTo>
                    <a:pt x="12380" y="114722"/>
                  </a:lnTo>
                  <a:lnTo>
                    <a:pt x="17868" y="124466"/>
                  </a:lnTo>
                  <a:lnTo>
                    <a:pt x="24009" y="133330"/>
                  </a:lnTo>
                  <a:lnTo>
                    <a:pt x="30961" y="141146"/>
                  </a:lnTo>
                  <a:lnTo>
                    <a:pt x="38750" y="147915"/>
                  </a:lnTo>
                  <a:lnTo>
                    <a:pt x="47270" y="153463"/>
                  </a:lnTo>
                  <a:lnTo>
                    <a:pt x="56367" y="157367"/>
                  </a:lnTo>
                  <a:lnTo>
                    <a:pt x="65890" y="159549"/>
                  </a:lnTo>
                  <a:lnTo>
                    <a:pt x="75650" y="160186"/>
                  </a:lnTo>
                  <a:lnTo>
                    <a:pt x="86581" y="159497"/>
                  </a:lnTo>
                  <a:lnTo>
                    <a:pt x="101877" y="156307"/>
                  </a:lnTo>
                  <a:lnTo>
                    <a:pt x="126932" y="148664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85803" y="1263419"/>
              <a:ext cx="52644" cy="178986"/>
            </a:xfrm>
            <a:custGeom>
              <a:avLst/>
              <a:gdLst/>
              <a:ahLst/>
              <a:cxnLst/>
              <a:rect l="0" t="0" r="0" b="0"/>
              <a:pathLst>
                <a:path w="52644" h="178986">
                  <a:moveTo>
                    <a:pt x="0" y="0"/>
                  </a:moveTo>
                  <a:lnTo>
                    <a:pt x="2933" y="11735"/>
                  </a:lnTo>
                  <a:lnTo>
                    <a:pt x="5716" y="22864"/>
                  </a:lnTo>
                  <a:lnTo>
                    <a:pt x="8615" y="34458"/>
                  </a:lnTo>
                  <a:lnTo>
                    <a:pt x="11656" y="46446"/>
                  </a:lnTo>
                  <a:lnTo>
                    <a:pt x="14821" y="58458"/>
                  </a:lnTo>
                  <a:lnTo>
                    <a:pt x="18085" y="70261"/>
                  </a:lnTo>
                  <a:lnTo>
                    <a:pt x="21422" y="81787"/>
                  </a:lnTo>
                  <a:lnTo>
                    <a:pt x="24814" y="93056"/>
                  </a:lnTo>
                  <a:lnTo>
                    <a:pt x="28243" y="104115"/>
                  </a:lnTo>
                  <a:lnTo>
                    <a:pt x="31698" y="115016"/>
                  </a:lnTo>
                  <a:lnTo>
                    <a:pt x="35170" y="125802"/>
                  </a:lnTo>
                  <a:lnTo>
                    <a:pt x="38650" y="136492"/>
                  </a:lnTo>
                  <a:lnTo>
                    <a:pt x="41982" y="146658"/>
                  </a:lnTo>
                  <a:lnTo>
                    <a:pt x="45194" y="156427"/>
                  </a:lnTo>
                  <a:lnTo>
                    <a:pt x="48568" y="166657"/>
                  </a:lnTo>
                  <a:lnTo>
                    <a:pt x="52643" y="178985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59503" y="1231834"/>
              <a:ext cx="63171" cy="221099"/>
            </a:xfrm>
            <a:custGeom>
              <a:avLst/>
              <a:gdLst/>
              <a:ahLst/>
              <a:cxnLst/>
              <a:rect l="0" t="0" r="0" b="0"/>
              <a:pathLst>
                <a:path w="63171" h="221099">
                  <a:moveTo>
                    <a:pt x="0" y="0"/>
                  </a:moveTo>
                  <a:lnTo>
                    <a:pt x="2933" y="14669"/>
                  </a:lnTo>
                  <a:lnTo>
                    <a:pt x="5716" y="28580"/>
                  </a:lnTo>
                  <a:lnTo>
                    <a:pt x="8619" y="43078"/>
                  </a:lnTo>
                  <a:lnTo>
                    <a:pt x="11833" y="58279"/>
                  </a:lnTo>
                  <a:lnTo>
                    <a:pt x="15647" y="74104"/>
                  </a:lnTo>
                  <a:lnTo>
                    <a:pt x="20159" y="90415"/>
                  </a:lnTo>
                  <a:lnTo>
                    <a:pt x="25150" y="106759"/>
                  </a:lnTo>
                  <a:lnTo>
                    <a:pt x="30189" y="122419"/>
                  </a:lnTo>
                  <a:lnTo>
                    <a:pt x="35021" y="137057"/>
                  </a:lnTo>
                  <a:lnTo>
                    <a:pt x="39568" y="150679"/>
                  </a:lnTo>
                  <a:lnTo>
                    <a:pt x="43849" y="163449"/>
                  </a:lnTo>
                  <a:lnTo>
                    <a:pt x="47907" y="175547"/>
                  </a:lnTo>
                  <a:lnTo>
                    <a:pt x="51644" y="186694"/>
                  </a:lnTo>
                  <a:lnTo>
                    <a:pt x="55181" y="197244"/>
                  </a:lnTo>
                  <a:lnTo>
                    <a:pt x="58826" y="208127"/>
                  </a:lnTo>
                  <a:lnTo>
                    <a:pt x="63170" y="221098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75274" y="1252891"/>
              <a:ext cx="147400" cy="105286"/>
            </a:xfrm>
            <a:custGeom>
              <a:avLst/>
              <a:gdLst/>
              <a:ahLst/>
              <a:cxnLst/>
              <a:rect l="0" t="0" r="0" b="0"/>
              <a:pathLst>
                <a:path w="147400" h="105286">
                  <a:moveTo>
                    <a:pt x="147399" y="0"/>
                  </a:moveTo>
                  <a:lnTo>
                    <a:pt x="138597" y="5867"/>
                  </a:lnTo>
                  <a:lnTo>
                    <a:pt x="130251" y="11432"/>
                  </a:lnTo>
                  <a:lnTo>
                    <a:pt x="121557" y="17231"/>
                  </a:lnTo>
                  <a:lnTo>
                    <a:pt x="112609" y="23312"/>
                  </a:lnTo>
                  <a:lnTo>
                    <a:pt x="103762" y="29642"/>
                  </a:lnTo>
                  <a:lnTo>
                    <a:pt x="95219" y="36165"/>
                  </a:lnTo>
                  <a:lnTo>
                    <a:pt x="86858" y="42668"/>
                  </a:lnTo>
                  <a:lnTo>
                    <a:pt x="78332" y="48802"/>
                  </a:lnTo>
                  <a:lnTo>
                    <a:pt x="69454" y="54411"/>
                  </a:lnTo>
                  <a:lnTo>
                    <a:pt x="60356" y="59668"/>
                  </a:lnTo>
                  <a:lnTo>
                    <a:pt x="51393" y="64965"/>
                  </a:lnTo>
                  <a:lnTo>
                    <a:pt x="42775" y="70527"/>
                  </a:lnTo>
                  <a:lnTo>
                    <a:pt x="34645" y="76298"/>
                  </a:lnTo>
                  <a:lnTo>
                    <a:pt x="26259" y="82695"/>
                  </a:lnTo>
                  <a:lnTo>
                    <a:pt x="15765" y="914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64746" y="1347647"/>
              <a:ext cx="178985" cy="94758"/>
            </a:xfrm>
            <a:custGeom>
              <a:avLst/>
              <a:gdLst/>
              <a:ahLst/>
              <a:cxnLst/>
              <a:rect l="0" t="0" r="0" b="0"/>
              <a:pathLst>
                <a:path w="178985" h="94758">
                  <a:moveTo>
                    <a:pt x="178984" y="0"/>
                  </a:moveTo>
                  <a:lnTo>
                    <a:pt x="167316" y="3001"/>
                  </a:lnTo>
                  <a:lnTo>
                    <a:pt x="156827" y="6423"/>
                  </a:lnTo>
                  <a:lnTo>
                    <a:pt x="146522" y="10620"/>
                  </a:lnTo>
                  <a:lnTo>
                    <a:pt x="136046" y="15520"/>
                  </a:lnTo>
                  <a:lnTo>
                    <a:pt x="125055" y="21001"/>
                  </a:lnTo>
                  <a:lnTo>
                    <a:pt x="113417" y="26932"/>
                  </a:lnTo>
                  <a:lnTo>
                    <a:pt x="101336" y="33193"/>
                  </a:lnTo>
                  <a:lnTo>
                    <a:pt x="89230" y="39692"/>
                  </a:lnTo>
                  <a:lnTo>
                    <a:pt x="77348" y="46356"/>
                  </a:lnTo>
                  <a:lnTo>
                    <a:pt x="65759" y="53135"/>
                  </a:lnTo>
                  <a:lnTo>
                    <a:pt x="54446" y="59992"/>
                  </a:lnTo>
                  <a:lnTo>
                    <a:pt x="43368" y="66892"/>
                  </a:lnTo>
                  <a:lnTo>
                    <a:pt x="32926" y="73517"/>
                  </a:lnTo>
                  <a:lnTo>
                    <a:pt x="22935" y="79910"/>
                  </a:lnTo>
                  <a:lnTo>
                    <a:pt x="12516" y="8663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D7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233077" y="2524857"/>
            <a:ext cx="421142" cy="223081"/>
            <a:chOff x="7233077" y="2524857"/>
            <a:chExt cx="421142" cy="223081"/>
          </a:xfrm>
        </p:grpSpPr>
        <p:sp>
          <p:nvSpPr>
            <p:cNvPr id="43" name="Freeform 42"/>
            <p:cNvSpPr/>
            <p:nvPr/>
          </p:nvSpPr>
          <p:spPr>
            <a:xfrm>
              <a:off x="7527876" y="2524857"/>
              <a:ext cx="126343" cy="170439"/>
            </a:xfrm>
            <a:custGeom>
              <a:avLst/>
              <a:gdLst/>
              <a:ahLst/>
              <a:cxnLst/>
              <a:rect l="0" t="0" r="0" b="0"/>
              <a:pathLst>
                <a:path w="126343" h="170439">
                  <a:moveTo>
                    <a:pt x="126342" y="12510"/>
                  </a:moveTo>
                  <a:lnTo>
                    <a:pt x="117474" y="9644"/>
                  </a:lnTo>
                  <a:lnTo>
                    <a:pt x="108487" y="7502"/>
                  </a:lnTo>
                  <a:lnTo>
                    <a:pt x="98496" y="5894"/>
                  </a:lnTo>
                  <a:lnTo>
                    <a:pt x="87688" y="4541"/>
                  </a:lnTo>
                  <a:lnTo>
                    <a:pt x="76524" y="3044"/>
                  </a:lnTo>
                  <a:lnTo>
                    <a:pt x="65391" y="1221"/>
                  </a:lnTo>
                  <a:lnTo>
                    <a:pt x="56952" y="0"/>
                  </a:lnTo>
                  <a:lnTo>
                    <a:pt x="54365" y="459"/>
                  </a:lnTo>
                  <a:lnTo>
                    <a:pt x="56561" y="2069"/>
                  </a:lnTo>
                  <a:lnTo>
                    <a:pt x="61870" y="4527"/>
                  </a:lnTo>
                  <a:lnTo>
                    <a:pt x="69115" y="7884"/>
                  </a:lnTo>
                  <a:lnTo>
                    <a:pt x="77540" y="12124"/>
                  </a:lnTo>
                  <a:lnTo>
                    <a:pt x="86039" y="17283"/>
                  </a:lnTo>
                  <a:lnTo>
                    <a:pt x="93108" y="23506"/>
                  </a:lnTo>
                  <a:lnTo>
                    <a:pt x="98054" y="30767"/>
                  </a:lnTo>
                  <a:lnTo>
                    <a:pt x="100738" y="38745"/>
                  </a:lnTo>
                  <a:lnTo>
                    <a:pt x="101190" y="46939"/>
                  </a:lnTo>
                  <a:lnTo>
                    <a:pt x="99680" y="55040"/>
                  </a:lnTo>
                  <a:lnTo>
                    <a:pt x="96603" y="62936"/>
                  </a:lnTo>
                  <a:lnTo>
                    <a:pt x="92347" y="70617"/>
                  </a:lnTo>
                  <a:lnTo>
                    <a:pt x="87235" y="78117"/>
                  </a:lnTo>
                  <a:lnTo>
                    <a:pt x="81521" y="85475"/>
                  </a:lnTo>
                  <a:lnTo>
                    <a:pt x="75389" y="92730"/>
                  </a:lnTo>
                  <a:lnTo>
                    <a:pt x="68964" y="99910"/>
                  </a:lnTo>
                  <a:lnTo>
                    <a:pt x="62175" y="107040"/>
                  </a:lnTo>
                  <a:lnTo>
                    <a:pt x="54778" y="114133"/>
                  </a:lnTo>
                  <a:lnTo>
                    <a:pt x="46696" y="121202"/>
                  </a:lnTo>
                  <a:lnTo>
                    <a:pt x="38257" y="128338"/>
                  </a:lnTo>
                  <a:lnTo>
                    <a:pt x="29174" y="136617"/>
                  </a:lnTo>
                  <a:lnTo>
                    <a:pt x="17530" y="149004"/>
                  </a:lnTo>
                  <a:lnTo>
                    <a:pt x="0" y="1704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33077" y="2558425"/>
              <a:ext cx="389556" cy="189513"/>
            </a:xfrm>
            <a:custGeom>
              <a:avLst/>
              <a:gdLst/>
              <a:ahLst/>
              <a:cxnLst/>
              <a:rect l="0" t="0" r="0" b="0"/>
              <a:pathLst>
                <a:path w="389556" h="189513">
                  <a:moveTo>
                    <a:pt x="389555" y="0"/>
                  </a:moveTo>
                  <a:lnTo>
                    <a:pt x="383620" y="5800"/>
                  </a:lnTo>
                  <a:lnTo>
                    <a:pt x="377415" y="10724"/>
                  </a:lnTo>
                  <a:lnTo>
                    <a:pt x="370320" y="15232"/>
                  </a:lnTo>
                  <a:lnTo>
                    <a:pt x="362380" y="19625"/>
                  </a:lnTo>
                  <a:lnTo>
                    <a:pt x="353734" y="24287"/>
                  </a:lnTo>
                  <a:lnTo>
                    <a:pt x="344535" y="29397"/>
                  </a:lnTo>
                  <a:lnTo>
                    <a:pt x="334762" y="34802"/>
                  </a:lnTo>
                  <a:lnTo>
                    <a:pt x="324224" y="40126"/>
                  </a:lnTo>
                  <a:lnTo>
                    <a:pt x="312877" y="45155"/>
                  </a:lnTo>
                  <a:lnTo>
                    <a:pt x="300818" y="50007"/>
                  </a:lnTo>
                  <a:lnTo>
                    <a:pt x="288192" y="55024"/>
                  </a:lnTo>
                  <a:lnTo>
                    <a:pt x="275143" y="60399"/>
                  </a:lnTo>
                  <a:lnTo>
                    <a:pt x="261786" y="66162"/>
                  </a:lnTo>
                  <a:lnTo>
                    <a:pt x="248213" y="72263"/>
                  </a:lnTo>
                  <a:lnTo>
                    <a:pt x="234490" y="78630"/>
                  </a:lnTo>
                  <a:lnTo>
                    <a:pt x="220665" y="85194"/>
                  </a:lnTo>
                  <a:lnTo>
                    <a:pt x="206770" y="91901"/>
                  </a:lnTo>
                  <a:lnTo>
                    <a:pt x="192828" y="98706"/>
                  </a:lnTo>
                  <a:lnTo>
                    <a:pt x="178855" y="105580"/>
                  </a:lnTo>
                  <a:lnTo>
                    <a:pt x="164860" y="112502"/>
                  </a:lnTo>
                  <a:lnTo>
                    <a:pt x="150846" y="119455"/>
                  </a:lnTo>
                  <a:lnTo>
                    <a:pt x="136655" y="126430"/>
                  </a:lnTo>
                  <a:lnTo>
                    <a:pt x="121981" y="133420"/>
                  </a:lnTo>
                  <a:lnTo>
                    <a:pt x="106704" y="140419"/>
                  </a:lnTo>
                  <a:lnTo>
                    <a:pt x="91017" y="147425"/>
                  </a:lnTo>
                  <a:lnTo>
                    <a:pt x="75335" y="154435"/>
                  </a:lnTo>
                  <a:lnTo>
                    <a:pt x="59915" y="161439"/>
                  </a:lnTo>
                  <a:lnTo>
                    <a:pt x="45427" y="168133"/>
                  </a:lnTo>
                  <a:lnTo>
                    <a:pt x="31600" y="174580"/>
                  </a:lnTo>
                  <a:lnTo>
                    <a:pt x="17226" y="181346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049684" y="2210984"/>
            <a:ext cx="1372908" cy="1231835"/>
            <a:chOff x="6049684" y="2210984"/>
            <a:chExt cx="1372908" cy="1231835"/>
          </a:xfrm>
        </p:grpSpPr>
        <p:sp>
          <p:nvSpPr>
            <p:cNvPr id="46" name="Freeform 45"/>
            <p:cNvSpPr/>
            <p:nvPr/>
          </p:nvSpPr>
          <p:spPr>
            <a:xfrm>
              <a:off x="6049684" y="3252527"/>
              <a:ext cx="247365" cy="190292"/>
            </a:xfrm>
            <a:custGeom>
              <a:avLst/>
              <a:gdLst/>
              <a:ahLst/>
              <a:cxnLst/>
              <a:rect l="0" t="0" r="0" b="0"/>
              <a:pathLst>
                <a:path w="247365" h="190292">
                  <a:moveTo>
                    <a:pt x="162129" y="190291"/>
                  </a:moveTo>
                  <a:lnTo>
                    <a:pt x="153328" y="187358"/>
                  </a:lnTo>
                  <a:lnTo>
                    <a:pt x="144981" y="184575"/>
                  </a:lnTo>
                  <a:lnTo>
                    <a:pt x="136282" y="181671"/>
                  </a:lnTo>
                  <a:lnTo>
                    <a:pt x="127161" y="178458"/>
                  </a:lnTo>
                  <a:lnTo>
                    <a:pt x="117667" y="174645"/>
                  </a:lnTo>
                  <a:lnTo>
                    <a:pt x="107875" y="170132"/>
                  </a:lnTo>
                  <a:lnTo>
                    <a:pt x="97861" y="165141"/>
                  </a:lnTo>
                  <a:lnTo>
                    <a:pt x="87687" y="160102"/>
                  </a:lnTo>
                  <a:lnTo>
                    <a:pt x="77401" y="155270"/>
                  </a:lnTo>
                  <a:lnTo>
                    <a:pt x="67037" y="150723"/>
                  </a:lnTo>
                  <a:lnTo>
                    <a:pt x="56619" y="146443"/>
                  </a:lnTo>
                  <a:lnTo>
                    <a:pt x="46169" y="142375"/>
                  </a:lnTo>
                  <a:lnTo>
                    <a:pt x="35864" y="138305"/>
                  </a:lnTo>
                  <a:lnTo>
                    <a:pt x="26017" y="133878"/>
                  </a:lnTo>
                  <a:lnTo>
                    <a:pt x="16782" y="128932"/>
                  </a:lnTo>
                  <a:lnTo>
                    <a:pt x="8785" y="123473"/>
                  </a:lnTo>
                  <a:lnTo>
                    <a:pt x="3157" y="117582"/>
                  </a:lnTo>
                  <a:lnTo>
                    <a:pt x="304" y="111360"/>
                  </a:lnTo>
                  <a:lnTo>
                    <a:pt x="0" y="104894"/>
                  </a:lnTo>
                  <a:lnTo>
                    <a:pt x="1766" y="98254"/>
                  </a:lnTo>
                  <a:lnTo>
                    <a:pt x="5101" y="91493"/>
                  </a:lnTo>
                  <a:lnTo>
                    <a:pt x="9743" y="84649"/>
                  </a:lnTo>
                  <a:lnTo>
                    <a:pt x="15666" y="77748"/>
                  </a:lnTo>
                  <a:lnTo>
                    <a:pt x="22748" y="70808"/>
                  </a:lnTo>
                  <a:lnTo>
                    <a:pt x="30620" y="63842"/>
                  </a:lnTo>
                  <a:lnTo>
                    <a:pt x="38747" y="56858"/>
                  </a:lnTo>
                  <a:lnTo>
                    <a:pt x="46816" y="49868"/>
                  </a:lnTo>
                  <a:lnTo>
                    <a:pt x="55031" y="43038"/>
                  </a:lnTo>
                  <a:lnTo>
                    <a:pt x="63992" y="36678"/>
                  </a:lnTo>
                  <a:lnTo>
                    <a:pt x="73982" y="30919"/>
                  </a:lnTo>
                  <a:lnTo>
                    <a:pt x="84812" y="25731"/>
                  </a:lnTo>
                  <a:lnTo>
                    <a:pt x="96007" y="21011"/>
                  </a:lnTo>
                  <a:lnTo>
                    <a:pt x="107247" y="16650"/>
                  </a:lnTo>
                  <a:lnTo>
                    <a:pt x="118559" y="12551"/>
                  </a:lnTo>
                  <a:lnTo>
                    <a:pt x="130212" y="8637"/>
                  </a:lnTo>
                  <a:lnTo>
                    <a:pt x="142341" y="4867"/>
                  </a:lnTo>
                  <a:lnTo>
                    <a:pt x="154774" y="1690"/>
                  </a:lnTo>
                  <a:lnTo>
                    <a:pt x="167127" y="0"/>
                  </a:lnTo>
                  <a:lnTo>
                    <a:pt x="179175" y="171"/>
                  </a:lnTo>
                  <a:lnTo>
                    <a:pt x="190707" y="2254"/>
                  </a:lnTo>
                  <a:lnTo>
                    <a:pt x="201452" y="6245"/>
                  </a:lnTo>
                  <a:lnTo>
                    <a:pt x="211339" y="11936"/>
                  </a:lnTo>
                  <a:lnTo>
                    <a:pt x="220299" y="19163"/>
                  </a:lnTo>
                  <a:lnTo>
                    <a:pt x="228180" y="27901"/>
                  </a:lnTo>
                  <a:lnTo>
                    <a:pt x="234992" y="37995"/>
                  </a:lnTo>
                  <a:lnTo>
                    <a:pt x="240569" y="49194"/>
                  </a:lnTo>
                  <a:lnTo>
                    <a:pt x="244493" y="61235"/>
                  </a:lnTo>
                  <a:lnTo>
                    <a:pt x="246687" y="73884"/>
                  </a:lnTo>
                  <a:lnTo>
                    <a:pt x="247364" y="86800"/>
                  </a:lnTo>
                  <a:lnTo>
                    <a:pt x="246840" y="99546"/>
                  </a:lnTo>
                  <a:lnTo>
                    <a:pt x="245411" y="111889"/>
                  </a:lnTo>
                  <a:lnTo>
                    <a:pt x="243167" y="123635"/>
                  </a:lnTo>
                  <a:lnTo>
                    <a:pt x="239991" y="134530"/>
                  </a:lnTo>
                  <a:lnTo>
                    <a:pt x="235890" y="144523"/>
                  </a:lnTo>
                  <a:lnTo>
                    <a:pt x="230831" y="153555"/>
                  </a:lnTo>
                  <a:lnTo>
                    <a:pt x="224679" y="161485"/>
                  </a:lnTo>
                  <a:lnTo>
                    <a:pt x="217478" y="168335"/>
                  </a:lnTo>
                  <a:lnTo>
                    <a:pt x="209847" y="174124"/>
                  </a:lnTo>
                  <a:lnTo>
                    <a:pt x="202147" y="179342"/>
                  </a:lnTo>
                  <a:lnTo>
                    <a:pt x="193701" y="184451"/>
                  </a:lnTo>
                  <a:lnTo>
                    <a:pt x="183186" y="1902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26647" y="3191743"/>
              <a:ext cx="106265" cy="103677"/>
            </a:xfrm>
            <a:custGeom>
              <a:avLst/>
              <a:gdLst/>
              <a:ahLst/>
              <a:cxnLst/>
              <a:rect l="0" t="0" r="0" b="0"/>
              <a:pathLst>
                <a:path w="106265" h="103677">
                  <a:moveTo>
                    <a:pt x="980" y="103676"/>
                  </a:moveTo>
                  <a:lnTo>
                    <a:pt x="6847" y="97809"/>
                  </a:lnTo>
                  <a:lnTo>
                    <a:pt x="12411" y="92244"/>
                  </a:lnTo>
                  <a:lnTo>
                    <a:pt x="18206" y="86441"/>
                  </a:lnTo>
                  <a:lnTo>
                    <a:pt x="24114" y="80187"/>
                  </a:lnTo>
                  <a:lnTo>
                    <a:pt x="29796" y="73208"/>
                  </a:lnTo>
                  <a:lnTo>
                    <a:pt x="35075" y="65432"/>
                  </a:lnTo>
                  <a:lnTo>
                    <a:pt x="40099" y="57103"/>
                  </a:lnTo>
                  <a:lnTo>
                    <a:pt x="45233" y="48673"/>
                  </a:lnTo>
                  <a:lnTo>
                    <a:pt x="50669" y="40412"/>
                  </a:lnTo>
                  <a:lnTo>
                    <a:pt x="55795" y="32410"/>
                  </a:lnTo>
                  <a:lnTo>
                    <a:pt x="59338" y="24657"/>
                  </a:lnTo>
                  <a:lnTo>
                    <a:pt x="60712" y="17123"/>
                  </a:lnTo>
                  <a:lnTo>
                    <a:pt x="59818" y="10251"/>
                  </a:lnTo>
                  <a:lnTo>
                    <a:pt x="56701" y="4920"/>
                  </a:lnTo>
                  <a:lnTo>
                    <a:pt x="51641" y="1489"/>
                  </a:lnTo>
                  <a:lnTo>
                    <a:pt x="45194" y="0"/>
                  </a:lnTo>
                  <a:lnTo>
                    <a:pt x="38052" y="438"/>
                  </a:lnTo>
                  <a:lnTo>
                    <a:pt x="30674" y="2590"/>
                  </a:lnTo>
                  <a:lnTo>
                    <a:pt x="23437" y="6288"/>
                  </a:lnTo>
                  <a:lnTo>
                    <a:pt x="16732" y="11502"/>
                  </a:lnTo>
                  <a:lnTo>
                    <a:pt x="10716" y="18083"/>
                  </a:lnTo>
                  <a:lnTo>
                    <a:pt x="5676" y="25940"/>
                  </a:lnTo>
                  <a:lnTo>
                    <a:pt x="2113" y="35115"/>
                  </a:lnTo>
                  <a:lnTo>
                    <a:pt x="170" y="45496"/>
                  </a:lnTo>
                  <a:lnTo>
                    <a:pt x="0" y="56381"/>
                  </a:lnTo>
                  <a:lnTo>
                    <a:pt x="1930" y="66615"/>
                  </a:lnTo>
                  <a:lnTo>
                    <a:pt x="5938" y="75599"/>
                  </a:lnTo>
                  <a:lnTo>
                    <a:pt x="11882" y="83101"/>
                  </a:lnTo>
                  <a:lnTo>
                    <a:pt x="19683" y="88999"/>
                  </a:lnTo>
                  <a:lnTo>
                    <a:pt x="29109" y="93403"/>
                  </a:lnTo>
                  <a:lnTo>
                    <a:pt x="39673" y="96413"/>
                  </a:lnTo>
                  <a:lnTo>
                    <a:pt x="50746" y="98008"/>
                  </a:lnTo>
                  <a:lnTo>
                    <a:pt x="61916" y="98315"/>
                  </a:lnTo>
                  <a:lnTo>
                    <a:pt x="72553" y="97722"/>
                  </a:lnTo>
                  <a:lnTo>
                    <a:pt x="82761" y="96739"/>
                  </a:lnTo>
                  <a:lnTo>
                    <a:pt x="93431" y="95281"/>
                  </a:lnTo>
                  <a:lnTo>
                    <a:pt x="106264" y="9314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50004" y="3133834"/>
              <a:ext cx="119779" cy="90875"/>
            </a:xfrm>
            <a:custGeom>
              <a:avLst/>
              <a:gdLst/>
              <a:ahLst/>
              <a:cxnLst/>
              <a:rect l="0" t="0" r="0" b="0"/>
              <a:pathLst>
                <a:path w="119779" h="90875">
                  <a:moveTo>
                    <a:pt x="14493" y="87886"/>
                  </a:moveTo>
                  <a:lnTo>
                    <a:pt x="22485" y="90544"/>
                  </a:lnTo>
                  <a:lnTo>
                    <a:pt x="24168" y="90874"/>
                  </a:lnTo>
                  <a:lnTo>
                    <a:pt x="21735" y="89199"/>
                  </a:lnTo>
                  <a:lnTo>
                    <a:pt x="17319" y="86039"/>
                  </a:lnTo>
                  <a:lnTo>
                    <a:pt x="12194" y="81263"/>
                  </a:lnTo>
                  <a:lnTo>
                    <a:pt x="7425" y="74234"/>
                  </a:lnTo>
                  <a:lnTo>
                    <a:pt x="3522" y="64807"/>
                  </a:lnTo>
                  <a:lnTo>
                    <a:pt x="882" y="53746"/>
                  </a:lnTo>
                  <a:lnTo>
                    <a:pt x="0" y="42405"/>
                  </a:lnTo>
                  <a:lnTo>
                    <a:pt x="970" y="31607"/>
                  </a:lnTo>
                  <a:lnTo>
                    <a:pt x="3889" y="21939"/>
                  </a:lnTo>
                  <a:lnTo>
                    <a:pt x="9038" y="13983"/>
                  </a:lnTo>
                  <a:lnTo>
                    <a:pt x="16347" y="7868"/>
                  </a:lnTo>
                  <a:lnTo>
                    <a:pt x="25319" y="3544"/>
                  </a:lnTo>
                  <a:lnTo>
                    <a:pt x="35242" y="985"/>
                  </a:lnTo>
                  <a:lnTo>
                    <a:pt x="45609" y="0"/>
                  </a:lnTo>
                  <a:lnTo>
                    <a:pt x="55989" y="453"/>
                  </a:lnTo>
                  <a:lnTo>
                    <a:pt x="65952" y="2342"/>
                  </a:lnTo>
                  <a:lnTo>
                    <a:pt x="75310" y="5534"/>
                  </a:lnTo>
                  <a:lnTo>
                    <a:pt x="83972" y="9871"/>
                  </a:lnTo>
                  <a:lnTo>
                    <a:pt x="92787" y="15877"/>
                  </a:lnTo>
                  <a:lnTo>
                    <a:pt x="103646" y="26312"/>
                  </a:lnTo>
                  <a:lnTo>
                    <a:pt x="119778" y="457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579332" y="3032207"/>
              <a:ext cx="89764" cy="104649"/>
            </a:xfrm>
            <a:custGeom>
              <a:avLst/>
              <a:gdLst/>
              <a:ahLst/>
              <a:cxnLst/>
              <a:rect l="0" t="0" r="0" b="0"/>
              <a:pathLst>
                <a:path w="89764" h="104649">
                  <a:moveTo>
                    <a:pt x="32564" y="10528"/>
                  </a:moveTo>
                  <a:lnTo>
                    <a:pt x="23897" y="16463"/>
                  </a:lnTo>
                  <a:lnTo>
                    <a:pt x="16831" y="22667"/>
                  </a:lnTo>
                  <a:lnTo>
                    <a:pt x="10734" y="29768"/>
                  </a:lnTo>
                  <a:lnTo>
                    <a:pt x="5678" y="37881"/>
                  </a:lnTo>
                  <a:lnTo>
                    <a:pt x="2113" y="47176"/>
                  </a:lnTo>
                  <a:lnTo>
                    <a:pt x="169" y="57610"/>
                  </a:lnTo>
                  <a:lnTo>
                    <a:pt x="0" y="68517"/>
                  </a:lnTo>
                  <a:lnTo>
                    <a:pt x="1930" y="78758"/>
                  </a:lnTo>
                  <a:lnTo>
                    <a:pt x="5933" y="87738"/>
                  </a:lnTo>
                  <a:lnTo>
                    <a:pt x="11703" y="95067"/>
                  </a:lnTo>
                  <a:lnTo>
                    <a:pt x="18856" y="100315"/>
                  </a:lnTo>
                  <a:lnTo>
                    <a:pt x="27029" y="103465"/>
                  </a:lnTo>
                  <a:lnTo>
                    <a:pt x="35768" y="104648"/>
                  </a:lnTo>
                  <a:lnTo>
                    <a:pt x="44544" y="103945"/>
                  </a:lnTo>
                  <a:lnTo>
                    <a:pt x="53067" y="101587"/>
                  </a:lnTo>
                  <a:lnTo>
                    <a:pt x="61093" y="97737"/>
                  </a:lnTo>
                  <a:lnTo>
                    <a:pt x="68338" y="92413"/>
                  </a:lnTo>
                  <a:lnTo>
                    <a:pt x="74725" y="85756"/>
                  </a:lnTo>
                  <a:lnTo>
                    <a:pt x="80184" y="77847"/>
                  </a:lnTo>
                  <a:lnTo>
                    <a:pt x="84562" y="68636"/>
                  </a:lnTo>
                  <a:lnTo>
                    <a:pt x="87865" y="58230"/>
                  </a:lnTo>
                  <a:lnTo>
                    <a:pt x="89763" y="47328"/>
                  </a:lnTo>
                  <a:lnTo>
                    <a:pt x="89530" y="37083"/>
                  </a:lnTo>
                  <a:lnTo>
                    <a:pt x="86963" y="28093"/>
                  </a:lnTo>
                  <a:lnTo>
                    <a:pt x="82197" y="20563"/>
                  </a:lnTo>
                  <a:lnTo>
                    <a:pt x="74661" y="13840"/>
                  </a:lnTo>
                  <a:lnTo>
                    <a:pt x="60341" y="7342"/>
                  </a:lnTo>
                  <a:lnTo>
                    <a:pt x="3256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706653" y="2911967"/>
              <a:ext cx="178985" cy="123179"/>
            </a:xfrm>
            <a:custGeom>
              <a:avLst/>
              <a:gdLst/>
              <a:ahLst/>
              <a:cxnLst/>
              <a:rect l="0" t="0" r="0" b="0"/>
              <a:pathLst>
                <a:path w="178985" h="123179">
                  <a:moveTo>
                    <a:pt x="0" y="109711"/>
                  </a:moveTo>
                  <a:lnTo>
                    <a:pt x="8734" y="112712"/>
                  </a:lnTo>
                  <a:lnTo>
                    <a:pt x="16441" y="116134"/>
                  </a:lnTo>
                  <a:lnTo>
                    <a:pt x="23794" y="120277"/>
                  </a:lnTo>
                  <a:lnTo>
                    <a:pt x="29249" y="123178"/>
                  </a:lnTo>
                  <a:lnTo>
                    <a:pt x="30782" y="122653"/>
                  </a:lnTo>
                  <a:lnTo>
                    <a:pt x="29185" y="119701"/>
                  </a:lnTo>
                  <a:lnTo>
                    <a:pt x="25734" y="115113"/>
                  </a:lnTo>
                  <a:lnTo>
                    <a:pt x="21502" y="109135"/>
                  </a:lnTo>
                  <a:lnTo>
                    <a:pt x="17111" y="101974"/>
                  </a:lnTo>
                  <a:lnTo>
                    <a:pt x="13311" y="94029"/>
                  </a:lnTo>
                  <a:lnTo>
                    <a:pt x="11101" y="85842"/>
                  </a:lnTo>
                  <a:lnTo>
                    <a:pt x="10872" y="77752"/>
                  </a:lnTo>
                  <a:lnTo>
                    <a:pt x="12663" y="70369"/>
                  </a:lnTo>
                  <a:lnTo>
                    <a:pt x="16447" y="64627"/>
                  </a:lnTo>
                  <a:lnTo>
                    <a:pt x="21985" y="60887"/>
                  </a:lnTo>
                  <a:lnTo>
                    <a:pt x="28767" y="59174"/>
                  </a:lnTo>
                  <a:lnTo>
                    <a:pt x="36140" y="59455"/>
                  </a:lnTo>
                  <a:lnTo>
                    <a:pt x="43674" y="61457"/>
                  </a:lnTo>
                  <a:lnTo>
                    <a:pt x="50853" y="63492"/>
                  </a:lnTo>
                  <a:lnTo>
                    <a:pt x="56333" y="62251"/>
                  </a:lnTo>
                  <a:lnTo>
                    <a:pt x="59055" y="56981"/>
                  </a:lnTo>
                  <a:lnTo>
                    <a:pt x="59568" y="49728"/>
                  </a:lnTo>
                  <a:lnTo>
                    <a:pt x="59116" y="41623"/>
                  </a:lnTo>
                  <a:lnTo>
                    <a:pt x="59167" y="33329"/>
                  </a:lnTo>
                  <a:lnTo>
                    <a:pt x="60459" y="25173"/>
                  </a:lnTo>
                  <a:lnTo>
                    <a:pt x="63440" y="17586"/>
                  </a:lnTo>
                  <a:lnTo>
                    <a:pt x="68551" y="11178"/>
                  </a:lnTo>
                  <a:lnTo>
                    <a:pt x="75795" y="6176"/>
                  </a:lnTo>
                  <a:lnTo>
                    <a:pt x="84705" y="2633"/>
                  </a:lnTo>
                  <a:lnTo>
                    <a:pt x="94577" y="615"/>
                  </a:lnTo>
                  <a:lnTo>
                    <a:pt x="104906" y="0"/>
                  </a:lnTo>
                  <a:lnTo>
                    <a:pt x="115259" y="705"/>
                  </a:lnTo>
                  <a:lnTo>
                    <a:pt x="125201" y="2763"/>
                  </a:lnTo>
                  <a:lnTo>
                    <a:pt x="134545" y="6066"/>
                  </a:lnTo>
                  <a:lnTo>
                    <a:pt x="143197" y="10278"/>
                  </a:lnTo>
                  <a:lnTo>
                    <a:pt x="152005" y="15442"/>
                  </a:lnTo>
                  <a:lnTo>
                    <a:pt x="162858" y="23128"/>
                  </a:lnTo>
                  <a:lnTo>
                    <a:pt x="178984" y="360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906694" y="2863751"/>
              <a:ext cx="42115" cy="21058"/>
            </a:xfrm>
            <a:custGeom>
              <a:avLst/>
              <a:gdLst/>
              <a:ahLst/>
              <a:cxnLst/>
              <a:rect l="0" t="0" r="0" b="0"/>
              <a:pathLst>
                <a:path w="42115" h="21058">
                  <a:moveTo>
                    <a:pt x="0" y="0"/>
                  </a:moveTo>
                  <a:lnTo>
                    <a:pt x="5942" y="5750"/>
                  </a:lnTo>
                  <a:lnTo>
                    <a:pt x="12586" y="10685"/>
                  </a:lnTo>
                  <a:lnTo>
                    <a:pt x="23067" y="15418"/>
                  </a:lnTo>
                  <a:lnTo>
                    <a:pt x="42114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854052" y="276899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001450" y="2726683"/>
              <a:ext cx="105286" cy="78928"/>
            </a:xfrm>
            <a:custGeom>
              <a:avLst/>
              <a:gdLst/>
              <a:ahLst/>
              <a:cxnLst/>
              <a:rect l="0" t="0" r="0" b="0"/>
              <a:pathLst>
                <a:path w="105286" h="78928">
                  <a:moveTo>
                    <a:pt x="0" y="73897"/>
                  </a:moveTo>
                  <a:lnTo>
                    <a:pt x="5620" y="78927"/>
                  </a:lnTo>
                  <a:lnTo>
                    <a:pt x="8733" y="77827"/>
                  </a:lnTo>
                  <a:lnTo>
                    <a:pt x="9580" y="72872"/>
                  </a:lnTo>
                  <a:lnTo>
                    <a:pt x="8879" y="66011"/>
                  </a:lnTo>
                  <a:lnTo>
                    <a:pt x="7514" y="57993"/>
                  </a:lnTo>
                  <a:lnTo>
                    <a:pt x="6462" y="49192"/>
                  </a:lnTo>
                  <a:lnTo>
                    <a:pt x="6224" y="39856"/>
                  </a:lnTo>
                  <a:lnTo>
                    <a:pt x="7205" y="30478"/>
                  </a:lnTo>
                  <a:lnTo>
                    <a:pt x="9911" y="21791"/>
                  </a:lnTo>
                  <a:lnTo>
                    <a:pt x="14433" y="14146"/>
                  </a:lnTo>
                  <a:lnTo>
                    <a:pt x="20552" y="7861"/>
                  </a:lnTo>
                  <a:lnTo>
                    <a:pt x="27938" y="3388"/>
                  </a:lnTo>
                  <a:lnTo>
                    <a:pt x="36268" y="793"/>
                  </a:lnTo>
                  <a:lnTo>
                    <a:pt x="45109" y="0"/>
                  </a:lnTo>
                  <a:lnTo>
                    <a:pt x="53957" y="971"/>
                  </a:lnTo>
                  <a:lnTo>
                    <a:pt x="62525" y="3500"/>
                  </a:lnTo>
                  <a:lnTo>
                    <a:pt x="70638" y="6975"/>
                  </a:lnTo>
                  <a:lnTo>
                    <a:pt x="79017" y="10811"/>
                  </a:lnTo>
                  <a:lnTo>
                    <a:pt x="89512" y="15342"/>
                  </a:lnTo>
                  <a:lnTo>
                    <a:pt x="105285" y="21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130301" y="2611067"/>
              <a:ext cx="134363" cy="92194"/>
            </a:xfrm>
            <a:custGeom>
              <a:avLst/>
              <a:gdLst/>
              <a:ahLst/>
              <a:cxnLst/>
              <a:rect l="0" t="0" r="0" b="0"/>
              <a:pathLst>
                <a:path w="134363" h="92194">
                  <a:moveTo>
                    <a:pt x="71191" y="52642"/>
                  </a:moveTo>
                  <a:lnTo>
                    <a:pt x="68123" y="43975"/>
                  </a:lnTo>
                  <a:lnTo>
                    <a:pt x="64061" y="36909"/>
                  </a:lnTo>
                  <a:lnTo>
                    <a:pt x="58568" y="30817"/>
                  </a:lnTo>
                  <a:lnTo>
                    <a:pt x="51807" y="25934"/>
                  </a:lnTo>
                  <a:lnTo>
                    <a:pt x="44010" y="23017"/>
                  </a:lnTo>
                  <a:lnTo>
                    <a:pt x="35423" y="22322"/>
                  </a:lnTo>
                  <a:lnTo>
                    <a:pt x="26583" y="23805"/>
                  </a:lnTo>
                  <a:lnTo>
                    <a:pt x="18275" y="27383"/>
                  </a:lnTo>
                  <a:lnTo>
                    <a:pt x="10894" y="32789"/>
                  </a:lnTo>
                  <a:lnTo>
                    <a:pt x="4961" y="39653"/>
                  </a:lnTo>
                  <a:lnTo>
                    <a:pt x="1259" y="47614"/>
                  </a:lnTo>
                  <a:lnTo>
                    <a:pt x="0" y="56360"/>
                  </a:lnTo>
                  <a:lnTo>
                    <a:pt x="1086" y="65330"/>
                  </a:lnTo>
                  <a:lnTo>
                    <a:pt x="4392" y="73739"/>
                  </a:lnTo>
                  <a:lnTo>
                    <a:pt x="9606" y="81191"/>
                  </a:lnTo>
                  <a:lnTo>
                    <a:pt x="16171" y="87175"/>
                  </a:lnTo>
                  <a:lnTo>
                    <a:pt x="23398" y="90914"/>
                  </a:lnTo>
                  <a:lnTo>
                    <a:pt x="30829" y="92193"/>
                  </a:lnTo>
                  <a:lnTo>
                    <a:pt x="37761" y="90950"/>
                  </a:lnTo>
                  <a:lnTo>
                    <a:pt x="43199" y="87008"/>
                  </a:lnTo>
                  <a:lnTo>
                    <a:pt x="46756" y="80557"/>
                  </a:lnTo>
                  <a:lnTo>
                    <a:pt x="49194" y="72518"/>
                  </a:lnTo>
                  <a:lnTo>
                    <a:pt x="52063" y="64294"/>
                  </a:lnTo>
                  <a:lnTo>
                    <a:pt x="56228" y="56703"/>
                  </a:lnTo>
                  <a:lnTo>
                    <a:pt x="61865" y="49985"/>
                  </a:lnTo>
                  <a:lnTo>
                    <a:pt x="68804" y="44093"/>
                  </a:lnTo>
                  <a:lnTo>
                    <a:pt x="76773" y="38868"/>
                  </a:lnTo>
                  <a:lnTo>
                    <a:pt x="85345" y="33985"/>
                  </a:lnTo>
                  <a:lnTo>
                    <a:pt x="93996" y="28997"/>
                  </a:lnTo>
                  <a:lnTo>
                    <a:pt x="102423" y="23675"/>
                  </a:lnTo>
                  <a:lnTo>
                    <a:pt x="110238" y="18279"/>
                  </a:lnTo>
                  <a:lnTo>
                    <a:pt x="117639" y="12924"/>
                  </a:lnTo>
                  <a:lnTo>
                    <a:pt x="125273" y="7136"/>
                  </a:lnTo>
                  <a:lnTo>
                    <a:pt x="13436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106735" y="2400497"/>
              <a:ext cx="157929" cy="147400"/>
            </a:xfrm>
            <a:custGeom>
              <a:avLst/>
              <a:gdLst/>
              <a:ahLst/>
              <a:cxnLst/>
              <a:rect l="0" t="0" r="0" b="0"/>
              <a:pathLst>
                <a:path w="157929" h="147400">
                  <a:moveTo>
                    <a:pt x="0" y="0"/>
                  </a:moveTo>
                  <a:lnTo>
                    <a:pt x="3069" y="8734"/>
                  </a:lnTo>
                  <a:lnTo>
                    <a:pt x="7131" y="16441"/>
                  </a:lnTo>
                  <a:lnTo>
                    <a:pt x="12619" y="23843"/>
                  </a:lnTo>
                  <a:lnTo>
                    <a:pt x="19206" y="31104"/>
                  </a:lnTo>
                  <a:lnTo>
                    <a:pt x="26355" y="38283"/>
                  </a:lnTo>
                  <a:lnTo>
                    <a:pt x="33704" y="45413"/>
                  </a:lnTo>
                  <a:lnTo>
                    <a:pt x="41237" y="52676"/>
                  </a:lnTo>
                  <a:lnTo>
                    <a:pt x="49194" y="60391"/>
                  </a:lnTo>
                  <a:lnTo>
                    <a:pt x="57691" y="68691"/>
                  </a:lnTo>
                  <a:lnTo>
                    <a:pt x="66700" y="77384"/>
                  </a:lnTo>
                  <a:lnTo>
                    <a:pt x="76133" y="86065"/>
                  </a:lnTo>
                  <a:lnTo>
                    <a:pt x="85886" y="94496"/>
                  </a:lnTo>
                  <a:lnTo>
                    <a:pt x="95707" y="102615"/>
                  </a:lnTo>
                  <a:lnTo>
                    <a:pt x="105221" y="110446"/>
                  </a:lnTo>
                  <a:lnTo>
                    <a:pt x="114243" y="118037"/>
                  </a:lnTo>
                  <a:lnTo>
                    <a:pt x="122660" y="125142"/>
                  </a:lnTo>
                  <a:lnTo>
                    <a:pt x="131278" y="131917"/>
                  </a:lnTo>
                  <a:lnTo>
                    <a:pt x="141968" y="138959"/>
                  </a:lnTo>
                  <a:lnTo>
                    <a:pt x="157928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106735" y="2400497"/>
              <a:ext cx="115815" cy="126343"/>
            </a:xfrm>
            <a:custGeom>
              <a:avLst/>
              <a:gdLst/>
              <a:ahLst/>
              <a:cxnLst/>
              <a:rect l="0" t="0" r="0" b="0"/>
              <a:pathLst>
                <a:path w="115815" h="126343">
                  <a:moveTo>
                    <a:pt x="115814" y="0"/>
                  </a:moveTo>
                  <a:lnTo>
                    <a:pt x="109947" y="5868"/>
                  </a:lnTo>
                  <a:lnTo>
                    <a:pt x="104382" y="11432"/>
                  </a:lnTo>
                  <a:lnTo>
                    <a:pt x="98578" y="17236"/>
                  </a:lnTo>
                  <a:lnTo>
                    <a:pt x="92324" y="23489"/>
                  </a:lnTo>
                  <a:lnTo>
                    <a:pt x="85346" y="30467"/>
                  </a:lnTo>
                  <a:lnTo>
                    <a:pt x="77569" y="38253"/>
                  </a:lnTo>
                  <a:lnTo>
                    <a:pt x="69240" y="46927"/>
                  </a:lnTo>
                  <a:lnTo>
                    <a:pt x="60809" y="56655"/>
                  </a:lnTo>
                  <a:lnTo>
                    <a:pt x="52550" y="67408"/>
                  </a:lnTo>
                  <a:lnTo>
                    <a:pt x="44462" y="78616"/>
                  </a:lnTo>
                  <a:lnTo>
                    <a:pt x="35369" y="90462"/>
                  </a:lnTo>
                  <a:lnTo>
                    <a:pt x="22235" y="10510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274213" y="2400497"/>
              <a:ext cx="80840" cy="74010"/>
            </a:xfrm>
            <a:custGeom>
              <a:avLst/>
              <a:gdLst/>
              <a:ahLst/>
              <a:cxnLst/>
              <a:rect l="0" t="0" r="0" b="0"/>
              <a:pathLst>
                <a:path w="80840" h="74010">
                  <a:moveTo>
                    <a:pt x="32564" y="0"/>
                  </a:moveTo>
                  <a:lnTo>
                    <a:pt x="23896" y="3068"/>
                  </a:lnTo>
                  <a:lnTo>
                    <a:pt x="16830" y="7131"/>
                  </a:lnTo>
                  <a:lnTo>
                    <a:pt x="10733" y="12623"/>
                  </a:lnTo>
                  <a:lnTo>
                    <a:pt x="5678" y="19383"/>
                  </a:lnTo>
                  <a:lnTo>
                    <a:pt x="2112" y="27181"/>
                  </a:lnTo>
                  <a:lnTo>
                    <a:pt x="170" y="35769"/>
                  </a:lnTo>
                  <a:lnTo>
                    <a:pt x="0" y="44608"/>
                  </a:lnTo>
                  <a:lnTo>
                    <a:pt x="1930" y="52917"/>
                  </a:lnTo>
                  <a:lnTo>
                    <a:pt x="5932" y="60301"/>
                  </a:lnTo>
                  <a:lnTo>
                    <a:pt x="11705" y="66407"/>
                  </a:lnTo>
                  <a:lnTo>
                    <a:pt x="18857" y="70759"/>
                  </a:lnTo>
                  <a:lnTo>
                    <a:pt x="27034" y="73271"/>
                  </a:lnTo>
                  <a:lnTo>
                    <a:pt x="35944" y="74009"/>
                  </a:lnTo>
                  <a:lnTo>
                    <a:pt x="45369" y="73001"/>
                  </a:lnTo>
                  <a:lnTo>
                    <a:pt x="55133" y="70433"/>
                  </a:lnTo>
                  <a:lnTo>
                    <a:pt x="64466" y="66441"/>
                  </a:lnTo>
                  <a:lnTo>
                    <a:pt x="72062" y="61022"/>
                  </a:lnTo>
                  <a:lnTo>
                    <a:pt x="77346" y="54310"/>
                  </a:lnTo>
                  <a:lnTo>
                    <a:pt x="80247" y="46704"/>
                  </a:lnTo>
                  <a:lnTo>
                    <a:pt x="80839" y="38760"/>
                  </a:lnTo>
                  <a:lnTo>
                    <a:pt x="79417" y="30837"/>
                  </a:lnTo>
                  <a:lnTo>
                    <a:pt x="76125" y="23374"/>
                  </a:lnTo>
                  <a:lnTo>
                    <a:pt x="70214" y="16254"/>
                  </a:lnTo>
                  <a:lnTo>
                    <a:pt x="57818" y="885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375394" y="2210984"/>
              <a:ext cx="47198" cy="166681"/>
            </a:xfrm>
            <a:custGeom>
              <a:avLst/>
              <a:gdLst/>
              <a:ahLst/>
              <a:cxnLst/>
              <a:rect l="0" t="0" r="0" b="0"/>
              <a:pathLst>
                <a:path w="47198" h="166681">
                  <a:moveTo>
                    <a:pt x="15611" y="157927"/>
                  </a:moveTo>
                  <a:lnTo>
                    <a:pt x="23603" y="163543"/>
                  </a:lnTo>
                  <a:lnTo>
                    <a:pt x="25285" y="166483"/>
                  </a:lnTo>
                  <a:lnTo>
                    <a:pt x="22852" y="166680"/>
                  </a:lnTo>
                  <a:lnTo>
                    <a:pt x="18436" y="164708"/>
                  </a:lnTo>
                  <a:lnTo>
                    <a:pt x="13311" y="160826"/>
                  </a:lnTo>
                  <a:lnTo>
                    <a:pt x="8542" y="154886"/>
                  </a:lnTo>
                  <a:lnTo>
                    <a:pt x="4635" y="146974"/>
                  </a:lnTo>
                  <a:lnTo>
                    <a:pt x="1823" y="137561"/>
                  </a:lnTo>
                  <a:lnTo>
                    <a:pt x="293" y="127327"/>
                  </a:lnTo>
                  <a:lnTo>
                    <a:pt x="0" y="116739"/>
                  </a:lnTo>
                  <a:lnTo>
                    <a:pt x="748" y="106036"/>
                  </a:lnTo>
                  <a:lnTo>
                    <a:pt x="2302" y="95324"/>
                  </a:lnTo>
                  <a:lnTo>
                    <a:pt x="4457" y="84639"/>
                  </a:lnTo>
                  <a:lnTo>
                    <a:pt x="7207" y="73990"/>
                  </a:lnTo>
                  <a:lnTo>
                    <a:pt x="10728" y="63372"/>
                  </a:lnTo>
                  <a:lnTo>
                    <a:pt x="15056" y="52790"/>
                  </a:lnTo>
                  <a:lnTo>
                    <a:pt x="19977" y="42497"/>
                  </a:lnTo>
                  <a:lnTo>
                    <a:pt x="25703" y="31886"/>
                  </a:lnTo>
                  <a:lnTo>
                    <a:pt x="33856" y="18905"/>
                  </a:lnTo>
                  <a:lnTo>
                    <a:pt x="4719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8538254" y="4253513"/>
            <a:ext cx="126701" cy="368498"/>
            <a:chOff x="8538254" y="4253513"/>
            <a:chExt cx="126701" cy="368498"/>
          </a:xfrm>
        </p:grpSpPr>
        <p:sp>
          <p:nvSpPr>
            <p:cNvPr id="60" name="Freeform 59"/>
            <p:cNvSpPr/>
            <p:nvPr/>
          </p:nvSpPr>
          <p:spPr>
            <a:xfrm>
              <a:off x="8538254" y="4253513"/>
              <a:ext cx="126701" cy="136871"/>
            </a:xfrm>
            <a:custGeom>
              <a:avLst/>
              <a:gdLst/>
              <a:ahLst/>
              <a:cxnLst/>
              <a:rect l="0" t="0" r="0" b="0"/>
              <a:pathLst>
                <a:path w="126701" h="136871">
                  <a:moveTo>
                    <a:pt x="95114" y="0"/>
                  </a:moveTo>
                  <a:lnTo>
                    <a:pt x="89313" y="5934"/>
                  </a:lnTo>
                  <a:lnTo>
                    <a:pt x="84389" y="12139"/>
                  </a:lnTo>
                  <a:lnTo>
                    <a:pt x="79881" y="19230"/>
                  </a:lnTo>
                  <a:lnTo>
                    <a:pt x="75487" y="26998"/>
                  </a:lnTo>
                  <a:lnTo>
                    <a:pt x="70825" y="34995"/>
                  </a:lnTo>
                  <a:lnTo>
                    <a:pt x="65712" y="42942"/>
                  </a:lnTo>
                  <a:lnTo>
                    <a:pt x="60133" y="50888"/>
                  </a:lnTo>
                  <a:lnTo>
                    <a:pt x="54161" y="59130"/>
                  </a:lnTo>
                  <a:lnTo>
                    <a:pt x="47883" y="67820"/>
                  </a:lnTo>
                  <a:lnTo>
                    <a:pt x="41380" y="76961"/>
                  </a:lnTo>
                  <a:lnTo>
                    <a:pt x="34714" y="86482"/>
                  </a:lnTo>
                  <a:lnTo>
                    <a:pt x="27937" y="96294"/>
                  </a:lnTo>
                  <a:lnTo>
                    <a:pt x="21080" y="106155"/>
                  </a:lnTo>
                  <a:lnTo>
                    <a:pt x="14172" y="115696"/>
                  </a:lnTo>
                  <a:lnTo>
                    <a:pt x="7271" y="124661"/>
                  </a:lnTo>
                  <a:lnTo>
                    <a:pt x="1954" y="130313"/>
                  </a:lnTo>
                  <a:lnTo>
                    <a:pt x="0" y="129949"/>
                  </a:lnTo>
                  <a:lnTo>
                    <a:pt x="496" y="125637"/>
                  </a:lnTo>
                  <a:lnTo>
                    <a:pt x="2549" y="119197"/>
                  </a:lnTo>
                  <a:lnTo>
                    <a:pt x="5827" y="111835"/>
                  </a:lnTo>
                  <a:lnTo>
                    <a:pt x="10107" y="104198"/>
                  </a:lnTo>
                  <a:lnTo>
                    <a:pt x="15174" y="96568"/>
                  </a:lnTo>
                  <a:lnTo>
                    <a:pt x="20827" y="89042"/>
                  </a:lnTo>
                  <a:lnTo>
                    <a:pt x="26903" y="81632"/>
                  </a:lnTo>
                  <a:lnTo>
                    <a:pt x="33277" y="74158"/>
                  </a:lnTo>
                  <a:lnTo>
                    <a:pt x="39860" y="66290"/>
                  </a:lnTo>
                  <a:lnTo>
                    <a:pt x="46583" y="57883"/>
                  </a:lnTo>
                  <a:lnTo>
                    <a:pt x="53402" y="49115"/>
                  </a:lnTo>
                  <a:lnTo>
                    <a:pt x="60288" y="40383"/>
                  </a:lnTo>
                  <a:lnTo>
                    <a:pt x="67218" y="31935"/>
                  </a:lnTo>
                  <a:lnTo>
                    <a:pt x="74177" y="24485"/>
                  </a:lnTo>
                  <a:lnTo>
                    <a:pt x="81156" y="19231"/>
                  </a:lnTo>
                  <a:lnTo>
                    <a:pt x="88139" y="16643"/>
                  </a:lnTo>
                  <a:lnTo>
                    <a:pt x="94795" y="16857"/>
                  </a:lnTo>
                  <a:lnTo>
                    <a:pt x="100504" y="20036"/>
                  </a:lnTo>
                  <a:lnTo>
                    <a:pt x="105014" y="25947"/>
                  </a:lnTo>
                  <a:lnTo>
                    <a:pt x="108549" y="33947"/>
                  </a:lnTo>
                  <a:lnTo>
                    <a:pt x="111621" y="43201"/>
                  </a:lnTo>
                  <a:lnTo>
                    <a:pt x="114574" y="53122"/>
                  </a:lnTo>
                  <a:lnTo>
                    <a:pt x="117407" y="63540"/>
                  </a:lnTo>
                  <a:lnTo>
                    <a:pt x="119864" y="74590"/>
                  </a:lnTo>
                  <a:lnTo>
                    <a:pt x="121817" y="86301"/>
                  </a:lnTo>
                  <a:lnTo>
                    <a:pt x="123285" y="97990"/>
                  </a:lnTo>
                  <a:lnTo>
                    <a:pt x="124505" y="109484"/>
                  </a:lnTo>
                  <a:lnTo>
                    <a:pt x="125582" y="121793"/>
                  </a:lnTo>
                  <a:lnTo>
                    <a:pt x="126700" y="136870"/>
                  </a:lnTo>
                </a:path>
              </a:pathLst>
            </a:custGeom>
            <a:ln w="38100" cap="flat" cmpd="sng" algn="ctr">
              <a:solidFill>
                <a:srgbClr val="FF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559669" y="4295626"/>
              <a:ext cx="42114" cy="326385"/>
            </a:xfrm>
            <a:custGeom>
              <a:avLst/>
              <a:gdLst/>
              <a:ahLst/>
              <a:cxnLst/>
              <a:rect l="0" t="0" r="0" b="0"/>
              <a:pathLst>
                <a:path w="42114" h="326385">
                  <a:moveTo>
                    <a:pt x="42113" y="0"/>
                  </a:moveTo>
                  <a:lnTo>
                    <a:pt x="39247" y="8869"/>
                  </a:lnTo>
                  <a:lnTo>
                    <a:pt x="37104" y="17856"/>
                  </a:lnTo>
                  <a:lnTo>
                    <a:pt x="35497" y="27856"/>
                  </a:lnTo>
                  <a:lnTo>
                    <a:pt x="34143" y="39009"/>
                  </a:lnTo>
                  <a:lnTo>
                    <a:pt x="32646" y="51469"/>
                  </a:lnTo>
                  <a:lnTo>
                    <a:pt x="30795" y="65181"/>
                  </a:lnTo>
                  <a:lnTo>
                    <a:pt x="28556" y="79944"/>
                  </a:lnTo>
                  <a:lnTo>
                    <a:pt x="25975" y="95521"/>
                  </a:lnTo>
                  <a:lnTo>
                    <a:pt x="23130" y="111704"/>
                  </a:lnTo>
                  <a:lnTo>
                    <a:pt x="20253" y="128483"/>
                  </a:lnTo>
                  <a:lnTo>
                    <a:pt x="17709" y="146038"/>
                  </a:lnTo>
                  <a:lnTo>
                    <a:pt x="15665" y="164395"/>
                  </a:lnTo>
                  <a:lnTo>
                    <a:pt x="13955" y="183130"/>
                  </a:lnTo>
                  <a:lnTo>
                    <a:pt x="12192" y="201481"/>
                  </a:lnTo>
                  <a:lnTo>
                    <a:pt x="10157" y="219045"/>
                  </a:lnTo>
                  <a:lnTo>
                    <a:pt x="7958" y="235772"/>
                  </a:lnTo>
                  <a:lnTo>
                    <a:pt x="5935" y="251772"/>
                  </a:lnTo>
                  <a:lnTo>
                    <a:pt x="4277" y="267184"/>
                  </a:lnTo>
                  <a:lnTo>
                    <a:pt x="3008" y="281550"/>
                  </a:lnTo>
                  <a:lnTo>
                    <a:pt x="1944" y="295224"/>
                  </a:lnTo>
                  <a:lnTo>
                    <a:pt x="995" y="30940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423644" y="4885223"/>
            <a:ext cx="1157082" cy="325715"/>
            <a:chOff x="7423644" y="4885223"/>
            <a:chExt cx="1157082" cy="325715"/>
          </a:xfrm>
        </p:grpSpPr>
        <p:sp>
          <p:nvSpPr>
            <p:cNvPr id="63" name="Freeform 62"/>
            <p:cNvSpPr/>
            <p:nvPr/>
          </p:nvSpPr>
          <p:spPr>
            <a:xfrm>
              <a:off x="7423644" y="4895751"/>
              <a:ext cx="192968" cy="242156"/>
            </a:xfrm>
            <a:custGeom>
              <a:avLst/>
              <a:gdLst/>
              <a:ahLst/>
              <a:cxnLst/>
              <a:rect l="0" t="0" r="0" b="0"/>
              <a:pathLst>
                <a:path w="192968" h="242156">
                  <a:moveTo>
                    <a:pt x="9475" y="242155"/>
                  </a:moveTo>
                  <a:lnTo>
                    <a:pt x="6608" y="233220"/>
                  </a:lnTo>
                  <a:lnTo>
                    <a:pt x="4466" y="223593"/>
                  </a:lnTo>
                  <a:lnTo>
                    <a:pt x="2863" y="212301"/>
                  </a:lnTo>
                  <a:lnTo>
                    <a:pt x="1682" y="199460"/>
                  </a:lnTo>
                  <a:lnTo>
                    <a:pt x="834" y="185333"/>
                  </a:lnTo>
                  <a:lnTo>
                    <a:pt x="241" y="170217"/>
                  </a:lnTo>
                  <a:lnTo>
                    <a:pt x="0" y="154702"/>
                  </a:lnTo>
                  <a:lnTo>
                    <a:pt x="364" y="139610"/>
                  </a:lnTo>
                  <a:lnTo>
                    <a:pt x="1429" y="125382"/>
                  </a:lnTo>
                  <a:lnTo>
                    <a:pt x="3318" y="112890"/>
                  </a:lnTo>
                  <a:lnTo>
                    <a:pt x="6975" y="103736"/>
                  </a:lnTo>
                  <a:lnTo>
                    <a:pt x="12646" y="99029"/>
                  </a:lnTo>
                  <a:lnTo>
                    <a:pt x="18927" y="98998"/>
                  </a:lnTo>
                  <a:lnTo>
                    <a:pt x="25353" y="102931"/>
                  </a:lnTo>
                  <a:lnTo>
                    <a:pt x="31880" y="109890"/>
                  </a:lnTo>
                  <a:lnTo>
                    <a:pt x="38513" y="119042"/>
                  </a:lnTo>
                  <a:lnTo>
                    <a:pt x="45244" y="129733"/>
                  </a:lnTo>
                  <a:lnTo>
                    <a:pt x="52053" y="141160"/>
                  </a:lnTo>
                  <a:lnTo>
                    <a:pt x="58925" y="152372"/>
                  </a:lnTo>
                  <a:lnTo>
                    <a:pt x="65843" y="162879"/>
                  </a:lnTo>
                  <a:lnTo>
                    <a:pt x="72792" y="172748"/>
                  </a:lnTo>
                  <a:lnTo>
                    <a:pt x="79763" y="182378"/>
                  </a:lnTo>
                  <a:lnTo>
                    <a:pt x="86750" y="192043"/>
                  </a:lnTo>
                  <a:lnTo>
                    <a:pt x="93747" y="201690"/>
                  </a:lnTo>
                  <a:lnTo>
                    <a:pt x="100751" y="211030"/>
                  </a:lnTo>
                  <a:lnTo>
                    <a:pt x="107766" y="219896"/>
                  </a:lnTo>
                  <a:lnTo>
                    <a:pt x="114951" y="227800"/>
                  </a:lnTo>
                  <a:lnTo>
                    <a:pt x="122613" y="233892"/>
                  </a:lnTo>
                  <a:lnTo>
                    <a:pt x="130874" y="237861"/>
                  </a:lnTo>
                  <a:lnTo>
                    <a:pt x="139371" y="239558"/>
                  </a:lnTo>
                  <a:lnTo>
                    <a:pt x="147389" y="238733"/>
                  </a:lnTo>
                  <a:lnTo>
                    <a:pt x="154557" y="235511"/>
                  </a:lnTo>
                  <a:lnTo>
                    <a:pt x="160842" y="230283"/>
                  </a:lnTo>
                  <a:lnTo>
                    <a:pt x="166373" y="223502"/>
                  </a:lnTo>
                  <a:lnTo>
                    <a:pt x="171309" y="215573"/>
                  </a:lnTo>
                  <a:lnTo>
                    <a:pt x="175640" y="206661"/>
                  </a:lnTo>
                  <a:lnTo>
                    <a:pt x="179186" y="196703"/>
                  </a:lnTo>
                  <a:lnTo>
                    <a:pt x="181909" y="185747"/>
                  </a:lnTo>
                  <a:lnTo>
                    <a:pt x="183909" y="173949"/>
                  </a:lnTo>
                  <a:lnTo>
                    <a:pt x="185335" y="161498"/>
                  </a:lnTo>
                  <a:lnTo>
                    <a:pt x="186337" y="148564"/>
                  </a:lnTo>
                  <a:lnTo>
                    <a:pt x="187197" y="135285"/>
                  </a:lnTo>
                  <a:lnTo>
                    <a:pt x="188313" y="121764"/>
                  </a:lnTo>
                  <a:lnTo>
                    <a:pt x="189876" y="108082"/>
                  </a:lnTo>
                  <a:lnTo>
                    <a:pt x="191571" y="94453"/>
                  </a:lnTo>
                  <a:lnTo>
                    <a:pt x="192715" y="81223"/>
                  </a:lnTo>
                  <a:lnTo>
                    <a:pt x="192967" y="68549"/>
                  </a:lnTo>
                  <a:lnTo>
                    <a:pt x="192466" y="56483"/>
                  </a:lnTo>
                  <a:lnTo>
                    <a:pt x="191618" y="43663"/>
                  </a:lnTo>
                  <a:lnTo>
                    <a:pt x="190343" y="26728"/>
                  </a:lnTo>
                  <a:lnTo>
                    <a:pt x="188459" y="0"/>
                  </a:lnTo>
                </a:path>
              </a:pathLst>
            </a:custGeom>
            <a:ln w="38100" cap="flat" cmpd="sng" algn="ctr">
              <a:solidFill>
                <a:srgbClr val="FF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647582" y="5053679"/>
              <a:ext cx="80336" cy="116405"/>
            </a:xfrm>
            <a:custGeom>
              <a:avLst/>
              <a:gdLst/>
              <a:ahLst/>
              <a:cxnLst/>
              <a:rect l="0" t="0" r="0" b="0"/>
              <a:pathLst>
                <a:path w="80336" h="116405">
                  <a:moveTo>
                    <a:pt x="17164" y="0"/>
                  </a:moveTo>
                  <a:lnTo>
                    <a:pt x="14230" y="8801"/>
                  </a:lnTo>
                  <a:lnTo>
                    <a:pt x="11448" y="17147"/>
                  </a:lnTo>
                  <a:lnTo>
                    <a:pt x="8553" y="25851"/>
                  </a:lnTo>
                  <a:lnTo>
                    <a:pt x="5686" y="35144"/>
                  </a:lnTo>
                  <a:lnTo>
                    <a:pt x="3169" y="45288"/>
                  </a:lnTo>
                  <a:lnTo>
                    <a:pt x="1167" y="56328"/>
                  </a:lnTo>
                  <a:lnTo>
                    <a:pt x="0" y="67995"/>
                  </a:lnTo>
                  <a:lnTo>
                    <a:pt x="203" y="79817"/>
                  </a:lnTo>
                  <a:lnTo>
                    <a:pt x="1941" y="91483"/>
                  </a:lnTo>
                  <a:lnTo>
                    <a:pt x="5228" y="102077"/>
                  </a:lnTo>
                  <a:lnTo>
                    <a:pt x="10100" y="110061"/>
                  </a:lnTo>
                  <a:lnTo>
                    <a:pt x="16411" y="114821"/>
                  </a:lnTo>
                  <a:lnTo>
                    <a:pt x="23731" y="116404"/>
                  </a:lnTo>
                  <a:lnTo>
                    <a:pt x="31474" y="115048"/>
                  </a:lnTo>
                  <a:lnTo>
                    <a:pt x="39264" y="111212"/>
                  </a:lnTo>
                  <a:lnTo>
                    <a:pt x="46779" y="105438"/>
                  </a:lnTo>
                  <a:lnTo>
                    <a:pt x="53671" y="98226"/>
                  </a:lnTo>
                  <a:lnTo>
                    <a:pt x="59819" y="89975"/>
                  </a:lnTo>
                  <a:lnTo>
                    <a:pt x="65117" y="80831"/>
                  </a:lnTo>
                  <a:lnTo>
                    <a:pt x="69384" y="70710"/>
                  </a:lnTo>
                  <a:lnTo>
                    <a:pt x="72627" y="59655"/>
                  </a:lnTo>
                  <a:lnTo>
                    <a:pt x="75000" y="48225"/>
                  </a:lnTo>
                  <a:lnTo>
                    <a:pt x="76939" y="36197"/>
                  </a:lnTo>
                  <a:lnTo>
                    <a:pt x="78620" y="21396"/>
                  </a:lnTo>
                  <a:lnTo>
                    <a:pt x="80335" y="0"/>
                  </a:lnTo>
                </a:path>
              </a:pathLst>
            </a:custGeom>
            <a:ln w="38100" cap="flat" cmpd="sng" algn="ctr">
              <a:solidFill>
                <a:srgbClr val="FF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748974" y="5111950"/>
              <a:ext cx="126343" cy="89128"/>
            </a:xfrm>
            <a:custGeom>
              <a:avLst/>
              <a:gdLst/>
              <a:ahLst/>
              <a:cxnLst/>
              <a:rect l="0" t="0" r="0" b="0"/>
              <a:pathLst>
                <a:path w="126343" h="89128">
                  <a:moveTo>
                    <a:pt x="0" y="15428"/>
                  </a:moveTo>
                  <a:lnTo>
                    <a:pt x="67" y="27096"/>
                  </a:lnTo>
                  <a:lnTo>
                    <a:pt x="708" y="37585"/>
                  </a:lnTo>
                  <a:lnTo>
                    <a:pt x="2007" y="47816"/>
                  </a:lnTo>
                  <a:lnTo>
                    <a:pt x="3950" y="55469"/>
                  </a:lnTo>
                  <a:lnTo>
                    <a:pt x="6098" y="57295"/>
                  </a:lnTo>
                  <a:lnTo>
                    <a:pt x="7714" y="53999"/>
                  </a:lnTo>
                  <a:lnTo>
                    <a:pt x="8770" y="47099"/>
                  </a:lnTo>
                  <a:lnTo>
                    <a:pt x="9767" y="38116"/>
                  </a:lnTo>
                  <a:lnTo>
                    <a:pt x="11470" y="28488"/>
                  </a:lnTo>
                  <a:lnTo>
                    <a:pt x="14229" y="19036"/>
                  </a:lnTo>
                  <a:lnTo>
                    <a:pt x="18067" y="10716"/>
                  </a:lnTo>
                  <a:lnTo>
                    <a:pt x="23665" y="5126"/>
                  </a:lnTo>
                  <a:lnTo>
                    <a:pt x="30894" y="3164"/>
                  </a:lnTo>
                  <a:lnTo>
                    <a:pt x="37787" y="4534"/>
                  </a:lnTo>
                  <a:lnTo>
                    <a:pt x="43793" y="8554"/>
                  </a:lnTo>
                  <a:lnTo>
                    <a:pt x="48698" y="14545"/>
                  </a:lnTo>
                  <a:lnTo>
                    <a:pt x="52093" y="21952"/>
                  </a:lnTo>
                  <a:lnTo>
                    <a:pt x="53925" y="30276"/>
                  </a:lnTo>
                  <a:lnTo>
                    <a:pt x="55536" y="36536"/>
                  </a:lnTo>
                  <a:lnTo>
                    <a:pt x="58222" y="37405"/>
                  </a:lnTo>
                  <a:lnTo>
                    <a:pt x="61274" y="34102"/>
                  </a:lnTo>
                  <a:lnTo>
                    <a:pt x="64575" y="28316"/>
                  </a:lnTo>
                  <a:lnTo>
                    <a:pt x="68409" y="21350"/>
                  </a:lnTo>
                  <a:lnTo>
                    <a:pt x="72916" y="13970"/>
                  </a:lnTo>
                  <a:lnTo>
                    <a:pt x="78057" y="7176"/>
                  </a:lnTo>
                  <a:lnTo>
                    <a:pt x="83723" y="2332"/>
                  </a:lnTo>
                  <a:lnTo>
                    <a:pt x="89786" y="0"/>
                  </a:lnTo>
                  <a:lnTo>
                    <a:pt x="95971" y="208"/>
                  </a:lnTo>
                  <a:lnTo>
                    <a:pt x="101890" y="2846"/>
                  </a:lnTo>
                  <a:lnTo>
                    <a:pt x="107344" y="7584"/>
                  </a:lnTo>
                  <a:lnTo>
                    <a:pt x="112157" y="14151"/>
                  </a:lnTo>
                  <a:lnTo>
                    <a:pt x="116090" y="22435"/>
                  </a:lnTo>
                  <a:lnTo>
                    <a:pt x="119105" y="32208"/>
                  </a:lnTo>
                  <a:lnTo>
                    <a:pt x="121322" y="42752"/>
                  </a:lnTo>
                  <a:lnTo>
                    <a:pt x="123140" y="54080"/>
                  </a:lnTo>
                  <a:lnTo>
                    <a:pt x="124722" y="68299"/>
                  </a:lnTo>
                  <a:lnTo>
                    <a:pt x="126342" y="89127"/>
                  </a:lnTo>
                </a:path>
              </a:pathLst>
            </a:custGeom>
            <a:ln w="38100" cap="flat" cmpd="sng" algn="ctr">
              <a:solidFill>
                <a:srgbClr val="FF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891040" y="5053679"/>
              <a:ext cx="226432" cy="148926"/>
            </a:xfrm>
            <a:custGeom>
              <a:avLst/>
              <a:gdLst/>
              <a:ahLst/>
              <a:cxnLst/>
              <a:rect l="0" t="0" r="0" b="0"/>
              <a:pathLst>
                <a:path w="226432" h="148926">
                  <a:moveTo>
                    <a:pt x="15861" y="94756"/>
                  </a:moveTo>
                  <a:lnTo>
                    <a:pt x="24596" y="91755"/>
                  </a:lnTo>
                  <a:lnTo>
                    <a:pt x="32302" y="88333"/>
                  </a:lnTo>
                  <a:lnTo>
                    <a:pt x="39705" y="84137"/>
                  </a:lnTo>
                  <a:lnTo>
                    <a:pt x="46966" y="79236"/>
                  </a:lnTo>
                  <a:lnTo>
                    <a:pt x="54144" y="73755"/>
                  </a:lnTo>
                  <a:lnTo>
                    <a:pt x="61255" y="67820"/>
                  </a:lnTo>
                  <a:lnTo>
                    <a:pt x="67828" y="61385"/>
                  </a:lnTo>
                  <a:lnTo>
                    <a:pt x="72950" y="54239"/>
                  </a:lnTo>
                  <a:lnTo>
                    <a:pt x="76232" y="46331"/>
                  </a:lnTo>
                  <a:lnTo>
                    <a:pt x="77451" y="38072"/>
                  </a:lnTo>
                  <a:lnTo>
                    <a:pt x="76297" y="30215"/>
                  </a:lnTo>
                  <a:lnTo>
                    <a:pt x="72856" y="23170"/>
                  </a:lnTo>
                  <a:lnTo>
                    <a:pt x="67648" y="17475"/>
                  </a:lnTo>
                  <a:lnTo>
                    <a:pt x="61414" y="13939"/>
                  </a:lnTo>
                  <a:lnTo>
                    <a:pt x="54674" y="12790"/>
                  </a:lnTo>
                  <a:lnTo>
                    <a:pt x="47714" y="13783"/>
                  </a:lnTo>
                  <a:lnTo>
                    <a:pt x="40669" y="16493"/>
                  </a:lnTo>
                  <a:lnTo>
                    <a:pt x="33605" y="20500"/>
                  </a:lnTo>
                  <a:lnTo>
                    <a:pt x="26712" y="25608"/>
                  </a:lnTo>
                  <a:lnTo>
                    <a:pt x="20301" y="31852"/>
                  </a:lnTo>
                  <a:lnTo>
                    <a:pt x="14508" y="39162"/>
                  </a:lnTo>
                  <a:lnTo>
                    <a:pt x="9466" y="47526"/>
                  </a:lnTo>
                  <a:lnTo>
                    <a:pt x="5376" y="57050"/>
                  </a:lnTo>
                  <a:lnTo>
                    <a:pt x="2265" y="67674"/>
                  </a:lnTo>
                  <a:lnTo>
                    <a:pt x="327" y="78894"/>
                  </a:lnTo>
                  <a:lnTo>
                    <a:pt x="0" y="89884"/>
                  </a:lnTo>
                  <a:lnTo>
                    <a:pt x="1379" y="100194"/>
                  </a:lnTo>
                  <a:lnTo>
                    <a:pt x="4423" y="109572"/>
                  </a:lnTo>
                  <a:lnTo>
                    <a:pt x="9133" y="117799"/>
                  </a:lnTo>
                  <a:lnTo>
                    <a:pt x="15342" y="124881"/>
                  </a:lnTo>
                  <a:lnTo>
                    <a:pt x="22934" y="130823"/>
                  </a:lnTo>
                  <a:lnTo>
                    <a:pt x="31922" y="135533"/>
                  </a:lnTo>
                  <a:lnTo>
                    <a:pt x="42181" y="139067"/>
                  </a:lnTo>
                  <a:lnTo>
                    <a:pt x="53152" y="141290"/>
                  </a:lnTo>
                  <a:lnTo>
                    <a:pt x="63975" y="141810"/>
                  </a:lnTo>
                  <a:lnTo>
                    <a:pt x="74176" y="140566"/>
                  </a:lnTo>
                  <a:lnTo>
                    <a:pt x="83650" y="137782"/>
                  </a:lnTo>
                  <a:lnTo>
                    <a:pt x="92475" y="133779"/>
                  </a:lnTo>
                  <a:lnTo>
                    <a:pt x="100796" y="128914"/>
                  </a:lnTo>
                  <a:lnTo>
                    <a:pt x="109286" y="125103"/>
                  </a:lnTo>
                  <a:lnTo>
                    <a:pt x="117833" y="124950"/>
                  </a:lnTo>
                  <a:lnTo>
                    <a:pt x="125081" y="128407"/>
                  </a:lnTo>
                  <a:lnTo>
                    <a:pt x="131019" y="134426"/>
                  </a:lnTo>
                  <a:lnTo>
                    <a:pt x="136058" y="142021"/>
                  </a:lnTo>
                  <a:lnTo>
                    <a:pt x="140741" y="148023"/>
                  </a:lnTo>
                  <a:lnTo>
                    <a:pt x="144781" y="148925"/>
                  </a:lnTo>
                  <a:lnTo>
                    <a:pt x="147086" y="145610"/>
                  </a:lnTo>
                  <a:lnTo>
                    <a:pt x="147683" y="139563"/>
                  </a:lnTo>
                  <a:lnTo>
                    <a:pt x="146982" y="131667"/>
                  </a:lnTo>
                  <a:lnTo>
                    <a:pt x="145371" y="122263"/>
                  </a:lnTo>
                  <a:lnTo>
                    <a:pt x="143141" y="111614"/>
                  </a:lnTo>
                  <a:lnTo>
                    <a:pt x="140658" y="99990"/>
                  </a:lnTo>
                  <a:lnTo>
                    <a:pt x="138370" y="87641"/>
                  </a:lnTo>
                  <a:lnTo>
                    <a:pt x="136505" y="74776"/>
                  </a:lnTo>
                  <a:lnTo>
                    <a:pt x="135422" y="61878"/>
                  </a:lnTo>
                  <a:lnTo>
                    <a:pt x="135677" y="49677"/>
                  </a:lnTo>
                  <a:lnTo>
                    <a:pt x="137452" y="38519"/>
                  </a:lnTo>
                  <a:lnTo>
                    <a:pt x="140934" y="28723"/>
                  </a:lnTo>
                  <a:lnTo>
                    <a:pt x="146469" y="20739"/>
                  </a:lnTo>
                  <a:lnTo>
                    <a:pt x="154041" y="14630"/>
                  </a:lnTo>
                  <a:lnTo>
                    <a:pt x="163319" y="10145"/>
                  </a:lnTo>
                  <a:lnTo>
                    <a:pt x="175058" y="6466"/>
                  </a:lnTo>
                  <a:lnTo>
                    <a:pt x="193642" y="3269"/>
                  </a:lnTo>
                  <a:lnTo>
                    <a:pt x="226431" y="0"/>
                  </a:lnTo>
                </a:path>
              </a:pathLst>
            </a:custGeom>
            <a:ln w="38100" cap="flat" cmpd="sng" algn="ctr">
              <a:solidFill>
                <a:srgbClr val="FF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099074" y="5087646"/>
              <a:ext cx="155269" cy="123292"/>
            </a:xfrm>
            <a:custGeom>
              <a:avLst/>
              <a:gdLst/>
              <a:ahLst/>
              <a:cxnLst/>
              <a:rect l="0" t="0" r="0" b="0"/>
              <a:pathLst>
                <a:path w="155269" h="123292">
                  <a:moveTo>
                    <a:pt x="81568" y="50260"/>
                  </a:moveTo>
                  <a:lnTo>
                    <a:pt x="78567" y="38659"/>
                  </a:lnTo>
                  <a:lnTo>
                    <a:pt x="75144" y="28811"/>
                  </a:lnTo>
                  <a:lnTo>
                    <a:pt x="70944" y="19819"/>
                  </a:lnTo>
                  <a:lnTo>
                    <a:pt x="65871" y="11896"/>
                  </a:lnTo>
                  <a:lnTo>
                    <a:pt x="59741" y="5814"/>
                  </a:lnTo>
                  <a:lnTo>
                    <a:pt x="52563" y="1855"/>
                  </a:lnTo>
                  <a:lnTo>
                    <a:pt x="44649" y="0"/>
                  </a:lnTo>
                  <a:lnTo>
                    <a:pt x="36502" y="187"/>
                  </a:lnTo>
                  <a:lnTo>
                    <a:pt x="28443" y="2173"/>
                  </a:lnTo>
                  <a:lnTo>
                    <a:pt x="20917" y="5927"/>
                  </a:lnTo>
                  <a:lnTo>
                    <a:pt x="14550" y="11713"/>
                  </a:lnTo>
                  <a:lnTo>
                    <a:pt x="9569" y="19490"/>
                  </a:lnTo>
                  <a:lnTo>
                    <a:pt x="5868" y="28964"/>
                  </a:lnTo>
                  <a:lnTo>
                    <a:pt x="3212" y="39763"/>
                  </a:lnTo>
                  <a:lnTo>
                    <a:pt x="1351" y="51541"/>
                  </a:lnTo>
                  <a:lnTo>
                    <a:pt x="234" y="63855"/>
                  </a:lnTo>
                  <a:lnTo>
                    <a:pt x="0" y="76186"/>
                  </a:lnTo>
                  <a:lnTo>
                    <a:pt x="667" y="88240"/>
                  </a:lnTo>
                  <a:lnTo>
                    <a:pt x="2604" y="99450"/>
                  </a:lnTo>
                  <a:lnTo>
                    <a:pt x="6573" y="108922"/>
                  </a:lnTo>
                  <a:lnTo>
                    <a:pt x="12791" y="116311"/>
                  </a:lnTo>
                  <a:lnTo>
                    <a:pt x="20545" y="121290"/>
                  </a:lnTo>
                  <a:lnTo>
                    <a:pt x="28512" y="123291"/>
                  </a:lnTo>
                  <a:lnTo>
                    <a:pt x="35903" y="122302"/>
                  </a:lnTo>
                  <a:lnTo>
                    <a:pt x="42642" y="118741"/>
                  </a:lnTo>
                  <a:lnTo>
                    <a:pt x="49074" y="113164"/>
                  </a:lnTo>
                  <a:lnTo>
                    <a:pt x="55466" y="106087"/>
                  </a:lnTo>
                  <a:lnTo>
                    <a:pt x="61775" y="97933"/>
                  </a:lnTo>
                  <a:lnTo>
                    <a:pt x="67725" y="89026"/>
                  </a:lnTo>
                  <a:lnTo>
                    <a:pt x="73196" y="79629"/>
                  </a:lnTo>
                  <a:lnTo>
                    <a:pt x="78740" y="71103"/>
                  </a:lnTo>
                  <a:lnTo>
                    <a:pt x="85196" y="66733"/>
                  </a:lnTo>
                  <a:lnTo>
                    <a:pt x="92146" y="67828"/>
                  </a:lnTo>
                  <a:lnTo>
                    <a:pt x="98810" y="72375"/>
                  </a:lnTo>
                  <a:lnTo>
                    <a:pt x="105409" y="78321"/>
                  </a:lnTo>
                  <a:lnTo>
                    <a:pt x="112455" y="83681"/>
                  </a:lnTo>
                  <a:lnTo>
                    <a:pt x="120226" y="87489"/>
                  </a:lnTo>
                  <a:lnTo>
                    <a:pt x="128960" y="90170"/>
                  </a:lnTo>
                  <a:lnTo>
                    <a:pt x="139940" y="91751"/>
                  </a:lnTo>
                  <a:lnTo>
                    <a:pt x="155268" y="92375"/>
                  </a:lnTo>
                </a:path>
              </a:pathLst>
            </a:custGeom>
            <a:ln w="38100" cap="flat" cmpd="sng" algn="ctr">
              <a:solidFill>
                <a:srgbClr val="FF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285927" y="4885223"/>
              <a:ext cx="21058" cy="315855"/>
            </a:xfrm>
            <a:custGeom>
              <a:avLst/>
              <a:gdLst/>
              <a:ahLst/>
              <a:cxnLst/>
              <a:rect l="0" t="0" r="0" b="0"/>
              <a:pathLst>
                <a:path w="21058" h="315855">
                  <a:moveTo>
                    <a:pt x="21057" y="0"/>
                  </a:moveTo>
                  <a:lnTo>
                    <a:pt x="18190" y="8935"/>
                  </a:lnTo>
                  <a:lnTo>
                    <a:pt x="16049" y="18562"/>
                  </a:lnTo>
                  <a:lnTo>
                    <a:pt x="14441" y="29858"/>
                  </a:lnTo>
                  <a:lnTo>
                    <a:pt x="13087" y="42871"/>
                  </a:lnTo>
                  <a:lnTo>
                    <a:pt x="11591" y="57648"/>
                  </a:lnTo>
                  <a:lnTo>
                    <a:pt x="9744" y="74026"/>
                  </a:lnTo>
                  <a:lnTo>
                    <a:pt x="7677" y="91713"/>
                  </a:lnTo>
                  <a:lnTo>
                    <a:pt x="5745" y="110397"/>
                  </a:lnTo>
                  <a:lnTo>
                    <a:pt x="4149" y="129801"/>
                  </a:lnTo>
                  <a:lnTo>
                    <a:pt x="2925" y="149387"/>
                  </a:lnTo>
                  <a:lnTo>
                    <a:pt x="2029" y="168381"/>
                  </a:lnTo>
                  <a:lnTo>
                    <a:pt x="1391" y="186413"/>
                  </a:lnTo>
                  <a:lnTo>
                    <a:pt x="947" y="203470"/>
                  </a:lnTo>
                  <a:lnTo>
                    <a:pt x="641" y="219699"/>
                  </a:lnTo>
                  <a:lnTo>
                    <a:pt x="432" y="235277"/>
                  </a:lnTo>
                  <a:lnTo>
                    <a:pt x="290" y="250155"/>
                  </a:lnTo>
                  <a:lnTo>
                    <a:pt x="179" y="265716"/>
                  </a:lnTo>
                  <a:lnTo>
                    <a:pt x="88" y="285567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FF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170114" y="5001036"/>
              <a:ext cx="189513" cy="10530"/>
            </a:xfrm>
            <a:custGeom>
              <a:avLst/>
              <a:gdLst/>
              <a:ahLst/>
              <a:cxnLst/>
              <a:rect l="0" t="0" r="0" b="0"/>
              <a:pathLst>
                <a:path w="189513" h="10530">
                  <a:moveTo>
                    <a:pt x="189512" y="10529"/>
                  </a:moveTo>
                  <a:lnTo>
                    <a:pt x="177777" y="10529"/>
                  </a:lnTo>
                  <a:lnTo>
                    <a:pt x="166649" y="10529"/>
                  </a:lnTo>
                  <a:lnTo>
                    <a:pt x="155049" y="10524"/>
                  </a:lnTo>
                  <a:lnTo>
                    <a:pt x="142888" y="10351"/>
                  </a:lnTo>
                  <a:lnTo>
                    <a:pt x="130228" y="9703"/>
                  </a:lnTo>
                  <a:lnTo>
                    <a:pt x="117173" y="8454"/>
                  </a:lnTo>
                  <a:lnTo>
                    <a:pt x="103821" y="6801"/>
                  </a:lnTo>
                  <a:lnTo>
                    <a:pt x="90256" y="5153"/>
                  </a:lnTo>
                  <a:lnTo>
                    <a:pt x="76550" y="3750"/>
                  </a:lnTo>
                  <a:lnTo>
                    <a:pt x="62970" y="2655"/>
                  </a:lnTo>
                  <a:lnTo>
                    <a:pt x="48440" y="1727"/>
                  </a:lnTo>
                  <a:lnTo>
                    <a:pt x="29446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342431" y="5064207"/>
              <a:ext cx="75757" cy="125854"/>
            </a:xfrm>
            <a:custGeom>
              <a:avLst/>
              <a:gdLst/>
              <a:ahLst/>
              <a:cxnLst/>
              <a:rect l="0" t="0" r="0" b="0"/>
              <a:pathLst>
                <a:path w="75757" h="125854">
                  <a:moveTo>
                    <a:pt x="27724" y="10528"/>
                  </a:moveTo>
                  <a:lnTo>
                    <a:pt x="21924" y="16463"/>
                  </a:lnTo>
                  <a:lnTo>
                    <a:pt x="16999" y="22668"/>
                  </a:lnTo>
                  <a:lnTo>
                    <a:pt x="12501" y="29768"/>
                  </a:lnTo>
                  <a:lnTo>
                    <a:pt x="8453" y="37881"/>
                  </a:lnTo>
                  <a:lnTo>
                    <a:pt x="5088" y="47176"/>
                  </a:lnTo>
                  <a:lnTo>
                    <a:pt x="2485" y="57619"/>
                  </a:lnTo>
                  <a:lnTo>
                    <a:pt x="730" y="68871"/>
                  </a:lnTo>
                  <a:lnTo>
                    <a:pt x="0" y="80409"/>
                  </a:lnTo>
                  <a:lnTo>
                    <a:pt x="300" y="91891"/>
                  </a:lnTo>
                  <a:lnTo>
                    <a:pt x="1978" y="102699"/>
                  </a:lnTo>
                  <a:lnTo>
                    <a:pt x="5763" y="111892"/>
                  </a:lnTo>
                  <a:lnTo>
                    <a:pt x="11859" y="119091"/>
                  </a:lnTo>
                  <a:lnTo>
                    <a:pt x="19699" y="123939"/>
                  </a:lnTo>
                  <a:lnTo>
                    <a:pt x="28255" y="125853"/>
                  </a:lnTo>
                  <a:lnTo>
                    <a:pt x="36852" y="124804"/>
                  </a:lnTo>
                  <a:lnTo>
                    <a:pt x="45043" y="121204"/>
                  </a:lnTo>
                  <a:lnTo>
                    <a:pt x="52457" y="115599"/>
                  </a:lnTo>
                  <a:lnTo>
                    <a:pt x="58986" y="108500"/>
                  </a:lnTo>
                  <a:lnTo>
                    <a:pt x="64555" y="100163"/>
                  </a:lnTo>
                  <a:lnTo>
                    <a:pt x="69012" y="90598"/>
                  </a:lnTo>
                  <a:lnTo>
                    <a:pt x="72382" y="79914"/>
                  </a:lnTo>
                  <a:lnTo>
                    <a:pt x="74664" y="68471"/>
                  </a:lnTo>
                  <a:lnTo>
                    <a:pt x="75756" y="56790"/>
                  </a:lnTo>
                  <a:lnTo>
                    <a:pt x="75707" y="45206"/>
                  </a:lnTo>
                  <a:lnTo>
                    <a:pt x="74273" y="34288"/>
                  </a:lnTo>
                  <a:lnTo>
                    <a:pt x="70402" y="23858"/>
                  </a:lnTo>
                  <a:lnTo>
                    <a:pt x="60398" y="13008"/>
                  </a:lnTo>
                  <a:lnTo>
                    <a:pt x="38253" y="0"/>
                  </a:lnTo>
                </a:path>
              </a:pathLst>
            </a:custGeom>
            <a:ln w="38100" cap="flat" cmpd="sng" algn="ctr">
              <a:solidFill>
                <a:srgbClr val="FF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422798" y="5001036"/>
              <a:ext cx="157928" cy="183054"/>
            </a:xfrm>
            <a:custGeom>
              <a:avLst/>
              <a:gdLst/>
              <a:ahLst/>
              <a:cxnLst/>
              <a:rect l="0" t="0" r="0" b="0"/>
              <a:pathLst>
                <a:path w="157928" h="183054">
                  <a:moveTo>
                    <a:pt x="0" y="105285"/>
                  </a:moveTo>
                  <a:lnTo>
                    <a:pt x="5800" y="111219"/>
                  </a:lnTo>
                  <a:lnTo>
                    <a:pt x="10725" y="117424"/>
                  </a:lnTo>
                  <a:lnTo>
                    <a:pt x="15228" y="124520"/>
                  </a:lnTo>
                  <a:lnTo>
                    <a:pt x="19449" y="132460"/>
                  </a:lnTo>
                  <a:lnTo>
                    <a:pt x="23461" y="141107"/>
                  </a:lnTo>
                  <a:lnTo>
                    <a:pt x="27327" y="150296"/>
                  </a:lnTo>
                  <a:lnTo>
                    <a:pt x="31252" y="159723"/>
                  </a:lnTo>
                  <a:lnTo>
                    <a:pt x="35577" y="168965"/>
                  </a:lnTo>
                  <a:lnTo>
                    <a:pt x="40404" y="177721"/>
                  </a:lnTo>
                  <a:lnTo>
                    <a:pt x="44034" y="183053"/>
                  </a:lnTo>
                  <a:lnTo>
                    <a:pt x="44619" y="181930"/>
                  </a:lnTo>
                  <a:lnTo>
                    <a:pt x="43230" y="176295"/>
                  </a:lnTo>
                  <a:lnTo>
                    <a:pt x="40821" y="167989"/>
                  </a:lnTo>
                  <a:lnTo>
                    <a:pt x="37891" y="158308"/>
                  </a:lnTo>
                  <a:lnTo>
                    <a:pt x="34691" y="148002"/>
                  </a:lnTo>
                  <a:lnTo>
                    <a:pt x="31353" y="137446"/>
                  </a:lnTo>
                  <a:lnTo>
                    <a:pt x="27939" y="126812"/>
                  </a:lnTo>
                  <a:lnTo>
                    <a:pt x="24498" y="116169"/>
                  </a:lnTo>
                  <a:lnTo>
                    <a:pt x="21539" y="105544"/>
                  </a:lnTo>
                  <a:lnTo>
                    <a:pt x="19992" y="94939"/>
                  </a:lnTo>
                  <a:lnTo>
                    <a:pt x="20259" y="84364"/>
                  </a:lnTo>
                  <a:lnTo>
                    <a:pt x="22406" y="74141"/>
                  </a:lnTo>
                  <a:lnTo>
                    <a:pt x="26439" y="64881"/>
                  </a:lnTo>
                  <a:lnTo>
                    <a:pt x="32154" y="56840"/>
                  </a:lnTo>
                  <a:lnTo>
                    <a:pt x="39227" y="49950"/>
                  </a:lnTo>
                  <a:lnTo>
                    <a:pt x="47329" y="44006"/>
                  </a:lnTo>
                  <a:lnTo>
                    <a:pt x="56178" y="38783"/>
                  </a:lnTo>
                  <a:lnTo>
                    <a:pt x="65558" y="34088"/>
                  </a:lnTo>
                  <a:lnTo>
                    <a:pt x="75305" y="29765"/>
                  </a:lnTo>
                  <a:lnTo>
                    <a:pt x="85305" y="25703"/>
                  </a:lnTo>
                  <a:lnTo>
                    <a:pt x="95478" y="21820"/>
                  </a:lnTo>
                  <a:lnTo>
                    <a:pt x="105769" y="18058"/>
                  </a:lnTo>
                  <a:lnTo>
                    <a:pt x="116122" y="14384"/>
                  </a:lnTo>
                  <a:lnTo>
                    <a:pt x="126062" y="10922"/>
                  </a:lnTo>
                  <a:lnTo>
                    <a:pt x="135653" y="7609"/>
                  </a:lnTo>
                  <a:lnTo>
                    <a:pt x="145738" y="415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8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FFFD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89803" y="684352"/>
            <a:ext cx="1000208" cy="1102426"/>
            <a:chOff x="1589803" y="684352"/>
            <a:chExt cx="1000208" cy="1102426"/>
          </a:xfrm>
        </p:grpSpPr>
        <p:sp>
          <p:nvSpPr>
            <p:cNvPr id="2" name="Freeform 1"/>
            <p:cNvSpPr/>
            <p:nvPr/>
          </p:nvSpPr>
          <p:spPr>
            <a:xfrm>
              <a:off x="1758259" y="694880"/>
              <a:ext cx="317210" cy="452727"/>
            </a:xfrm>
            <a:custGeom>
              <a:avLst/>
              <a:gdLst/>
              <a:ahLst/>
              <a:cxnLst/>
              <a:rect l="0" t="0" r="0" b="0"/>
              <a:pathLst>
                <a:path w="317210" h="452727">
                  <a:moveTo>
                    <a:pt x="115813" y="0"/>
                  </a:moveTo>
                  <a:lnTo>
                    <a:pt x="109946" y="5868"/>
                  </a:lnTo>
                  <a:lnTo>
                    <a:pt x="104381" y="11432"/>
                  </a:lnTo>
                  <a:lnTo>
                    <a:pt x="98586" y="17236"/>
                  </a:lnTo>
                  <a:lnTo>
                    <a:pt x="92679" y="23490"/>
                  </a:lnTo>
                  <a:lnTo>
                    <a:pt x="86997" y="30468"/>
                  </a:lnTo>
                  <a:lnTo>
                    <a:pt x="81718" y="38245"/>
                  </a:lnTo>
                  <a:lnTo>
                    <a:pt x="76695" y="46573"/>
                  </a:lnTo>
                  <a:lnTo>
                    <a:pt x="71560" y="55004"/>
                  </a:lnTo>
                  <a:lnTo>
                    <a:pt x="66105" y="63264"/>
                  </a:lnTo>
                  <a:lnTo>
                    <a:pt x="60288" y="71267"/>
                  </a:lnTo>
                  <a:lnTo>
                    <a:pt x="54151" y="79020"/>
                  </a:lnTo>
                  <a:lnTo>
                    <a:pt x="47760" y="86572"/>
                  </a:lnTo>
                  <a:lnTo>
                    <a:pt x="41180" y="94135"/>
                  </a:lnTo>
                  <a:lnTo>
                    <a:pt x="34462" y="102059"/>
                  </a:lnTo>
                  <a:lnTo>
                    <a:pt x="27654" y="110481"/>
                  </a:lnTo>
                  <a:lnTo>
                    <a:pt x="20930" y="118390"/>
                  </a:lnTo>
                  <a:lnTo>
                    <a:pt x="14029" y="123242"/>
                  </a:lnTo>
                  <a:lnTo>
                    <a:pt x="7488" y="123744"/>
                  </a:lnTo>
                  <a:lnTo>
                    <a:pt x="3305" y="120832"/>
                  </a:lnTo>
                  <a:lnTo>
                    <a:pt x="1892" y="115519"/>
                  </a:lnTo>
                  <a:lnTo>
                    <a:pt x="2845" y="108705"/>
                  </a:lnTo>
                  <a:lnTo>
                    <a:pt x="5607" y="101220"/>
                  </a:lnTo>
                  <a:lnTo>
                    <a:pt x="9686" y="93554"/>
                  </a:lnTo>
                  <a:lnTo>
                    <a:pt x="14694" y="85762"/>
                  </a:lnTo>
                  <a:lnTo>
                    <a:pt x="20348" y="77609"/>
                  </a:lnTo>
                  <a:lnTo>
                    <a:pt x="26445" y="68975"/>
                  </a:lnTo>
                  <a:lnTo>
                    <a:pt x="32844" y="60037"/>
                  </a:lnTo>
                  <a:lnTo>
                    <a:pt x="39446" y="51182"/>
                  </a:lnTo>
                  <a:lnTo>
                    <a:pt x="46190" y="42635"/>
                  </a:lnTo>
                  <a:lnTo>
                    <a:pt x="53195" y="34607"/>
                  </a:lnTo>
                  <a:lnTo>
                    <a:pt x="60738" y="27367"/>
                  </a:lnTo>
                  <a:lnTo>
                    <a:pt x="68927" y="20992"/>
                  </a:lnTo>
                  <a:lnTo>
                    <a:pt x="77715" y="15711"/>
                  </a:lnTo>
                  <a:lnTo>
                    <a:pt x="86993" y="11987"/>
                  </a:lnTo>
                  <a:lnTo>
                    <a:pt x="96644" y="9927"/>
                  </a:lnTo>
                  <a:lnTo>
                    <a:pt x="106565" y="9339"/>
                  </a:lnTo>
                  <a:lnTo>
                    <a:pt x="116677" y="9924"/>
                  </a:lnTo>
                  <a:lnTo>
                    <a:pt x="126918" y="11393"/>
                  </a:lnTo>
                  <a:lnTo>
                    <a:pt x="137083" y="13665"/>
                  </a:lnTo>
                  <a:lnTo>
                    <a:pt x="146834" y="16859"/>
                  </a:lnTo>
                  <a:lnTo>
                    <a:pt x="156023" y="20977"/>
                  </a:lnTo>
                  <a:lnTo>
                    <a:pt x="164668" y="26216"/>
                  </a:lnTo>
                  <a:lnTo>
                    <a:pt x="172861" y="33022"/>
                  </a:lnTo>
                  <a:lnTo>
                    <a:pt x="180694" y="41490"/>
                  </a:lnTo>
                  <a:lnTo>
                    <a:pt x="187768" y="51262"/>
                  </a:lnTo>
                  <a:lnTo>
                    <a:pt x="193236" y="61731"/>
                  </a:lnTo>
                  <a:lnTo>
                    <a:pt x="196763" y="72474"/>
                  </a:lnTo>
                  <a:lnTo>
                    <a:pt x="198486" y="83278"/>
                  </a:lnTo>
                  <a:lnTo>
                    <a:pt x="198738" y="94057"/>
                  </a:lnTo>
                  <a:lnTo>
                    <a:pt x="197866" y="104782"/>
                  </a:lnTo>
                  <a:lnTo>
                    <a:pt x="196012" y="115288"/>
                  </a:lnTo>
                  <a:lnTo>
                    <a:pt x="193106" y="125276"/>
                  </a:lnTo>
                  <a:lnTo>
                    <a:pt x="189194" y="134628"/>
                  </a:lnTo>
                  <a:lnTo>
                    <a:pt x="184435" y="143384"/>
                  </a:lnTo>
                  <a:lnTo>
                    <a:pt x="179016" y="151652"/>
                  </a:lnTo>
                  <a:lnTo>
                    <a:pt x="173111" y="159549"/>
                  </a:lnTo>
                  <a:lnTo>
                    <a:pt x="166857" y="167176"/>
                  </a:lnTo>
                  <a:lnTo>
                    <a:pt x="160360" y="174611"/>
                  </a:lnTo>
                  <a:lnTo>
                    <a:pt x="153705" y="181859"/>
                  </a:lnTo>
                  <a:lnTo>
                    <a:pt x="147388" y="187052"/>
                  </a:lnTo>
                  <a:lnTo>
                    <a:pt x="143833" y="187589"/>
                  </a:lnTo>
                  <a:lnTo>
                    <a:pt x="144947" y="184693"/>
                  </a:lnTo>
                  <a:lnTo>
                    <a:pt x="149479" y="180964"/>
                  </a:lnTo>
                  <a:lnTo>
                    <a:pt x="156548" y="177611"/>
                  </a:lnTo>
                  <a:lnTo>
                    <a:pt x="165574" y="174963"/>
                  </a:lnTo>
                  <a:lnTo>
                    <a:pt x="175910" y="173164"/>
                  </a:lnTo>
                  <a:lnTo>
                    <a:pt x="186850" y="172399"/>
                  </a:lnTo>
                  <a:lnTo>
                    <a:pt x="197954" y="172660"/>
                  </a:lnTo>
                  <a:lnTo>
                    <a:pt x="209023" y="173801"/>
                  </a:lnTo>
                  <a:lnTo>
                    <a:pt x="219990" y="175629"/>
                  </a:lnTo>
                  <a:lnTo>
                    <a:pt x="230845" y="177971"/>
                  </a:lnTo>
                  <a:lnTo>
                    <a:pt x="241441" y="180847"/>
                  </a:lnTo>
                  <a:lnTo>
                    <a:pt x="251491" y="184455"/>
                  </a:lnTo>
                  <a:lnTo>
                    <a:pt x="260884" y="188850"/>
                  </a:lnTo>
                  <a:lnTo>
                    <a:pt x="269668" y="194107"/>
                  </a:lnTo>
                  <a:lnTo>
                    <a:pt x="277955" y="200392"/>
                  </a:lnTo>
                  <a:lnTo>
                    <a:pt x="285860" y="207702"/>
                  </a:lnTo>
                  <a:lnTo>
                    <a:pt x="293322" y="216052"/>
                  </a:lnTo>
                  <a:lnTo>
                    <a:pt x="300115" y="225560"/>
                  </a:lnTo>
                  <a:lnTo>
                    <a:pt x="306158" y="236184"/>
                  </a:lnTo>
                  <a:lnTo>
                    <a:pt x="311200" y="247910"/>
                  </a:lnTo>
                  <a:lnTo>
                    <a:pt x="314756" y="260838"/>
                  </a:lnTo>
                  <a:lnTo>
                    <a:pt x="316700" y="274897"/>
                  </a:lnTo>
                  <a:lnTo>
                    <a:pt x="317209" y="289574"/>
                  </a:lnTo>
                  <a:lnTo>
                    <a:pt x="316569" y="304039"/>
                  </a:lnTo>
                  <a:lnTo>
                    <a:pt x="315064" y="317834"/>
                  </a:lnTo>
                  <a:lnTo>
                    <a:pt x="312768" y="330705"/>
                  </a:lnTo>
                  <a:lnTo>
                    <a:pt x="309557" y="342430"/>
                  </a:lnTo>
                  <a:lnTo>
                    <a:pt x="305433" y="353014"/>
                  </a:lnTo>
                  <a:lnTo>
                    <a:pt x="300360" y="362461"/>
                  </a:lnTo>
                  <a:lnTo>
                    <a:pt x="294197" y="370677"/>
                  </a:lnTo>
                  <a:lnTo>
                    <a:pt x="286975" y="377732"/>
                  </a:lnTo>
                  <a:lnTo>
                    <a:pt x="278853" y="383982"/>
                  </a:lnTo>
                  <a:lnTo>
                    <a:pt x="270030" y="389955"/>
                  </a:lnTo>
                  <a:lnTo>
                    <a:pt x="260690" y="395975"/>
                  </a:lnTo>
                  <a:lnTo>
                    <a:pt x="250978" y="402003"/>
                  </a:lnTo>
                  <a:lnTo>
                    <a:pt x="241006" y="407751"/>
                  </a:lnTo>
                  <a:lnTo>
                    <a:pt x="230846" y="413059"/>
                  </a:lnTo>
                  <a:lnTo>
                    <a:pt x="220226" y="417757"/>
                  </a:lnTo>
                  <a:lnTo>
                    <a:pt x="208572" y="421608"/>
                  </a:lnTo>
                  <a:lnTo>
                    <a:pt x="195652" y="424564"/>
                  </a:lnTo>
                  <a:lnTo>
                    <a:pt x="181549" y="426734"/>
                  </a:lnTo>
                  <a:lnTo>
                    <a:pt x="166479" y="428281"/>
                  </a:lnTo>
                  <a:lnTo>
                    <a:pt x="150677" y="429362"/>
                  </a:lnTo>
                  <a:lnTo>
                    <a:pt x="134508" y="430107"/>
                  </a:lnTo>
                  <a:lnTo>
                    <a:pt x="118434" y="430616"/>
                  </a:lnTo>
                  <a:lnTo>
                    <a:pt x="102705" y="430966"/>
                  </a:lnTo>
                  <a:lnTo>
                    <a:pt x="87536" y="431371"/>
                  </a:lnTo>
                  <a:lnTo>
                    <a:pt x="73188" y="432177"/>
                  </a:lnTo>
                  <a:lnTo>
                    <a:pt x="59731" y="433535"/>
                  </a:lnTo>
                  <a:lnTo>
                    <a:pt x="47318" y="435469"/>
                  </a:lnTo>
                  <a:lnTo>
                    <a:pt x="34963" y="438252"/>
                  </a:lnTo>
                  <a:lnTo>
                    <a:pt x="20463" y="443249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53389" y="684352"/>
              <a:ext cx="295369" cy="452726"/>
            </a:xfrm>
            <a:custGeom>
              <a:avLst/>
              <a:gdLst/>
              <a:ahLst/>
              <a:cxnLst/>
              <a:rect l="0" t="0" r="0" b="0"/>
              <a:pathLst>
                <a:path w="295369" h="452726">
                  <a:moveTo>
                    <a:pt x="257637" y="0"/>
                  </a:moveTo>
                  <a:lnTo>
                    <a:pt x="248835" y="2934"/>
                  </a:lnTo>
                  <a:lnTo>
                    <a:pt x="240489" y="5716"/>
                  </a:lnTo>
                  <a:lnTo>
                    <a:pt x="231790" y="8615"/>
                  </a:lnTo>
                  <a:lnTo>
                    <a:pt x="222669" y="11656"/>
                  </a:lnTo>
                  <a:lnTo>
                    <a:pt x="213174" y="14821"/>
                  </a:lnTo>
                  <a:lnTo>
                    <a:pt x="203377" y="18080"/>
                  </a:lnTo>
                  <a:lnTo>
                    <a:pt x="193190" y="21245"/>
                  </a:lnTo>
                  <a:lnTo>
                    <a:pt x="182368" y="23988"/>
                  </a:lnTo>
                  <a:lnTo>
                    <a:pt x="170833" y="26168"/>
                  </a:lnTo>
                  <a:lnTo>
                    <a:pt x="158816" y="27970"/>
                  </a:lnTo>
                  <a:lnTo>
                    <a:pt x="146751" y="29795"/>
                  </a:lnTo>
                  <a:lnTo>
                    <a:pt x="134889" y="31872"/>
                  </a:lnTo>
                  <a:lnTo>
                    <a:pt x="123145" y="34099"/>
                  </a:lnTo>
                  <a:lnTo>
                    <a:pt x="111194" y="36141"/>
                  </a:lnTo>
                  <a:lnTo>
                    <a:pt x="98856" y="37812"/>
                  </a:lnTo>
                  <a:lnTo>
                    <a:pt x="86113" y="39086"/>
                  </a:lnTo>
                  <a:lnTo>
                    <a:pt x="73018" y="40016"/>
                  </a:lnTo>
                  <a:lnTo>
                    <a:pt x="59663" y="40690"/>
                  </a:lnTo>
                  <a:lnTo>
                    <a:pt x="46609" y="41668"/>
                  </a:lnTo>
                  <a:lnTo>
                    <a:pt x="34837" y="43930"/>
                  </a:lnTo>
                  <a:lnTo>
                    <a:pt x="24781" y="47914"/>
                  </a:lnTo>
                  <a:lnTo>
                    <a:pt x="16540" y="53883"/>
                  </a:lnTo>
                  <a:lnTo>
                    <a:pt x="10140" y="62168"/>
                  </a:lnTo>
                  <a:lnTo>
                    <a:pt x="5395" y="72699"/>
                  </a:lnTo>
                  <a:lnTo>
                    <a:pt x="2155" y="84804"/>
                  </a:lnTo>
                  <a:lnTo>
                    <a:pt x="406" y="97444"/>
                  </a:lnTo>
                  <a:lnTo>
                    <a:pt x="0" y="109972"/>
                  </a:lnTo>
                  <a:lnTo>
                    <a:pt x="689" y="122140"/>
                  </a:lnTo>
                  <a:lnTo>
                    <a:pt x="2213" y="133917"/>
                  </a:lnTo>
                  <a:lnTo>
                    <a:pt x="4347" y="145355"/>
                  </a:lnTo>
                  <a:lnTo>
                    <a:pt x="6913" y="156528"/>
                  </a:lnTo>
                  <a:lnTo>
                    <a:pt x="9782" y="167505"/>
                  </a:lnTo>
                  <a:lnTo>
                    <a:pt x="12853" y="178346"/>
                  </a:lnTo>
                  <a:lnTo>
                    <a:pt x="15897" y="189257"/>
                  </a:lnTo>
                  <a:lnTo>
                    <a:pt x="18562" y="200576"/>
                  </a:lnTo>
                  <a:lnTo>
                    <a:pt x="20713" y="212422"/>
                  </a:lnTo>
                  <a:lnTo>
                    <a:pt x="23289" y="223585"/>
                  </a:lnTo>
                  <a:lnTo>
                    <a:pt x="27869" y="230560"/>
                  </a:lnTo>
                  <a:lnTo>
                    <a:pt x="33840" y="231520"/>
                  </a:lnTo>
                  <a:lnTo>
                    <a:pt x="39497" y="228322"/>
                  </a:lnTo>
                  <a:lnTo>
                    <a:pt x="44813" y="222703"/>
                  </a:lnTo>
                  <a:lnTo>
                    <a:pt x="50557" y="215915"/>
                  </a:lnTo>
                  <a:lnTo>
                    <a:pt x="57167" y="208675"/>
                  </a:lnTo>
                  <a:lnTo>
                    <a:pt x="64706" y="201485"/>
                  </a:lnTo>
                  <a:lnTo>
                    <a:pt x="73051" y="194787"/>
                  </a:lnTo>
                  <a:lnTo>
                    <a:pt x="82034" y="188760"/>
                  </a:lnTo>
                  <a:lnTo>
                    <a:pt x="91654" y="183538"/>
                  </a:lnTo>
                  <a:lnTo>
                    <a:pt x="102088" y="179318"/>
                  </a:lnTo>
                  <a:lnTo>
                    <a:pt x="113358" y="176110"/>
                  </a:lnTo>
                  <a:lnTo>
                    <a:pt x="125196" y="173936"/>
                  </a:lnTo>
                  <a:lnTo>
                    <a:pt x="137141" y="172917"/>
                  </a:lnTo>
                  <a:lnTo>
                    <a:pt x="148916" y="173008"/>
                  </a:lnTo>
                  <a:lnTo>
                    <a:pt x="160433" y="174033"/>
                  </a:lnTo>
                  <a:lnTo>
                    <a:pt x="171700" y="175784"/>
                  </a:lnTo>
                  <a:lnTo>
                    <a:pt x="182755" y="178075"/>
                  </a:lnTo>
                  <a:lnTo>
                    <a:pt x="193484" y="180916"/>
                  </a:lnTo>
                  <a:lnTo>
                    <a:pt x="203623" y="184501"/>
                  </a:lnTo>
                  <a:lnTo>
                    <a:pt x="213076" y="188876"/>
                  </a:lnTo>
                  <a:lnTo>
                    <a:pt x="221899" y="193949"/>
                  </a:lnTo>
                  <a:lnTo>
                    <a:pt x="230212" y="199579"/>
                  </a:lnTo>
                  <a:lnTo>
                    <a:pt x="238140" y="205627"/>
                  </a:lnTo>
                  <a:lnTo>
                    <a:pt x="245787" y="211976"/>
                  </a:lnTo>
                  <a:lnTo>
                    <a:pt x="253235" y="218537"/>
                  </a:lnTo>
                  <a:lnTo>
                    <a:pt x="260541" y="225250"/>
                  </a:lnTo>
                  <a:lnTo>
                    <a:pt x="267585" y="232232"/>
                  </a:lnTo>
                  <a:lnTo>
                    <a:pt x="274089" y="239758"/>
                  </a:lnTo>
                  <a:lnTo>
                    <a:pt x="279939" y="247940"/>
                  </a:lnTo>
                  <a:lnTo>
                    <a:pt x="285020" y="256894"/>
                  </a:lnTo>
                  <a:lnTo>
                    <a:pt x="289134" y="266815"/>
                  </a:lnTo>
                  <a:lnTo>
                    <a:pt x="292266" y="277710"/>
                  </a:lnTo>
                  <a:lnTo>
                    <a:pt x="294386" y="289281"/>
                  </a:lnTo>
                  <a:lnTo>
                    <a:pt x="295368" y="301040"/>
                  </a:lnTo>
                  <a:lnTo>
                    <a:pt x="295247" y="312688"/>
                  </a:lnTo>
                  <a:lnTo>
                    <a:pt x="294031" y="324117"/>
                  </a:lnTo>
                  <a:lnTo>
                    <a:pt x="291620" y="335324"/>
                  </a:lnTo>
                  <a:lnTo>
                    <a:pt x="288073" y="346340"/>
                  </a:lnTo>
                  <a:lnTo>
                    <a:pt x="283573" y="357042"/>
                  </a:lnTo>
                  <a:lnTo>
                    <a:pt x="278336" y="367163"/>
                  </a:lnTo>
                  <a:lnTo>
                    <a:pt x="272548" y="376603"/>
                  </a:lnTo>
                  <a:lnTo>
                    <a:pt x="266034" y="385419"/>
                  </a:lnTo>
                  <a:lnTo>
                    <a:pt x="258299" y="393726"/>
                  </a:lnTo>
                  <a:lnTo>
                    <a:pt x="249170" y="401646"/>
                  </a:lnTo>
                  <a:lnTo>
                    <a:pt x="238938" y="409117"/>
                  </a:lnTo>
                  <a:lnTo>
                    <a:pt x="228152" y="415916"/>
                  </a:lnTo>
                  <a:lnTo>
                    <a:pt x="217189" y="421968"/>
                  </a:lnTo>
                  <a:lnTo>
                    <a:pt x="206066" y="427185"/>
                  </a:lnTo>
                  <a:lnTo>
                    <a:pt x="194540" y="431392"/>
                  </a:lnTo>
                  <a:lnTo>
                    <a:pt x="182492" y="434591"/>
                  </a:lnTo>
                  <a:lnTo>
                    <a:pt x="169943" y="436925"/>
                  </a:lnTo>
                  <a:lnTo>
                    <a:pt x="156979" y="438583"/>
                  </a:lnTo>
                  <a:lnTo>
                    <a:pt x="143699" y="439739"/>
                  </a:lnTo>
                  <a:lnTo>
                    <a:pt x="130186" y="440534"/>
                  </a:lnTo>
                  <a:lnTo>
                    <a:pt x="116508" y="441076"/>
                  </a:lnTo>
                  <a:lnTo>
                    <a:pt x="102715" y="441449"/>
                  </a:lnTo>
                  <a:lnTo>
                    <a:pt x="88842" y="441869"/>
                  </a:lnTo>
                  <a:lnTo>
                    <a:pt x="74916" y="442685"/>
                  </a:lnTo>
                  <a:lnTo>
                    <a:pt x="60971" y="444045"/>
                  </a:lnTo>
                  <a:lnTo>
                    <a:pt x="47626" y="445782"/>
                  </a:lnTo>
                  <a:lnTo>
                    <a:pt x="34766" y="447667"/>
                  </a:lnTo>
                  <a:lnTo>
                    <a:pt x="21261" y="449868"/>
                  </a:lnTo>
                  <a:lnTo>
                    <a:pt x="4953" y="4527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89803" y="1179191"/>
              <a:ext cx="1000208" cy="94758"/>
            </a:xfrm>
            <a:custGeom>
              <a:avLst/>
              <a:gdLst/>
              <a:ahLst/>
              <a:cxnLst/>
              <a:rect l="0" t="0" r="0" b="0"/>
              <a:pathLst>
                <a:path w="1000208" h="94758">
                  <a:moveTo>
                    <a:pt x="1000207" y="0"/>
                  </a:moveTo>
                  <a:lnTo>
                    <a:pt x="985538" y="0"/>
                  </a:lnTo>
                  <a:lnTo>
                    <a:pt x="971627" y="0"/>
                  </a:lnTo>
                  <a:lnTo>
                    <a:pt x="957129" y="5"/>
                  </a:lnTo>
                  <a:lnTo>
                    <a:pt x="941927" y="178"/>
                  </a:lnTo>
                  <a:lnTo>
                    <a:pt x="926102" y="826"/>
                  </a:lnTo>
                  <a:lnTo>
                    <a:pt x="909778" y="2075"/>
                  </a:lnTo>
                  <a:lnTo>
                    <a:pt x="892915" y="3727"/>
                  </a:lnTo>
                  <a:lnTo>
                    <a:pt x="875310" y="5376"/>
                  </a:lnTo>
                  <a:lnTo>
                    <a:pt x="856927" y="6783"/>
                  </a:lnTo>
                  <a:lnTo>
                    <a:pt x="838346" y="8048"/>
                  </a:lnTo>
                  <a:lnTo>
                    <a:pt x="820632" y="9505"/>
                  </a:lnTo>
                  <a:lnTo>
                    <a:pt x="804294" y="11331"/>
                  </a:lnTo>
                  <a:lnTo>
                    <a:pt x="788697" y="13389"/>
                  </a:lnTo>
                  <a:lnTo>
                    <a:pt x="772397" y="15317"/>
                  </a:lnTo>
                  <a:lnTo>
                    <a:pt x="754608" y="16911"/>
                  </a:lnTo>
                  <a:lnTo>
                    <a:pt x="735215" y="18133"/>
                  </a:lnTo>
                  <a:lnTo>
                    <a:pt x="714427" y="19029"/>
                  </a:lnTo>
                  <a:lnTo>
                    <a:pt x="692558" y="19670"/>
                  </a:lnTo>
                  <a:lnTo>
                    <a:pt x="670380" y="20288"/>
                  </a:lnTo>
                  <a:lnTo>
                    <a:pt x="649045" y="21242"/>
                  </a:lnTo>
                  <a:lnTo>
                    <a:pt x="629115" y="22700"/>
                  </a:lnTo>
                  <a:lnTo>
                    <a:pt x="610620" y="24494"/>
                  </a:lnTo>
                  <a:lnTo>
                    <a:pt x="593344" y="26238"/>
                  </a:lnTo>
                  <a:lnTo>
                    <a:pt x="577016" y="27710"/>
                  </a:lnTo>
                  <a:lnTo>
                    <a:pt x="561385" y="29018"/>
                  </a:lnTo>
                  <a:lnTo>
                    <a:pt x="546254" y="30504"/>
                  </a:lnTo>
                  <a:lnTo>
                    <a:pt x="531471" y="32350"/>
                  </a:lnTo>
                  <a:lnTo>
                    <a:pt x="516928" y="34420"/>
                  </a:lnTo>
                  <a:lnTo>
                    <a:pt x="502550" y="36357"/>
                  </a:lnTo>
                  <a:lnTo>
                    <a:pt x="488283" y="37956"/>
                  </a:lnTo>
                  <a:lnTo>
                    <a:pt x="474092" y="39183"/>
                  </a:lnTo>
                  <a:lnTo>
                    <a:pt x="459951" y="40081"/>
                  </a:lnTo>
                  <a:lnTo>
                    <a:pt x="445844" y="40724"/>
                  </a:lnTo>
                  <a:lnTo>
                    <a:pt x="431760" y="41343"/>
                  </a:lnTo>
                  <a:lnTo>
                    <a:pt x="417692" y="42298"/>
                  </a:lnTo>
                  <a:lnTo>
                    <a:pt x="403633" y="43756"/>
                  </a:lnTo>
                  <a:lnTo>
                    <a:pt x="389581" y="45551"/>
                  </a:lnTo>
                  <a:lnTo>
                    <a:pt x="375534" y="47294"/>
                  </a:lnTo>
                  <a:lnTo>
                    <a:pt x="361490" y="48766"/>
                  </a:lnTo>
                  <a:lnTo>
                    <a:pt x="347448" y="50075"/>
                  </a:lnTo>
                  <a:lnTo>
                    <a:pt x="333408" y="51561"/>
                  </a:lnTo>
                  <a:lnTo>
                    <a:pt x="319354" y="53411"/>
                  </a:lnTo>
                  <a:lnTo>
                    <a:pt x="304796" y="55655"/>
                  </a:lnTo>
                  <a:lnTo>
                    <a:pt x="288813" y="58239"/>
                  </a:lnTo>
                  <a:lnTo>
                    <a:pt x="271019" y="61088"/>
                  </a:lnTo>
                  <a:lnTo>
                    <a:pt x="251677" y="63967"/>
                  </a:lnTo>
                  <a:lnTo>
                    <a:pt x="231397" y="66513"/>
                  </a:lnTo>
                  <a:lnTo>
                    <a:pt x="210658" y="68559"/>
                  </a:lnTo>
                  <a:lnTo>
                    <a:pt x="190209" y="70271"/>
                  </a:lnTo>
                  <a:lnTo>
                    <a:pt x="171099" y="72034"/>
                  </a:lnTo>
                  <a:lnTo>
                    <a:pt x="153765" y="74070"/>
                  </a:lnTo>
                  <a:lnTo>
                    <a:pt x="137806" y="76269"/>
                  </a:lnTo>
                  <a:lnTo>
                    <a:pt x="122314" y="78293"/>
                  </a:lnTo>
                  <a:lnTo>
                    <a:pt x="106701" y="79956"/>
                  </a:lnTo>
                  <a:lnTo>
                    <a:pt x="90904" y="81394"/>
                  </a:lnTo>
                  <a:lnTo>
                    <a:pt x="75203" y="82967"/>
                  </a:lnTo>
                  <a:lnTo>
                    <a:pt x="59800" y="84872"/>
                  </a:lnTo>
                  <a:lnTo>
                    <a:pt x="45335" y="86992"/>
                  </a:lnTo>
                  <a:lnTo>
                    <a:pt x="31536" y="89184"/>
                  </a:lnTo>
                  <a:lnTo>
                    <a:pt x="17190" y="9164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50840" y="1292766"/>
              <a:ext cx="281202" cy="494012"/>
            </a:xfrm>
            <a:custGeom>
              <a:avLst/>
              <a:gdLst/>
              <a:ahLst/>
              <a:cxnLst/>
              <a:rect l="0" t="0" r="0" b="0"/>
              <a:pathLst>
                <a:path w="281202" h="494012">
                  <a:moveTo>
                    <a:pt x="281201" y="107524"/>
                  </a:moveTo>
                  <a:lnTo>
                    <a:pt x="269600" y="113391"/>
                  </a:lnTo>
                  <a:lnTo>
                    <a:pt x="259752" y="118956"/>
                  </a:lnTo>
                  <a:lnTo>
                    <a:pt x="250746" y="124759"/>
                  </a:lnTo>
                  <a:lnTo>
                    <a:pt x="242305" y="131013"/>
                  </a:lnTo>
                  <a:lnTo>
                    <a:pt x="234277" y="137991"/>
                  </a:lnTo>
                  <a:lnTo>
                    <a:pt x="226554" y="145768"/>
                  </a:lnTo>
                  <a:lnTo>
                    <a:pt x="219050" y="154097"/>
                  </a:lnTo>
                  <a:lnTo>
                    <a:pt x="211699" y="162527"/>
                  </a:lnTo>
                  <a:lnTo>
                    <a:pt x="204450" y="170797"/>
                  </a:lnTo>
                  <a:lnTo>
                    <a:pt x="197106" y="179145"/>
                  </a:lnTo>
                  <a:lnTo>
                    <a:pt x="189336" y="188194"/>
                  </a:lnTo>
                  <a:lnTo>
                    <a:pt x="181000" y="198244"/>
                  </a:lnTo>
                  <a:lnTo>
                    <a:pt x="172282" y="209113"/>
                  </a:lnTo>
                  <a:lnTo>
                    <a:pt x="163584" y="220333"/>
                  </a:lnTo>
                  <a:lnTo>
                    <a:pt x="155142" y="231583"/>
                  </a:lnTo>
                  <a:lnTo>
                    <a:pt x="147016" y="242560"/>
                  </a:lnTo>
                  <a:lnTo>
                    <a:pt x="139180" y="252924"/>
                  </a:lnTo>
                  <a:lnTo>
                    <a:pt x="131577" y="262570"/>
                  </a:lnTo>
                  <a:lnTo>
                    <a:pt x="124149" y="272047"/>
                  </a:lnTo>
                  <a:lnTo>
                    <a:pt x="116847" y="282402"/>
                  </a:lnTo>
                  <a:lnTo>
                    <a:pt x="109635" y="294153"/>
                  </a:lnTo>
                  <a:lnTo>
                    <a:pt x="102485" y="307152"/>
                  </a:lnTo>
                  <a:lnTo>
                    <a:pt x="95378" y="320874"/>
                  </a:lnTo>
                  <a:lnTo>
                    <a:pt x="88304" y="334922"/>
                  </a:lnTo>
                  <a:lnTo>
                    <a:pt x="81418" y="349083"/>
                  </a:lnTo>
                  <a:lnTo>
                    <a:pt x="75020" y="363261"/>
                  </a:lnTo>
                  <a:lnTo>
                    <a:pt x="69236" y="377418"/>
                  </a:lnTo>
                  <a:lnTo>
                    <a:pt x="64031" y="391380"/>
                  </a:lnTo>
                  <a:lnTo>
                    <a:pt x="59301" y="404841"/>
                  </a:lnTo>
                  <a:lnTo>
                    <a:pt x="54941" y="417677"/>
                  </a:lnTo>
                  <a:lnTo>
                    <a:pt x="51183" y="429926"/>
                  </a:lnTo>
                  <a:lnTo>
                    <a:pt x="48562" y="441692"/>
                  </a:lnTo>
                  <a:lnTo>
                    <a:pt x="47292" y="453082"/>
                  </a:lnTo>
                  <a:lnTo>
                    <a:pt x="47592" y="463867"/>
                  </a:lnTo>
                  <a:lnTo>
                    <a:pt x="49846" y="473512"/>
                  </a:lnTo>
                  <a:lnTo>
                    <a:pt x="54075" y="481801"/>
                  </a:lnTo>
                  <a:lnTo>
                    <a:pt x="60169" y="488350"/>
                  </a:lnTo>
                  <a:lnTo>
                    <a:pt x="68071" y="492468"/>
                  </a:lnTo>
                  <a:lnTo>
                    <a:pt x="77565" y="494011"/>
                  </a:lnTo>
                  <a:lnTo>
                    <a:pt x="88175" y="493283"/>
                  </a:lnTo>
                  <a:lnTo>
                    <a:pt x="99279" y="490752"/>
                  </a:lnTo>
                  <a:lnTo>
                    <a:pt x="110479" y="486870"/>
                  </a:lnTo>
                  <a:lnTo>
                    <a:pt x="121437" y="482014"/>
                  </a:lnTo>
                  <a:lnTo>
                    <a:pt x="131795" y="476473"/>
                  </a:lnTo>
                  <a:lnTo>
                    <a:pt x="141427" y="470456"/>
                  </a:lnTo>
                  <a:lnTo>
                    <a:pt x="150387" y="464114"/>
                  </a:lnTo>
                  <a:lnTo>
                    <a:pt x="158799" y="457550"/>
                  </a:lnTo>
                  <a:lnTo>
                    <a:pt x="166801" y="450832"/>
                  </a:lnTo>
                  <a:lnTo>
                    <a:pt x="174669" y="443846"/>
                  </a:lnTo>
                  <a:lnTo>
                    <a:pt x="182800" y="436315"/>
                  </a:lnTo>
                  <a:lnTo>
                    <a:pt x="191382" y="428134"/>
                  </a:lnTo>
                  <a:lnTo>
                    <a:pt x="200266" y="419351"/>
                  </a:lnTo>
                  <a:lnTo>
                    <a:pt x="209077" y="410076"/>
                  </a:lnTo>
                  <a:lnTo>
                    <a:pt x="217590" y="400424"/>
                  </a:lnTo>
                  <a:lnTo>
                    <a:pt x="225594" y="390332"/>
                  </a:lnTo>
                  <a:lnTo>
                    <a:pt x="232815" y="379573"/>
                  </a:lnTo>
                  <a:lnTo>
                    <a:pt x="239188" y="368079"/>
                  </a:lnTo>
                  <a:lnTo>
                    <a:pt x="244806" y="356089"/>
                  </a:lnTo>
                  <a:lnTo>
                    <a:pt x="249821" y="344042"/>
                  </a:lnTo>
                  <a:lnTo>
                    <a:pt x="254379" y="332188"/>
                  </a:lnTo>
                  <a:lnTo>
                    <a:pt x="258442" y="320279"/>
                  </a:lnTo>
                  <a:lnTo>
                    <a:pt x="261800" y="307685"/>
                  </a:lnTo>
                  <a:lnTo>
                    <a:pt x="264384" y="294112"/>
                  </a:lnTo>
                  <a:lnTo>
                    <a:pt x="265950" y="280063"/>
                  </a:lnTo>
                  <a:lnTo>
                    <a:pt x="266019" y="266619"/>
                  </a:lnTo>
                  <a:lnTo>
                    <a:pt x="264464" y="254355"/>
                  </a:lnTo>
                  <a:lnTo>
                    <a:pt x="261300" y="243341"/>
                  </a:lnTo>
                  <a:lnTo>
                    <a:pt x="256510" y="233409"/>
                  </a:lnTo>
                  <a:lnTo>
                    <a:pt x="250251" y="224324"/>
                  </a:lnTo>
                  <a:lnTo>
                    <a:pt x="242796" y="215866"/>
                  </a:lnTo>
                  <a:lnTo>
                    <a:pt x="234430" y="207857"/>
                  </a:lnTo>
                  <a:lnTo>
                    <a:pt x="225394" y="200163"/>
                  </a:lnTo>
                  <a:lnTo>
                    <a:pt x="215719" y="192687"/>
                  </a:lnTo>
                  <a:lnTo>
                    <a:pt x="205240" y="185360"/>
                  </a:lnTo>
                  <a:lnTo>
                    <a:pt x="193931" y="178138"/>
                  </a:lnTo>
                  <a:lnTo>
                    <a:pt x="181895" y="171153"/>
                  </a:lnTo>
                  <a:lnTo>
                    <a:pt x="169283" y="164689"/>
                  </a:lnTo>
                  <a:lnTo>
                    <a:pt x="156242" y="158861"/>
                  </a:lnTo>
                  <a:lnTo>
                    <a:pt x="142891" y="153626"/>
                  </a:lnTo>
                  <a:lnTo>
                    <a:pt x="129322" y="148876"/>
                  </a:lnTo>
                  <a:lnTo>
                    <a:pt x="115607" y="144494"/>
                  </a:lnTo>
                  <a:lnTo>
                    <a:pt x="101956" y="140381"/>
                  </a:lnTo>
                  <a:lnTo>
                    <a:pt x="88712" y="136458"/>
                  </a:lnTo>
                  <a:lnTo>
                    <a:pt x="76024" y="132663"/>
                  </a:lnTo>
                  <a:lnTo>
                    <a:pt x="63876" y="128791"/>
                  </a:lnTo>
                  <a:lnTo>
                    <a:pt x="52178" y="124505"/>
                  </a:lnTo>
                  <a:lnTo>
                    <a:pt x="40834" y="119652"/>
                  </a:lnTo>
                  <a:lnTo>
                    <a:pt x="30080" y="114086"/>
                  </a:lnTo>
                  <a:lnTo>
                    <a:pt x="20456" y="107593"/>
                  </a:lnTo>
                  <a:lnTo>
                    <a:pt x="12181" y="100149"/>
                  </a:lnTo>
                  <a:lnTo>
                    <a:pt x="5641" y="91878"/>
                  </a:lnTo>
                  <a:lnTo>
                    <a:pt x="1529" y="82956"/>
                  </a:lnTo>
                  <a:lnTo>
                    <a:pt x="0" y="73554"/>
                  </a:lnTo>
                  <a:lnTo>
                    <a:pt x="1075" y="63970"/>
                  </a:lnTo>
                  <a:lnTo>
                    <a:pt x="4905" y="54617"/>
                  </a:lnTo>
                  <a:lnTo>
                    <a:pt x="11291" y="45704"/>
                  </a:lnTo>
                  <a:lnTo>
                    <a:pt x="19625" y="37415"/>
                  </a:lnTo>
                  <a:lnTo>
                    <a:pt x="29112" y="29994"/>
                  </a:lnTo>
                  <a:lnTo>
                    <a:pt x="39197" y="23483"/>
                  </a:lnTo>
                  <a:lnTo>
                    <a:pt x="49896" y="17772"/>
                  </a:lnTo>
                  <a:lnTo>
                    <a:pt x="61669" y="12693"/>
                  </a:lnTo>
                  <a:lnTo>
                    <a:pt x="74696" y="8096"/>
                  </a:lnTo>
                  <a:lnTo>
                    <a:pt x="88717" y="4177"/>
                  </a:lnTo>
                  <a:lnTo>
                    <a:pt x="103207" y="1448"/>
                  </a:lnTo>
                  <a:lnTo>
                    <a:pt x="117810" y="95"/>
                  </a:lnTo>
                  <a:lnTo>
                    <a:pt x="132362" y="0"/>
                  </a:lnTo>
                  <a:lnTo>
                    <a:pt x="146812" y="925"/>
                  </a:lnTo>
                  <a:lnTo>
                    <a:pt x="161154" y="2621"/>
                  </a:lnTo>
                  <a:lnTo>
                    <a:pt x="175243" y="4876"/>
                  </a:lnTo>
                  <a:lnTo>
                    <a:pt x="188790" y="7528"/>
                  </a:lnTo>
                  <a:lnTo>
                    <a:pt x="201679" y="10459"/>
                  </a:lnTo>
                  <a:lnTo>
                    <a:pt x="213793" y="13748"/>
                  </a:lnTo>
                  <a:lnTo>
                    <a:pt x="224937" y="17640"/>
                  </a:lnTo>
                  <a:lnTo>
                    <a:pt x="235095" y="22230"/>
                  </a:lnTo>
                  <a:lnTo>
                    <a:pt x="244240" y="27618"/>
                  </a:lnTo>
                  <a:lnTo>
                    <a:pt x="252244" y="33993"/>
                  </a:lnTo>
                  <a:lnTo>
                    <a:pt x="259140" y="41358"/>
                  </a:lnTo>
                  <a:lnTo>
                    <a:pt x="264772" y="49575"/>
                  </a:lnTo>
                  <a:lnTo>
                    <a:pt x="268734" y="58462"/>
                  </a:lnTo>
                  <a:lnTo>
                    <a:pt x="270953" y="67846"/>
                  </a:lnTo>
                  <a:lnTo>
                    <a:pt x="271647" y="77586"/>
                  </a:lnTo>
                  <a:lnTo>
                    <a:pt x="271133" y="87577"/>
                  </a:lnTo>
                  <a:lnTo>
                    <a:pt x="269721" y="97732"/>
                  </a:lnTo>
                  <a:lnTo>
                    <a:pt x="267817" y="107734"/>
                  </a:lnTo>
                  <a:lnTo>
                    <a:pt x="265736" y="118118"/>
                  </a:lnTo>
                  <a:lnTo>
                    <a:pt x="263301" y="130912"/>
                  </a:lnTo>
                  <a:lnTo>
                    <a:pt x="260144" y="1496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642445" y="2534233"/>
            <a:ext cx="1674032" cy="575869"/>
            <a:chOff x="1642445" y="2534233"/>
            <a:chExt cx="1674032" cy="575869"/>
          </a:xfrm>
        </p:grpSpPr>
        <p:sp>
          <p:nvSpPr>
            <p:cNvPr id="7" name="Freeform 6"/>
            <p:cNvSpPr/>
            <p:nvPr/>
          </p:nvSpPr>
          <p:spPr>
            <a:xfrm>
              <a:off x="1642445" y="2632124"/>
              <a:ext cx="257762" cy="477978"/>
            </a:xfrm>
            <a:custGeom>
              <a:avLst/>
              <a:gdLst/>
              <a:ahLst/>
              <a:cxnLst/>
              <a:rect l="0" t="0" r="0" b="0"/>
              <a:pathLst>
                <a:path w="257762" h="477978">
                  <a:moveTo>
                    <a:pt x="84228" y="0"/>
                  </a:moveTo>
                  <a:lnTo>
                    <a:pt x="81228" y="8868"/>
                  </a:lnTo>
                  <a:lnTo>
                    <a:pt x="77805" y="17855"/>
                  </a:lnTo>
                  <a:lnTo>
                    <a:pt x="73613" y="27846"/>
                  </a:lnTo>
                  <a:lnTo>
                    <a:pt x="68886" y="38654"/>
                  </a:lnTo>
                  <a:lnTo>
                    <a:pt x="64053" y="49817"/>
                  </a:lnTo>
                  <a:lnTo>
                    <a:pt x="59371" y="61017"/>
                  </a:lnTo>
                  <a:lnTo>
                    <a:pt x="54762" y="71957"/>
                  </a:lnTo>
                  <a:lnTo>
                    <a:pt x="49912" y="82293"/>
                  </a:lnTo>
                  <a:lnTo>
                    <a:pt x="44651" y="91910"/>
                  </a:lnTo>
                  <a:lnTo>
                    <a:pt x="38965" y="101027"/>
                  </a:lnTo>
                  <a:lnTo>
                    <a:pt x="32916" y="110077"/>
                  </a:lnTo>
                  <a:lnTo>
                    <a:pt x="26594" y="119261"/>
                  </a:lnTo>
                  <a:lnTo>
                    <a:pt x="20428" y="126619"/>
                  </a:lnTo>
                  <a:lnTo>
                    <a:pt x="15577" y="128968"/>
                  </a:lnTo>
                  <a:lnTo>
                    <a:pt x="13073" y="126475"/>
                  </a:lnTo>
                  <a:lnTo>
                    <a:pt x="12965" y="121089"/>
                  </a:lnTo>
                  <a:lnTo>
                    <a:pt x="14850" y="114342"/>
                  </a:lnTo>
                  <a:lnTo>
                    <a:pt x="18092" y="106903"/>
                  </a:lnTo>
                  <a:lnTo>
                    <a:pt x="21970" y="98853"/>
                  </a:lnTo>
                  <a:lnTo>
                    <a:pt x="26034" y="90221"/>
                  </a:lnTo>
                  <a:lnTo>
                    <a:pt x="30241" y="81252"/>
                  </a:lnTo>
                  <a:lnTo>
                    <a:pt x="34828" y="72360"/>
                  </a:lnTo>
                  <a:lnTo>
                    <a:pt x="39921" y="63776"/>
                  </a:lnTo>
                  <a:lnTo>
                    <a:pt x="45665" y="55549"/>
                  </a:lnTo>
                  <a:lnTo>
                    <a:pt x="52287" y="47642"/>
                  </a:lnTo>
                  <a:lnTo>
                    <a:pt x="59822" y="39995"/>
                  </a:lnTo>
                  <a:lnTo>
                    <a:pt x="68156" y="32706"/>
                  </a:lnTo>
                  <a:lnTo>
                    <a:pt x="77120" y="26031"/>
                  </a:lnTo>
                  <a:lnTo>
                    <a:pt x="86557" y="20071"/>
                  </a:lnTo>
                  <a:lnTo>
                    <a:pt x="96333" y="15255"/>
                  </a:lnTo>
                  <a:lnTo>
                    <a:pt x="106348" y="12382"/>
                  </a:lnTo>
                  <a:lnTo>
                    <a:pt x="116523" y="11719"/>
                  </a:lnTo>
                  <a:lnTo>
                    <a:pt x="126644" y="13224"/>
                  </a:lnTo>
                  <a:lnTo>
                    <a:pt x="136366" y="16819"/>
                  </a:lnTo>
                  <a:lnTo>
                    <a:pt x="145526" y="22241"/>
                  </a:lnTo>
                  <a:lnTo>
                    <a:pt x="153812" y="29286"/>
                  </a:lnTo>
                  <a:lnTo>
                    <a:pt x="160700" y="37900"/>
                  </a:lnTo>
                  <a:lnTo>
                    <a:pt x="166034" y="47912"/>
                  </a:lnTo>
                  <a:lnTo>
                    <a:pt x="169971" y="59056"/>
                  </a:lnTo>
                  <a:lnTo>
                    <a:pt x="172788" y="71059"/>
                  </a:lnTo>
                  <a:lnTo>
                    <a:pt x="174752" y="83684"/>
                  </a:lnTo>
                  <a:lnTo>
                    <a:pt x="175769" y="96584"/>
                  </a:lnTo>
                  <a:lnTo>
                    <a:pt x="175403" y="109318"/>
                  </a:lnTo>
                  <a:lnTo>
                    <a:pt x="173529" y="121659"/>
                  </a:lnTo>
                  <a:lnTo>
                    <a:pt x="170305" y="133572"/>
                  </a:lnTo>
                  <a:lnTo>
                    <a:pt x="166000" y="145113"/>
                  </a:lnTo>
                  <a:lnTo>
                    <a:pt x="160881" y="156356"/>
                  </a:lnTo>
                  <a:lnTo>
                    <a:pt x="155173" y="167213"/>
                  </a:lnTo>
                  <a:lnTo>
                    <a:pt x="149051" y="177438"/>
                  </a:lnTo>
                  <a:lnTo>
                    <a:pt x="142636" y="186944"/>
                  </a:lnTo>
                  <a:lnTo>
                    <a:pt x="135855" y="195633"/>
                  </a:lnTo>
                  <a:lnTo>
                    <a:pt x="128465" y="203325"/>
                  </a:lnTo>
                  <a:lnTo>
                    <a:pt x="120388" y="209983"/>
                  </a:lnTo>
                  <a:lnTo>
                    <a:pt x="112063" y="214572"/>
                  </a:lnTo>
                  <a:lnTo>
                    <a:pt x="105487" y="214779"/>
                  </a:lnTo>
                  <a:lnTo>
                    <a:pt x="102824" y="210770"/>
                  </a:lnTo>
                  <a:lnTo>
                    <a:pt x="103985" y="205066"/>
                  </a:lnTo>
                  <a:lnTo>
                    <a:pt x="108241" y="199096"/>
                  </a:lnTo>
                  <a:lnTo>
                    <a:pt x="115045" y="193810"/>
                  </a:lnTo>
                  <a:lnTo>
                    <a:pt x="123878" y="189583"/>
                  </a:lnTo>
                  <a:lnTo>
                    <a:pt x="134251" y="186406"/>
                  </a:lnTo>
                  <a:lnTo>
                    <a:pt x="145748" y="184108"/>
                  </a:lnTo>
                  <a:lnTo>
                    <a:pt x="158035" y="182496"/>
                  </a:lnTo>
                  <a:lnTo>
                    <a:pt x="170542" y="181717"/>
                  </a:lnTo>
                  <a:lnTo>
                    <a:pt x="182481" y="182242"/>
                  </a:lnTo>
                  <a:lnTo>
                    <a:pt x="193467" y="184233"/>
                  </a:lnTo>
                  <a:lnTo>
                    <a:pt x="203318" y="187874"/>
                  </a:lnTo>
                  <a:lnTo>
                    <a:pt x="211872" y="193524"/>
                  </a:lnTo>
                  <a:lnTo>
                    <a:pt x="219186" y="201177"/>
                  </a:lnTo>
                  <a:lnTo>
                    <a:pt x="225625" y="210384"/>
                  </a:lnTo>
                  <a:lnTo>
                    <a:pt x="231733" y="220466"/>
                  </a:lnTo>
                  <a:lnTo>
                    <a:pt x="237843" y="230953"/>
                  </a:lnTo>
                  <a:lnTo>
                    <a:pt x="243763" y="241925"/>
                  </a:lnTo>
                  <a:lnTo>
                    <a:pt x="248907" y="253880"/>
                  </a:lnTo>
                  <a:lnTo>
                    <a:pt x="252991" y="267030"/>
                  </a:lnTo>
                  <a:lnTo>
                    <a:pt x="255884" y="281133"/>
                  </a:lnTo>
                  <a:lnTo>
                    <a:pt x="257452" y="295678"/>
                  </a:lnTo>
                  <a:lnTo>
                    <a:pt x="257761" y="310313"/>
                  </a:lnTo>
                  <a:lnTo>
                    <a:pt x="257018" y="324717"/>
                  </a:lnTo>
                  <a:lnTo>
                    <a:pt x="255465" y="338534"/>
                  </a:lnTo>
                  <a:lnTo>
                    <a:pt x="253315" y="351639"/>
                  </a:lnTo>
                  <a:lnTo>
                    <a:pt x="250738" y="364082"/>
                  </a:lnTo>
                  <a:lnTo>
                    <a:pt x="247864" y="375986"/>
                  </a:lnTo>
                  <a:lnTo>
                    <a:pt x="244781" y="387480"/>
                  </a:lnTo>
                  <a:lnTo>
                    <a:pt x="241388" y="398676"/>
                  </a:lnTo>
                  <a:lnTo>
                    <a:pt x="237426" y="409662"/>
                  </a:lnTo>
                  <a:lnTo>
                    <a:pt x="232789" y="420497"/>
                  </a:lnTo>
                  <a:lnTo>
                    <a:pt x="227369" y="431062"/>
                  </a:lnTo>
                  <a:lnTo>
                    <a:pt x="220973" y="441084"/>
                  </a:lnTo>
                  <a:lnTo>
                    <a:pt x="213584" y="450445"/>
                  </a:lnTo>
                  <a:lnTo>
                    <a:pt x="205011" y="458866"/>
                  </a:lnTo>
                  <a:lnTo>
                    <a:pt x="194822" y="465845"/>
                  </a:lnTo>
                  <a:lnTo>
                    <a:pt x="182927" y="471234"/>
                  </a:lnTo>
                  <a:lnTo>
                    <a:pt x="169533" y="475040"/>
                  </a:lnTo>
                  <a:lnTo>
                    <a:pt x="154947" y="477235"/>
                  </a:lnTo>
                  <a:lnTo>
                    <a:pt x="139474" y="477977"/>
                  </a:lnTo>
                  <a:lnTo>
                    <a:pt x="123527" y="477699"/>
                  </a:lnTo>
                  <a:lnTo>
                    <a:pt x="107603" y="476990"/>
                  </a:lnTo>
                  <a:lnTo>
                    <a:pt x="91975" y="476220"/>
                  </a:lnTo>
                  <a:lnTo>
                    <a:pt x="76872" y="475385"/>
                  </a:lnTo>
                  <a:lnTo>
                    <a:pt x="62570" y="474219"/>
                  </a:lnTo>
                  <a:lnTo>
                    <a:pt x="49147" y="472587"/>
                  </a:lnTo>
                  <a:lnTo>
                    <a:pt x="36956" y="470650"/>
                  </a:lnTo>
                  <a:lnTo>
                    <a:pt x="25518" y="468601"/>
                  </a:lnTo>
                  <a:lnTo>
                    <a:pt x="13829" y="46625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41254" y="2667319"/>
              <a:ext cx="255618" cy="419005"/>
            </a:xfrm>
            <a:custGeom>
              <a:avLst/>
              <a:gdLst/>
              <a:ahLst/>
              <a:cxnLst/>
              <a:rect l="0" t="0" r="0" b="0"/>
              <a:pathLst>
                <a:path w="255618" h="419005">
                  <a:moveTo>
                    <a:pt x="227616" y="6919"/>
                  </a:moveTo>
                  <a:lnTo>
                    <a:pt x="218748" y="9786"/>
                  </a:lnTo>
                  <a:lnTo>
                    <a:pt x="209761" y="11928"/>
                  </a:lnTo>
                  <a:lnTo>
                    <a:pt x="199766" y="13526"/>
                  </a:lnTo>
                  <a:lnTo>
                    <a:pt x="188785" y="14534"/>
                  </a:lnTo>
                  <a:lnTo>
                    <a:pt x="176973" y="14734"/>
                  </a:lnTo>
                  <a:lnTo>
                    <a:pt x="164515" y="14083"/>
                  </a:lnTo>
                  <a:lnTo>
                    <a:pt x="151577" y="12844"/>
                  </a:lnTo>
                  <a:lnTo>
                    <a:pt x="138296" y="11480"/>
                  </a:lnTo>
                  <a:lnTo>
                    <a:pt x="124779" y="10267"/>
                  </a:lnTo>
                  <a:lnTo>
                    <a:pt x="111264" y="9132"/>
                  </a:lnTo>
                  <a:lnTo>
                    <a:pt x="98110" y="7764"/>
                  </a:lnTo>
                  <a:lnTo>
                    <a:pt x="85480" y="5996"/>
                  </a:lnTo>
                  <a:lnTo>
                    <a:pt x="73201" y="3978"/>
                  </a:lnTo>
                  <a:lnTo>
                    <a:pt x="60882" y="2077"/>
                  </a:lnTo>
                  <a:lnTo>
                    <a:pt x="48313" y="520"/>
                  </a:lnTo>
                  <a:lnTo>
                    <a:pt x="36091" y="0"/>
                  </a:lnTo>
                  <a:lnTo>
                    <a:pt x="25476" y="1706"/>
                  </a:lnTo>
                  <a:lnTo>
                    <a:pt x="17043" y="6091"/>
                  </a:lnTo>
                  <a:lnTo>
                    <a:pt x="10722" y="13125"/>
                  </a:lnTo>
                  <a:lnTo>
                    <a:pt x="6155" y="22656"/>
                  </a:lnTo>
                  <a:lnTo>
                    <a:pt x="2941" y="34321"/>
                  </a:lnTo>
                  <a:lnTo>
                    <a:pt x="882" y="47507"/>
                  </a:lnTo>
                  <a:lnTo>
                    <a:pt x="0" y="61478"/>
                  </a:lnTo>
                  <a:lnTo>
                    <a:pt x="207" y="75753"/>
                  </a:lnTo>
                  <a:lnTo>
                    <a:pt x="1155" y="90096"/>
                  </a:lnTo>
                  <a:lnTo>
                    <a:pt x="2328" y="104412"/>
                  </a:lnTo>
                  <a:lnTo>
                    <a:pt x="3421" y="118644"/>
                  </a:lnTo>
                  <a:lnTo>
                    <a:pt x="4666" y="131808"/>
                  </a:lnTo>
                  <a:lnTo>
                    <a:pt x="7354" y="141958"/>
                  </a:lnTo>
                  <a:lnTo>
                    <a:pt x="12025" y="147854"/>
                  </a:lnTo>
                  <a:lnTo>
                    <a:pt x="17536" y="149315"/>
                  </a:lnTo>
                  <a:lnTo>
                    <a:pt x="23432" y="147176"/>
                  </a:lnTo>
                  <a:lnTo>
                    <a:pt x="29608" y="142573"/>
                  </a:lnTo>
                  <a:lnTo>
                    <a:pt x="36008" y="136601"/>
                  </a:lnTo>
                  <a:lnTo>
                    <a:pt x="42590" y="129969"/>
                  </a:lnTo>
                  <a:lnTo>
                    <a:pt x="49472" y="123215"/>
                  </a:lnTo>
                  <a:lnTo>
                    <a:pt x="56926" y="116824"/>
                  </a:lnTo>
                  <a:lnTo>
                    <a:pt x="65052" y="111012"/>
                  </a:lnTo>
                  <a:lnTo>
                    <a:pt x="73797" y="106107"/>
                  </a:lnTo>
                  <a:lnTo>
                    <a:pt x="83045" y="102634"/>
                  </a:lnTo>
                  <a:lnTo>
                    <a:pt x="92675" y="100745"/>
                  </a:lnTo>
                  <a:lnTo>
                    <a:pt x="102582" y="100441"/>
                  </a:lnTo>
                  <a:lnTo>
                    <a:pt x="112685" y="101749"/>
                  </a:lnTo>
                  <a:lnTo>
                    <a:pt x="122925" y="104511"/>
                  </a:lnTo>
                  <a:lnTo>
                    <a:pt x="133258" y="108296"/>
                  </a:lnTo>
                  <a:lnTo>
                    <a:pt x="143655" y="112511"/>
                  </a:lnTo>
                  <a:lnTo>
                    <a:pt x="154086" y="116794"/>
                  </a:lnTo>
                  <a:lnTo>
                    <a:pt x="164209" y="121310"/>
                  </a:lnTo>
                  <a:lnTo>
                    <a:pt x="173402" y="126633"/>
                  </a:lnTo>
                  <a:lnTo>
                    <a:pt x="181402" y="133027"/>
                  </a:lnTo>
                  <a:lnTo>
                    <a:pt x="188434" y="140289"/>
                  </a:lnTo>
                  <a:lnTo>
                    <a:pt x="195006" y="147936"/>
                  </a:lnTo>
                  <a:lnTo>
                    <a:pt x="201463" y="155641"/>
                  </a:lnTo>
                  <a:lnTo>
                    <a:pt x="207803" y="163425"/>
                  </a:lnTo>
                  <a:lnTo>
                    <a:pt x="213767" y="171557"/>
                  </a:lnTo>
                  <a:lnTo>
                    <a:pt x="219228" y="180178"/>
                  </a:lnTo>
                  <a:lnTo>
                    <a:pt x="224201" y="189442"/>
                  </a:lnTo>
                  <a:lnTo>
                    <a:pt x="228769" y="199579"/>
                  </a:lnTo>
                  <a:lnTo>
                    <a:pt x="233024" y="210622"/>
                  </a:lnTo>
                  <a:lnTo>
                    <a:pt x="237051" y="222293"/>
                  </a:lnTo>
                  <a:lnTo>
                    <a:pt x="240916" y="234121"/>
                  </a:lnTo>
                  <a:lnTo>
                    <a:pt x="244662" y="245819"/>
                  </a:lnTo>
                  <a:lnTo>
                    <a:pt x="248162" y="257452"/>
                  </a:lnTo>
                  <a:lnTo>
                    <a:pt x="251133" y="269328"/>
                  </a:lnTo>
                  <a:lnTo>
                    <a:pt x="253459" y="281615"/>
                  </a:lnTo>
                  <a:lnTo>
                    <a:pt x="255020" y="294325"/>
                  </a:lnTo>
                  <a:lnTo>
                    <a:pt x="255617" y="307397"/>
                  </a:lnTo>
                  <a:lnTo>
                    <a:pt x="255231" y="320742"/>
                  </a:lnTo>
                  <a:lnTo>
                    <a:pt x="253665" y="333958"/>
                  </a:lnTo>
                  <a:lnTo>
                    <a:pt x="250487" y="346372"/>
                  </a:lnTo>
                  <a:lnTo>
                    <a:pt x="245611" y="357680"/>
                  </a:lnTo>
                  <a:lnTo>
                    <a:pt x="239406" y="367917"/>
                  </a:lnTo>
                  <a:lnTo>
                    <a:pt x="232485" y="377260"/>
                  </a:lnTo>
                  <a:lnTo>
                    <a:pt x="225269" y="385912"/>
                  </a:lnTo>
                  <a:lnTo>
                    <a:pt x="217647" y="393895"/>
                  </a:lnTo>
                  <a:lnTo>
                    <a:pt x="209093" y="401045"/>
                  </a:lnTo>
                  <a:lnTo>
                    <a:pt x="199374" y="407332"/>
                  </a:lnTo>
                  <a:lnTo>
                    <a:pt x="188559" y="412538"/>
                  </a:lnTo>
                  <a:lnTo>
                    <a:pt x="176843" y="416206"/>
                  </a:lnTo>
                  <a:lnTo>
                    <a:pt x="164438" y="418230"/>
                  </a:lnTo>
                  <a:lnTo>
                    <a:pt x="151531" y="418961"/>
                  </a:lnTo>
                  <a:lnTo>
                    <a:pt x="138268" y="419004"/>
                  </a:lnTo>
                  <a:lnTo>
                    <a:pt x="124761" y="418769"/>
                  </a:lnTo>
                  <a:lnTo>
                    <a:pt x="111253" y="418141"/>
                  </a:lnTo>
                  <a:lnTo>
                    <a:pt x="98103" y="416589"/>
                  </a:lnTo>
                  <a:lnTo>
                    <a:pt x="85493" y="413887"/>
                  </a:lnTo>
                  <a:lnTo>
                    <a:pt x="73867" y="410412"/>
                  </a:lnTo>
                  <a:lnTo>
                    <a:pt x="62879" y="406632"/>
                  </a:lnTo>
                  <a:lnTo>
                    <a:pt x="51564" y="402212"/>
                  </a:lnTo>
                  <a:lnTo>
                    <a:pt x="38103" y="3964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42611" y="2800580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70049" y="2867"/>
                  </a:lnTo>
                  <a:lnTo>
                    <a:pt x="160422" y="5009"/>
                  </a:lnTo>
                  <a:lnTo>
                    <a:pt x="149139" y="6616"/>
                  </a:lnTo>
                  <a:lnTo>
                    <a:pt x="136645" y="7970"/>
                  </a:lnTo>
                  <a:lnTo>
                    <a:pt x="123813" y="9466"/>
                  </a:lnTo>
                  <a:lnTo>
                    <a:pt x="111186" y="11317"/>
                  </a:lnTo>
                  <a:lnTo>
                    <a:pt x="98630" y="13557"/>
                  </a:lnTo>
                  <a:lnTo>
                    <a:pt x="85538" y="16138"/>
                  </a:lnTo>
                  <a:lnTo>
                    <a:pt x="71605" y="18983"/>
                  </a:lnTo>
                  <a:lnTo>
                    <a:pt x="57386" y="21870"/>
                  </a:lnTo>
                  <a:lnTo>
                    <a:pt x="42636" y="24728"/>
                  </a:lnTo>
                  <a:lnTo>
                    <a:pt x="24937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05782" y="2716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16310" y="291639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95917" y="2534233"/>
              <a:ext cx="209949" cy="473359"/>
            </a:xfrm>
            <a:custGeom>
              <a:avLst/>
              <a:gdLst/>
              <a:ahLst/>
              <a:cxnLst/>
              <a:rect l="0" t="0" r="0" b="0"/>
              <a:pathLst>
                <a:path w="209949" h="473359">
                  <a:moveTo>
                    <a:pt x="209948" y="129476"/>
                  </a:moveTo>
                  <a:lnTo>
                    <a:pt x="201213" y="138278"/>
                  </a:lnTo>
                  <a:lnTo>
                    <a:pt x="193507" y="146624"/>
                  </a:lnTo>
                  <a:lnTo>
                    <a:pt x="186105" y="155328"/>
                  </a:lnTo>
                  <a:lnTo>
                    <a:pt x="178844" y="164622"/>
                  </a:lnTo>
                  <a:lnTo>
                    <a:pt x="171665" y="174765"/>
                  </a:lnTo>
                  <a:lnTo>
                    <a:pt x="164540" y="185806"/>
                  </a:lnTo>
                  <a:lnTo>
                    <a:pt x="157449" y="197472"/>
                  </a:lnTo>
                  <a:lnTo>
                    <a:pt x="150382" y="209294"/>
                  </a:lnTo>
                  <a:lnTo>
                    <a:pt x="143336" y="220983"/>
                  </a:lnTo>
                  <a:lnTo>
                    <a:pt x="136469" y="232440"/>
                  </a:lnTo>
                  <a:lnTo>
                    <a:pt x="130084" y="243666"/>
                  </a:lnTo>
                  <a:lnTo>
                    <a:pt x="124308" y="254702"/>
                  </a:lnTo>
                  <a:lnTo>
                    <a:pt x="119109" y="265759"/>
                  </a:lnTo>
                  <a:lnTo>
                    <a:pt x="114382" y="277181"/>
                  </a:lnTo>
                  <a:lnTo>
                    <a:pt x="110016" y="289132"/>
                  </a:lnTo>
                  <a:lnTo>
                    <a:pt x="105914" y="301601"/>
                  </a:lnTo>
                  <a:lnTo>
                    <a:pt x="101998" y="314503"/>
                  </a:lnTo>
                  <a:lnTo>
                    <a:pt x="98216" y="327740"/>
                  </a:lnTo>
                  <a:lnTo>
                    <a:pt x="94693" y="341222"/>
                  </a:lnTo>
                  <a:lnTo>
                    <a:pt x="91706" y="354879"/>
                  </a:lnTo>
                  <a:lnTo>
                    <a:pt x="89365" y="368657"/>
                  </a:lnTo>
                  <a:lnTo>
                    <a:pt x="87625" y="382520"/>
                  </a:lnTo>
                  <a:lnTo>
                    <a:pt x="86374" y="396439"/>
                  </a:lnTo>
                  <a:lnTo>
                    <a:pt x="85504" y="410389"/>
                  </a:lnTo>
                  <a:lnTo>
                    <a:pt x="85242" y="424028"/>
                  </a:lnTo>
                  <a:lnTo>
                    <a:pt x="86122" y="436733"/>
                  </a:lnTo>
                  <a:lnTo>
                    <a:pt x="88355" y="448227"/>
                  </a:lnTo>
                  <a:lnTo>
                    <a:pt x="92160" y="458079"/>
                  </a:lnTo>
                  <a:lnTo>
                    <a:pt x="97920" y="465569"/>
                  </a:lnTo>
                  <a:lnTo>
                    <a:pt x="105644" y="470523"/>
                  </a:lnTo>
                  <a:lnTo>
                    <a:pt x="114728" y="473070"/>
                  </a:lnTo>
                  <a:lnTo>
                    <a:pt x="124194" y="473358"/>
                  </a:lnTo>
                  <a:lnTo>
                    <a:pt x="133442" y="471700"/>
                  </a:lnTo>
                  <a:lnTo>
                    <a:pt x="142257" y="468337"/>
                  </a:lnTo>
                  <a:lnTo>
                    <a:pt x="150629" y="463348"/>
                  </a:lnTo>
                  <a:lnTo>
                    <a:pt x="158624" y="456923"/>
                  </a:lnTo>
                  <a:lnTo>
                    <a:pt x="166161" y="449341"/>
                  </a:lnTo>
                  <a:lnTo>
                    <a:pt x="173012" y="440882"/>
                  </a:lnTo>
                  <a:lnTo>
                    <a:pt x="179103" y="431777"/>
                  </a:lnTo>
                  <a:lnTo>
                    <a:pt x="184347" y="421884"/>
                  </a:lnTo>
                  <a:lnTo>
                    <a:pt x="188573" y="410725"/>
                  </a:lnTo>
                  <a:lnTo>
                    <a:pt x="191781" y="398150"/>
                  </a:lnTo>
                  <a:lnTo>
                    <a:pt x="193952" y="384619"/>
                  </a:lnTo>
                  <a:lnTo>
                    <a:pt x="194968" y="370998"/>
                  </a:lnTo>
                  <a:lnTo>
                    <a:pt x="194869" y="357805"/>
                  </a:lnTo>
                  <a:lnTo>
                    <a:pt x="193669" y="345355"/>
                  </a:lnTo>
                  <a:lnTo>
                    <a:pt x="191268" y="333920"/>
                  </a:lnTo>
                  <a:lnTo>
                    <a:pt x="187728" y="323530"/>
                  </a:lnTo>
                  <a:lnTo>
                    <a:pt x="183233" y="314044"/>
                  </a:lnTo>
                  <a:lnTo>
                    <a:pt x="178000" y="305271"/>
                  </a:lnTo>
                  <a:lnTo>
                    <a:pt x="172213" y="297029"/>
                  </a:lnTo>
                  <a:lnTo>
                    <a:pt x="165701" y="289167"/>
                  </a:lnTo>
                  <a:lnTo>
                    <a:pt x="157966" y="281573"/>
                  </a:lnTo>
                  <a:lnTo>
                    <a:pt x="148839" y="274164"/>
                  </a:lnTo>
                  <a:lnTo>
                    <a:pt x="138606" y="266882"/>
                  </a:lnTo>
                  <a:lnTo>
                    <a:pt x="127821" y="259686"/>
                  </a:lnTo>
                  <a:lnTo>
                    <a:pt x="116867" y="252549"/>
                  </a:lnTo>
                  <a:lnTo>
                    <a:pt x="106090" y="245450"/>
                  </a:lnTo>
                  <a:lnTo>
                    <a:pt x="95860" y="238378"/>
                  </a:lnTo>
                  <a:lnTo>
                    <a:pt x="86313" y="231323"/>
                  </a:lnTo>
                  <a:lnTo>
                    <a:pt x="77243" y="224281"/>
                  </a:lnTo>
                  <a:lnTo>
                    <a:pt x="68224" y="217246"/>
                  </a:lnTo>
                  <a:lnTo>
                    <a:pt x="59012" y="210212"/>
                  </a:lnTo>
                  <a:lnTo>
                    <a:pt x="49856" y="203013"/>
                  </a:lnTo>
                  <a:lnTo>
                    <a:pt x="41387" y="195341"/>
                  </a:lnTo>
                  <a:lnTo>
                    <a:pt x="33908" y="187065"/>
                  </a:lnTo>
                  <a:lnTo>
                    <a:pt x="27242" y="178219"/>
                  </a:lnTo>
                  <a:lnTo>
                    <a:pt x="20924" y="168902"/>
                  </a:lnTo>
                  <a:lnTo>
                    <a:pt x="14649" y="159216"/>
                  </a:lnTo>
                  <a:lnTo>
                    <a:pt x="8774" y="148933"/>
                  </a:lnTo>
                  <a:lnTo>
                    <a:pt x="4186" y="137513"/>
                  </a:lnTo>
                  <a:lnTo>
                    <a:pt x="1286" y="124762"/>
                  </a:lnTo>
                  <a:lnTo>
                    <a:pt x="0" y="111114"/>
                  </a:lnTo>
                  <a:lnTo>
                    <a:pt x="50" y="97414"/>
                  </a:lnTo>
                  <a:lnTo>
                    <a:pt x="1132" y="84169"/>
                  </a:lnTo>
                  <a:lnTo>
                    <a:pt x="3298" y="71684"/>
                  </a:lnTo>
                  <a:lnTo>
                    <a:pt x="6947" y="60226"/>
                  </a:lnTo>
                  <a:lnTo>
                    <a:pt x="12175" y="49820"/>
                  </a:lnTo>
                  <a:lnTo>
                    <a:pt x="18803" y="40324"/>
                  </a:lnTo>
                  <a:lnTo>
                    <a:pt x="26547" y="31544"/>
                  </a:lnTo>
                  <a:lnTo>
                    <a:pt x="35132" y="23306"/>
                  </a:lnTo>
                  <a:lnTo>
                    <a:pt x="44489" y="15787"/>
                  </a:lnTo>
                  <a:lnTo>
                    <a:pt x="54747" y="9488"/>
                  </a:lnTo>
                  <a:lnTo>
                    <a:pt x="65897" y="4593"/>
                  </a:lnTo>
                  <a:lnTo>
                    <a:pt x="77484" y="1307"/>
                  </a:lnTo>
                  <a:lnTo>
                    <a:pt x="88729" y="0"/>
                  </a:lnTo>
                  <a:lnTo>
                    <a:pt x="99218" y="681"/>
                  </a:lnTo>
                  <a:lnTo>
                    <a:pt x="108886" y="3069"/>
                  </a:lnTo>
                  <a:lnTo>
                    <a:pt x="117841" y="6799"/>
                  </a:lnTo>
                  <a:lnTo>
                    <a:pt x="126234" y="11534"/>
                  </a:lnTo>
                  <a:lnTo>
                    <a:pt x="134211" y="17320"/>
                  </a:lnTo>
                  <a:lnTo>
                    <a:pt x="141889" y="24558"/>
                  </a:lnTo>
                  <a:lnTo>
                    <a:pt x="149353" y="33349"/>
                  </a:lnTo>
                  <a:lnTo>
                    <a:pt x="156504" y="43354"/>
                  </a:lnTo>
                  <a:lnTo>
                    <a:pt x="163080" y="53986"/>
                  </a:lnTo>
                  <a:lnTo>
                    <a:pt x="168985" y="64842"/>
                  </a:lnTo>
                  <a:lnTo>
                    <a:pt x="174271" y="75723"/>
                  </a:lnTo>
                  <a:lnTo>
                    <a:pt x="179055" y="86555"/>
                  </a:lnTo>
                  <a:lnTo>
                    <a:pt x="183455" y="97306"/>
                  </a:lnTo>
                  <a:lnTo>
                    <a:pt x="187424" y="107527"/>
                  </a:lnTo>
                  <a:lnTo>
                    <a:pt x="191141" y="117345"/>
                  </a:lnTo>
                  <a:lnTo>
                    <a:pt x="194934" y="127623"/>
                  </a:lnTo>
                  <a:lnTo>
                    <a:pt x="199419" y="1400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11191" y="2705823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93617" y="2934"/>
                  </a:lnTo>
                  <a:lnTo>
                    <a:pt x="83128" y="5716"/>
                  </a:lnTo>
                  <a:lnTo>
                    <a:pt x="72827" y="8616"/>
                  </a:lnTo>
                  <a:lnTo>
                    <a:pt x="62525" y="11656"/>
                  </a:lnTo>
                  <a:lnTo>
                    <a:pt x="52181" y="14821"/>
                  </a:lnTo>
                  <a:lnTo>
                    <a:pt x="41806" y="18081"/>
                  </a:lnTo>
                  <a:lnTo>
                    <a:pt x="31860" y="21258"/>
                  </a:lnTo>
                  <a:lnTo>
                    <a:pt x="22267" y="24346"/>
                  </a:lnTo>
                  <a:lnTo>
                    <a:pt x="12183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00663" y="2790051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106945" y="2934"/>
                  </a:lnTo>
                  <a:lnTo>
                    <a:pt x="97958" y="5716"/>
                  </a:lnTo>
                  <a:lnTo>
                    <a:pt x="87963" y="8616"/>
                  </a:lnTo>
                  <a:lnTo>
                    <a:pt x="76982" y="11656"/>
                  </a:lnTo>
                  <a:lnTo>
                    <a:pt x="65171" y="14821"/>
                  </a:lnTo>
                  <a:lnTo>
                    <a:pt x="52731" y="18081"/>
                  </a:lnTo>
                  <a:lnTo>
                    <a:pt x="40438" y="21258"/>
                  </a:lnTo>
                  <a:lnTo>
                    <a:pt x="28416" y="24346"/>
                  </a:lnTo>
                  <a:lnTo>
                    <a:pt x="15614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2505782" y="2919141"/>
            <a:ext cx="16774" cy="7782"/>
          </a:xfrm>
          <a:custGeom>
            <a:avLst/>
            <a:gdLst/>
            <a:ahLst/>
            <a:cxnLst/>
            <a:rect l="0" t="0" r="0" b="0"/>
            <a:pathLst>
              <a:path w="16774" h="7782">
                <a:moveTo>
                  <a:pt x="10528" y="7781"/>
                </a:moveTo>
                <a:lnTo>
                  <a:pt x="15866" y="7701"/>
                </a:lnTo>
                <a:lnTo>
                  <a:pt x="16773" y="3735"/>
                </a:lnTo>
                <a:lnTo>
                  <a:pt x="14772" y="156"/>
                </a:lnTo>
                <a:lnTo>
                  <a:pt x="9452" y="0"/>
                </a:lnTo>
                <a:lnTo>
                  <a:pt x="0" y="7781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3612984" y="2463668"/>
            <a:ext cx="272032" cy="484312"/>
            <a:chOff x="3612984" y="2463668"/>
            <a:chExt cx="272032" cy="484312"/>
          </a:xfrm>
        </p:grpSpPr>
        <p:sp>
          <p:nvSpPr>
            <p:cNvPr id="17" name="Freeform 16"/>
            <p:cNvSpPr/>
            <p:nvPr/>
          </p:nvSpPr>
          <p:spPr>
            <a:xfrm>
              <a:off x="3833426" y="2516310"/>
              <a:ext cx="16758" cy="431670"/>
            </a:xfrm>
            <a:custGeom>
              <a:avLst/>
              <a:gdLst/>
              <a:ahLst/>
              <a:cxnLst/>
              <a:rect l="0" t="0" r="0" b="0"/>
              <a:pathLst>
                <a:path w="16758" h="431670">
                  <a:moveTo>
                    <a:pt x="9475" y="0"/>
                  </a:moveTo>
                  <a:lnTo>
                    <a:pt x="6609" y="11803"/>
                  </a:lnTo>
                  <a:lnTo>
                    <a:pt x="4466" y="23572"/>
                  </a:lnTo>
                  <a:lnTo>
                    <a:pt x="2863" y="36462"/>
                  </a:lnTo>
                  <a:lnTo>
                    <a:pt x="1683" y="50310"/>
                  </a:lnTo>
                  <a:lnTo>
                    <a:pt x="835" y="64638"/>
                  </a:lnTo>
                  <a:lnTo>
                    <a:pt x="241" y="79103"/>
                  </a:lnTo>
                  <a:lnTo>
                    <a:pt x="0" y="93380"/>
                  </a:lnTo>
                  <a:lnTo>
                    <a:pt x="364" y="107108"/>
                  </a:lnTo>
                  <a:lnTo>
                    <a:pt x="1424" y="120163"/>
                  </a:lnTo>
                  <a:lnTo>
                    <a:pt x="3118" y="133080"/>
                  </a:lnTo>
                  <a:lnTo>
                    <a:pt x="5327" y="146898"/>
                  </a:lnTo>
                  <a:lnTo>
                    <a:pt x="7919" y="162132"/>
                  </a:lnTo>
                  <a:lnTo>
                    <a:pt x="10625" y="178791"/>
                  </a:lnTo>
                  <a:lnTo>
                    <a:pt x="13055" y="196657"/>
                  </a:lnTo>
                  <a:lnTo>
                    <a:pt x="15013" y="215454"/>
                  </a:lnTo>
                  <a:lnTo>
                    <a:pt x="16326" y="234771"/>
                  </a:lnTo>
                  <a:lnTo>
                    <a:pt x="16757" y="254103"/>
                  </a:lnTo>
                  <a:lnTo>
                    <a:pt x="16273" y="273169"/>
                  </a:lnTo>
                  <a:lnTo>
                    <a:pt x="15151" y="291731"/>
                  </a:lnTo>
                  <a:lnTo>
                    <a:pt x="13868" y="309509"/>
                  </a:lnTo>
                  <a:lnTo>
                    <a:pt x="12713" y="326432"/>
                  </a:lnTo>
                  <a:lnTo>
                    <a:pt x="11789" y="342594"/>
                  </a:lnTo>
                  <a:lnTo>
                    <a:pt x="11094" y="358149"/>
                  </a:lnTo>
                  <a:lnTo>
                    <a:pt x="10593" y="373230"/>
                  </a:lnTo>
                  <a:lnTo>
                    <a:pt x="10238" y="387359"/>
                  </a:lnTo>
                  <a:lnTo>
                    <a:pt x="9954" y="400839"/>
                  </a:lnTo>
                  <a:lnTo>
                    <a:pt x="9714" y="414859"/>
                  </a:lnTo>
                  <a:lnTo>
                    <a:pt x="9475" y="4316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12984" y="2463668"/>
              <a:ext cx="272032" cy="394611"/>
            </a:xfrm>
            <a:custGeom>
              <a:avLst/>
              <a:gdLst/>
              <a:ahLst/>
              <a:cxnLst/>
              <a:rect l="0" t="0" r="0" b="0"/>
              <a:pathLst>
                <a:path w="272032" h="394611">
                  <a:moveTo>
                    <a:pt x="272031" y="231627"/>
                  </a:moveTo>
                  <a:lnTo>
                    <a:pt x="263296" y="234628"/>
                  </a:lnTo>
                  <a:lnTo>
                    <a:pt x="255590" y="238050"/>
                  </a:lnTo>
                  <a:lnTo>
                    <a:pt x="248179" y="242246"/>
                  </a:lnTo>
                  <a:lnTo>
                    <a:pt x="240572" y="247146"/>
                  </a:lnTo>
                  <a:lnTo>
                    <a:pt x="232097" y="252628"/>
                  </a:lnTo>
                  <a:lnTo>
                    <a:pt x="222469" y="258559"/>
                  </a:lnTo>
                  <a:lnTo>
                    <a:pt x="211901" y="264820"/>
                  </a:lnTo>
                  <a:lnTo>
                    <a:pt x="200890" y="271318"/>
                  </a:lnTo>
                  <a:lnTo>
                    <a:pt x="189780" y="277983"/>
                  </a:lnTo>
                  <a:lnTo>
                    <a:pt x="178729" y="284761"/>
                  </a:lnTo>
                  <a:lnTo>
                    <a:pt x="167782" y="291618"/>
                  </a:lnTo>
                  <a:lnTo>
                    <a:pt x="156937" y="298532"/>
                  </a:lnTo>
                  <a:lnTo>
                    <a:pt x="146011" y="305651"/>
                  </a:lnTo>
                  <a:lnTo>
                    <a:pt x="134676" y="313270"/>
                  </a:lnTo>
                  <a:lnTo>
                    <a:pt x="122789" y="321505"/>
                  </a:lnTo>
                  <a:lnTo>
                    <a:pt x="110533" y="330154"/>
                  </a:lnTo>
                  <a:lnTo>
                    <a:pt x="98305" y="338807"/>
                  </a:lnTo>
                  <a:lnTo>
                    <a:pt x="86339" y="347219"/>
                  </a:lnTo>
                  <a:lnTo>
                    <a:pt x="74695" y="355324"/>
                  </a:lnTo>
                  <a:lnTo>
                    <a:pt x="63343" y="363147"/>
                  </a:lnTo>
                  <a:lnTo>
                    <a:pt x="52226" y="370737"/>
                  </a:lnTo>
                  <a:lnTo>
                    <a:pt x="41285" y="377986"/>
                  </a:lnTo>
                  <a:lnTo>
                    <a:pt x="30472" y="384634"/>
                  </a:lnTo>
                  <a:lnTo>
                    <a:pt x="19769" y="390557"/>
                  </a:lnTo>
                  <a:lnTo>
                    <a:pt x="9878" y="394610"/>
                  </a:lnTo>
                  <a:lnTo>
                    <a:pt x="2958" y="394083"/>
                  </a:lnTo>
                  <a:lnTo>
                    <a:pt x="115" y="388512"/>
                  </a:lnTo>
                  <a:lnTo>
                    <a:pt x="0" y="380127"/>
                  </a:lnTo>
                  <a:lnTo>
                    <a:pt x="1600" y="370064"/>
                  </a:lnTo>
                  <a:lnTo>
                    <a:pt x="4543" y="358831"/>
                  </a:lnTo>
                  <a:lnTo>
                    <a:pt x="8582" y="346748"/>
                  </a:lnTo>
                  <a:lnTo>
                    <a:pt x="13477" y="333889"/>
                  </a:lnTo>
                  <a:lnTo>
                    <a:pt x="19011" y="320128"/>
                  </a:lnTo>
                  <a:lnTo>
                    <a:pt x="25006" y="305466"/>
                  </a:lnTo>
                  <a:lnTo>
                    <a:pt x="31325" y="290027"/>
                  </a:lnTo>
                  <a:lnTo>
                    <a:pt x="37869" y="273978"/>
                  </a:lnTo>
                  <a:lnTo>
                    <a:pt x="44563" y="257486"/>
                  </a:lnTo>
                  <a:lnTo>
                    <a:pt x="51193" y="241004"/>
                  </a:lnTo>
                  <a:lnTo>
                    <a:pt x="57419" y="225244"/>
                  </a:lnTo>
                  <a:lnTo>
                    <a:pt x="63087" y="210523"/>
                  </a:lnTo>
                  <a:lnTo>
                    <a:pt x="68216" y="196332"/>
                  </a:lnTo>
                  <a:lnTo>
                    <a:pt x="72895" y="181584"/>
                  </a:lnTo>
                  <a:lnTo>
                    <a:pt x="77229" y="165690"/>
                  </a:lnTo>
                  <a:lnTo>
                    <a:pt x="81310" y="148571"/>
                  </a:lnTo>
                  <a:lnTo>
                    <a:pt x="85212" y="130388"/>
                  </a:lnTo>
                  <a:lnTo>
                    <a:pt x="88984" y="111385"/>
                  </a:lnTo>
                  <a:lnTo>
                    <a:pt x="92513" y="92110"/>
                  </a:lnTo>
                  <a:lnTo>
                    <a:pt x="95879" y="71191"/>
                  </a:lnTo>
                  <a:lnTo>
                    <a:pt x="99379" y="43439"/>
                  </a:lnTo>
                  <a:lnTo>
                    <a:pt x="10357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403467" y="4274570"/>
            <a:ext cx="345508" cy="937037"/>
            <a:chOff x="7403467" y="4274570"/>
            <a:chExt cx="345508" cy="937037"/>
          </a:xfrm>
        </p:grpSpPr>
        <p:sp>
          <p:nvSpPr>
            <p:cNvPr id="20" name="Freeform 19"/>
            <p:cNvSpPr/>
            <p:nvPr/>
          </p:nvSpPr>
          <p:spPr>
            <a:xfrm>
              <a:off x="7706860" y="4274570"/>
              <a:ext cx="42115" cy="937037"/>
            </a:xfrm>
            <a:custGeom>
              <a:avLst/>
              <a:gdLst/>
              <a:ahLst/>
              <a:cxnLst/>
              <a:rect l="0" t="0" r="0" b="0"/>
              <a:pathLst>
                <a:path w="42115" h="937037">
                  <a:moveTo>
                    <a:pt x="42114" y="0"/>
                  </a:moveTo>
                  <a:lnTo>
                    <a:pt x="39247" y="11936"/>
                  </a:lnTo>
                  <a:lnTo>
                    <a:pt x="37105" y="24985"/>
                  </a:lnTo>
                  <a:lnTo>
                    <a:pt x="35497" y="40460"/>
                  </a:lnTo>
                  <a:lnTo>
                    <a:pt x="34144" y="57682"/>
                  </a:lnTo>
                  <a:lnTo>
                    <a:pt x="32647" y="75346"/>
                  </a:lnTo>
                  <a:lnTo>
                    <a:pt x="30801" y="92647"/>
                  </a:lnTo>
                  <a:lnTo>
                    <a:pt x="28735" y="109465"/>
                  </a:lnTo>
                  <a:lnTo>
                    <a:pt x="26802" y="126110"/>
                  </a:lnTo>
                  <a:lnTo>
                    <a:pt x="25206" y="142818"/>
                  </a:lnTo>
                  <a:lnTo>
                    <a:pt x="23982" y="159679"/>
                  </a:lnTo>
                  <a:lnTo>
                    <a:pt x="23086" y="176705"/>
                  </a:lnTo>
                  <a:lnTo>
                    <a:pt x="22448" y="193878"/>
                  </a:lnTo>
                  <a:lnTo>
                    <a:pt x="22004" y="211330"/>
                  </a:lnTo>
                  <a:lnTo>
                    <a:pt x="21698" y="229339"/>
                  </a:lnTo>
                  <a:lnTo>
                    <a:pt x="21489" y="248007"/>
                  </a:lnTo>
                  <a:lnTo>
                    <a:pt x="21347" y="267119"/>
                  </a:lnTo>
                  <a:lnTo>
                    <a:pt x="21252" y="286256"/>
                  </a:lnTo>
                  <a:lnTo>
                    <a:pt x="21188" y="305175"/>
                  </a:lnTo>
                  <a:lnTo>
                    <a:pt x="21145" y="324134"/>
                  </a:lnTo>
                  <a:lnTo>
                    <a:pt x="21115" y="343769"/>
                  </a:lnTo>
                  <a:lnTo>
                    <a:pt x="21096" y="364384"/>
                  </a:lnTo>
                  <a:lnTo>
                    <a:pt x="21084" y="385807"/>
                  </a:lnTo>
                  <a:lnTo>
                    <a:pt x="21075" y="407573"/>
                  </a:lnTo>
                  <a:lnTo>
                    <a:pt x="21069" y="429371"/>
                  </a:lnTo>
                  <a:lnTo>
                    <a:pt x="21065" y="451230"/>
                  </a:lnTo>
                  <a:lnTo>
                    <a:pt x="21062" y="473425"/>
                  </a:lnTo>
                  <a:lnTo>
                    <a:pt x="21061" y="496091"/>
                  </a:lnTo>
                  <a:lnTo>
                    <a:pt x="21059" y="519058"/>
                  </a:lnTo>
                  <a:lnTo>
                    <a:pt x="21058" y="541943"/>
                  </a:lnTo>
                  <a:lnTo>
                    <a:pt x="21053" y="564528"/>
                  </a:lnTo>
                  <a:lnTo>
                    <a:pt x="20880" y="586762"/>
                  </a:lnTo>
                  <a:lnTo>
                    <a:pt x="20231" y="608685"/>
                  </a:lnTo>
                  <a:lnTo>
                    <a:pt x="18983" y="630358"/>
                  </a:lnTo>
                  <a:lnTo>
                    <a:pt x="17330" y="651847"/>
                  </a:lnTo>
                  <a:lnTo>
                    <a:pt x="15681" y="673201"/>
                  </a:lnTo>
                  <a:lnTo>
                    <a:pt x="14279" y="694456"/>
                  </a:lnTo>
                  <a:lnTo>
                    <a:pt x="13185" y="715478"/>
                  </a:lnTo>
                  <a:lnTo>
                    <a:pt x="12378" y="735980"/>
                  </a:lnTo>
                  <a:lnTo>
                    <a:pt x="11795" y="755855"/>
                  </a:lnTo>
                  <a:lnTo>
                    <a:pt x="11217" y="775474"/>
                  </a:lnTo>
                  <a:lnTo>
                    <a:pt x="10289" y="795559"/>
                  </a:lnTo>
                  <a:lnTo>
                    <a:pt x="8849" y="816467"/>
                  </a:lnTo>
                  <a:lnTo>
                    <a:pt x="7059" y="837745"/>
                  </a:lnTo>
                  <a:lnTo>
                    <a:pt x="5130" y="860707"/>
                  </a:lnTo>
                  <a:lnTo>
                    <a:pt x="2892" y="890731"/>
                  </a:lnTo>
                  <a:lnTo>
                    <a:pt x="0" y="9370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403467" y="4316684"/>
              <a:ext cx="345508" cy="631956"/>
            </a:xfrm>
            <a:custGeom>
              <a:avLst/>
              <a:gdLst/>
              <a:ahLst/>
              <a:cxnLst/>
              <a:rect l="0" t="0" r="0" b="0"/>
              <a:pathLst>
                <a:path w="345508" h="631956">
                  <a:moveTo>
                    <a:pt x="345507" y="421139"/>
                  </a:moveTo>
                  <a:lnTo>
                    <a:pt x="339572" y="426940"/>
                  </a:lnTo>
                  <a:lnTo>
                    <a:pt x="333367" y="431864"/>
                  </a:lnTo>
                  <a:lnTo>
                    <a:pt x="326275" y="436371"/>
                  </a:lnTo>
                  <a:lnTo>
                    <a:pt x="318508" y="440765"/>
                  </a:lnTo>
                  <a:lnTo>
                    <a:pt x="310511" y="445427"/>
                  </a:lnTo>
                  <a:lnTo>
                    <a:pt x="302570" y="450542"/>
                  </a:lnTo>
                  <a:lnTo>
                    <a:pt x="294795" y="456120"/>
                  </a:lnTo>
                  <a:lnTo>
                    <a:pt x="287202" y="462092"/>
                  </a:lnTo>
                  <a:lnTo>
                    <a:pt x="279756" y="468375"/>
                  </a:lnTo>
                  <a:lnTo>
                    <a:pt x="272095" y="475051"/>
                  </a:lnTo>
                  <a:lnTo>
                    <a:pt x="263574" y="482365"/>
                  </a:lnTo>
                  <a:lnTo>
                    <a:pt x="253916" y="490391"/>
                  </a:lnTo>
                  <a:lnTo>
                    <a:pt x="243496" y="498899"/>
                  </a:lnTo>
                  <a:lnTo>
                    <a:pt x="233115" y="507457"/>
                  </a:lnTo>
                  <a:lnTo>
                    <a:pt x="223246" y="515805"/>
                  </a:lnTo>
                  <a:lnTo>
                    <a:pt x="214012" y="523867"/>
                  </a:lnTo>
                  <a:lnTo>
                    <a:pt x="205356" y="531660"/>
                  </a:lnTo>
                  <a:lnTo>
                    <a:pt x="197163" y="539231"/>
                  </a:lnTo>
                  <a:lnTo>
                    <a:pt x="189153" y="546468"/>
                  </a:lnTo>
                  <a:lnTo>
                    <a:pt x="180921" y="553108"/>
                  </a:lnTo>
                  <a:lnTo>
                    <a:pt x="172267" y="559063"/>
                  </a:lnTo>
                  <a:lnTo>
                    <a:pt x="163333" y="564554"/>
                  </a:lnTo>
                  <a:lnTo>
                    <a:pt x="154488" y="570010"/>
                  </a:lnTo>
                  <a:lnTo>
                    <a:pt x="145938" y="575683"/>
                  </a:lnTo>
                  <a:lnTo>
                    <a:pt x="137401" y="581647"/>
                  </a:lnTo>
                  <a:lnTo>
                    <a:pt x="128223" y="587884"/>
                  </a:lnTo>
                  <a:lnTo>
                    <a:pt x="118089" y="594338"/>
                  </a:lnTo>
                  <a:lnTo>
                    <a:pt x="107163" y="600790"/>
                  </a:lnTo>
                  <a:lnTo>
                    <a:pt x="95903" y="606889"/>
                  </a:lnTo>
                  <a:lnTo>
                    <a:pt x="84624" y="612469"/>
                  </a:lnTo>
                  <a:lnTo>
                    <a:pt x="73458" y="617536"/>
                  </a:lnTo>
                  <a:lnTo>
                    <a:pt x="62434" y="622173"/>
                  </a:lnTo>
                  <a:lnTo>
                    <a:pt x="51544" y="626465"/>
                  </a:lnTo>
                  <a:lnTo>
                    <a:pt x="40928" y="630009"/>
                  </a:lnTo>
                  <a:lnTo>
                    <a:pt x="30866" y="631952"/>
                  </a:lnTo>
                  <a:lnTo>
                    <a:pt x="21479" y="631955"/>
                  </a:lnTo>
                  <a:lnTo>
                    <a:pt x="13208" y="629990"/>
                  </a:lnTo>
                  <a:lnTo>
                    <a:pt x="6863" y="626080"/>
                  </a:lnTo>
                  <a:lnTo>
                    <a:pt x="2711" y="620438"/>
                  </a:lnTo>
                  <a:lnTo>
                    <a:pt x="551" y="613074"/>
                  </a:lnTo>
                  <a:lnTo>
                    <a:pt x="0" y="603712"/>
                  </a:lnTo>
                  <a:lnTo>
                    <a:pt x="661" y="592377"/>
                  </a:lnTo>
                  <a:lnTo>
                    <a:pt x="2203" y="579190"/>
                  </a:lnTo>
                  <a:lnTo>
                    <a:pt x="4366" y="564212"/>
                  </a:lnTo>
                  <a:lnTo>
                    <a:pt x="6962" y="547663"/>
                  </a:lnTo>
                  <a:lnTo>
                    <a:pt x="9854" y="530178"/>
                  </a:lnTo>
                  <a:lnTo>
                    <a:pt x="12948" y="512683"/>
                  </a:lnTo>
                  <a:lnTo>
                    <a:pt x="16178" y="495699"/>
                  </a:lnTo>
                  <a:lnTo>
                    <a:pt x="19501" y="479365"/>
                  </a:lnTo>
                  <a:lnTo>
                    <a:pt x="22885" y="463630"/>
                  </a:lnTo>
                  <a:lnTo>
                    <a:pt x="26311" y="448377"/>
                  </a:lnTo>
                  <a:lnTo>
                    <a:pt x="29763" y="433489"/>
                  </a:lnTo>
                  <a:lnTo>
                    <a:pt x="33236" y="418863"/>
                  </a:lnTo>
                  <a:lnTo>
                    <a:pt x="36722" y="404419"/>
                  </a:lnTo>
                  <a:lnTo>
                    <a:pt x="40215" y="389936"/>
                  </a:lnTo>
                  <a:lnTo>
                    <a:pt x="43713" y="375066"/>
                  </a:lnTo>
                  <a:lnTo>
                    <a:pt x="47220" y="359646"/>
                  </a:lnTo>
                  <a:lnTo>
                    <a:pt x="50896" y="343526"/>
                  </a:lnTo>
                  <a:lnTo>
                    <a:pt x="55051" y="326488"/>
                  </a:lnTo>
                  <a:lnTo>
                    <a:pt x="59806" y="308508"/>
                  </a:lnTo>
                  <a:lnTo>
                    <a:pt x="64967" y="289874"/>
                  </a:lnTo>
                  <a:lnTo>
                    <a:pt x="70124" y="271066"/>
                  </a:lnTo>
                  <a:lnTo>
                    <a:pt x="75036" y="252376"/>
                  </a:lnTo>
                  <a:lnTo>
                    <a:pt x="79638" y="233742"/>
                  </a:lnTo>
                  <a:lnTo>
                    <a:pt x="83955" y="214858"/>
                  </a:lnTo>
                  <a:lnTo>
                    <a:pt x="88047" y="195565"/>
                  </a:lnTo>
                  <a:lnTo>
                    <a:pt x="92133" y="176015"/>
                  </a:lnTo>
                  <a:lnTo>
                    <a:pt x="96572" y="156575"/>
                  </a:lnTo>
                  <a:lnTo>
                    <a:pt x="101520" y="137454"/>
                  </a:lnTo>
                  <a:lnTo>
                    <a:pt x="106813" y="118527"/>
                  </a:lnTo>
                  <a:lnTo>
                    <a:pt x="112058" y="99447"/>
                  </a:lnTo>
                  <a:lnTo>
                    <a:pt x="117024" y="80044"/>
                  </a:lnTo>
                  <a:lnTo>
                    <a:pt x="121508" y="61198"/>
                  </a:lnTo>
                  <a:lnTo>
                    <a:pt x="125692" y="42895"/>
                  </a:lnTo>
                  <a:lnTo>
                    <a:pt x="129939" y="23525"/>
                  </a:lnTo>
                  <a:lnTo>
                    <a:pt x="13493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646943" y="3855215"/>
            <a:ext cx="2252005" cy="606656"/>
            <a:chOff x="1646943" y="3855215"/>
            <a:chExt cx="2252005" cy="606656"/>
          </a:xfrm>
        </p:grpSpPr>
        <p:sp>
          <p:nvSpPr>
            <p:cNvPr id="23" name="Freeform 22"/>
            <p:cNvSpPr/>
            <p:nvPr/>
          </p:nvSpPr>
          <p:spPr>
            <a:xfrm>
              <a:off x="1646943" y="4032724"/>
              <a:ext cx="232449" cy="429147"/>
            </a:xfrm>
            <a:custGeom>
              <a:avLst/>
              <a:gdLst/>
              <a:ahLst/>
              <a:cxnLst/>
              <a:rect l="0" t="0" r="0" b="0"/>
              <a:pathLst>
                <a:path w="232449" h="429147">
                  <a:moveTo>
                    <a:pt x="58673" y="41804"/>
                  </a:moveTo>
                  <a:lnTo>
                    <a:pt x="49939" y="47672"/>
                  </a:lnTo>
                  <a:lnTo>
                    <a:pt x="42232" y="53237"/>
                  </a:lnTo>
                  <a:lnTo>
                    <a:pt x="34830" y="59040"/>
                  </a:lnTo>
                  <a:lnTo>
                    <a:pt x="27569" y="65294"/>
                  </a:lnTo>
                  <a:lnTo>
                    <a:pt x="20390" y="72271"/>
                  </a:lnTo>
                  <a:lnTo>
                    <a:pt x="13275" y="79979"/>
                  </a:lnTo>
                  <a:lnTo>
                    <a:pt x="6605" y="85730"/>
                  </a:lnTo>
                  <a:lnTo>
                    <a:pt x="1781" y="86265"/>
                  </a:lnTo>
                  <a:lnTo>
                    <a:pt x="0" y="82657"/>
                  </a:lnTo>
                  <a:lnTo>
                    <a:pt x="921" y="76421"/>
                  </a:lnTo>
                  <a:lnTo>
                    <a:pt x="3818" y="68576"/>
                  </a:lnTo>
                  <a:lnTo>
                    <a:pt x="8072" y="59744"/>
                  </a:lnTo>
                  <a:lnTo>
                    <a:pt x="13248" y="50309"/>
                  </a:lnTo>
                  <a:lnTo>
                    <a:pt x="19207" y="40826"/>
                  </a:lnTo>
                  <a:lnTo>
                    <a:pt x="26051" y="32050"/>
                  </a:lnTo>
                  <a:lnTo>
                    <a:pt x="33775" y="24326"/>
                  </a:lnTo>
                  <a:lnTo>
                    <a:pt x="42253" y="17644"/>
                  </a:lnTo>
                  <a:lnTo>
                    <a:pt x="51325" y="11838"/>
                  </a:lnTo>
                  <a:lnTo>
                    <a:pt x="60837" y="6720"/>
                  </a:lnTo>
                  <a:lnTo>
                    <a:pt x="70665" y="2604"/>
                  </a:lnTo>
                  <a:lnTo>
                    <a:pt x="80717" y="267"/>
                  </a:lnTo>
                  <a:lnTo>
                    <a:pt x="90912" y="0"/>
                  </a:lnTo>
                  <a:lnTo>
                    <a:pt x="100877" y="1957"/>
                  </a:lnTo>
                  <a:lnTo>
                    <a:pt x="109962" y="6394"/>
                  </a:lnTo>
                  <a:lnTo>
                    <a:pt x="117881" y="13198"/>
                  </a:lnTo>
                  <a:lnTo>
                    <a:pt x="124519" y="21987"/>
                  </a:lnTo>
                  <a:lnTo>
                    <a:pt x="129762" y="32311"/>
                  </a:lnTo>
                  <a:lnTo>
                    <a:pt x="133691" y="43767"/>
                  </a:lnTo>
                  <a:lnTo>
                    <a:pt x="136365" y="56032"/>
                  </a:lnTo>
                  <a:lnTo>
                    <a:pt x="137726" y="68862"/>
                  </a:lnTo>
                  <a:lnTo>
                    <a:pt x="137869" y="82077"/>
                  </a:lnTo>
                  <a:lnTo>
                    <a:pt x="137001" y="95391"/>
                  </a:lnTo>
                  <a:lnTo>
                    <a:pt x="135357" y="108410"/>
                  </a:lnTo>
                  <a:lnTo>
                    <a:pt x="133138" y="120941"/>
                  </a:lnTo>
                  <a:lnTo>
                    <a:pt x="130344" y="132814"/>
                  </a:lnTo>
                  <a:lnTo>
                    <a:pt x="126791" y="143796"/>
                  </a:lnTo>
                  <a:lnTo>
                    <a:pt x="122438" y="153850"/>
                  </a:lnTo>
                  <a:lnTo>
                    <a:pt x="117379" y="163095"/>
                  </a:lnTo>
                  <a:lnTo>
                    <a:pt x="111758" y="171699"/>
                  </a:lnTo>
                  <a:lnTo>
                    <a:pt x="105713" y="179825"/>
                  </a:lnTo>
                  <a:lnTo>
                    <a:pt x="99195" y="187606"/>
                  </a:lnTo>
                  <a:lnTo>
                    <a:pt x="91989" y="195146"/>
                  </a:lnTo>
                  <a:lnTo>
                    <a:pt x="84059" y="202464"/>
                  </a:lnTo>
                  <a:lnTo>
                    <a:pt x="76581" y="207723"/>
                  </a:lnTo>
                  <a:lnTo>
                    <a:pt x="72164" y="208903"/>
                  </a:lnTo>
                  <a:lnTo>
                    <a:pt x="72257" y="207325"/>
                  </a:lnTo>
                  <a:lnTo>
                    <a:pt x="76385" y="204397"/>
                  </a:lnTo>
                  <a:lnTo>
                    <a:pt x="83564" y="201234"/>
                  </a:lnTo>
                  <a:lnTo>
                    <a:pt x="92917" y="198829"/>
                  </a:lnTo>
                  <a:lnTo>
                    <a:pt x="103778" y="197602"/>
                  </a:lnTo>
                  <a:lnTo>
                    <a:pt x="115674" y="197546"/>
                  </a:lnTo>
                  <a:lnTo>
                    <a:pt x="128271" y="198475"/>
                  </a:lnTo>
                  <a:lnTo>
                    <a:pt x="141338" y="200167"/>
                  </a:lnTo>
                  <a:lnTo>
                    <a:pt x="154556" y="202584"/>
                  </a:lnTo>
                  <a:lnTo>
                    <a:pt x="167512" y="205875"/>
                  </a:lnTo>
                  <a:lnTo>
                    <a:pt x="179998" y="210051"/>
                  </a:lnTo>
                  <a:lnTo>
                    <a:pt x="191672" y="215159"/>
                  </a:lnTo>
                  <a:lnTo>
                    <a:pt x="201988" y="221344"/>
                  </a:lnTo>
                  <a:lnTo>
                    <a:pt x="210773" y="228591"/>
                  </a:lnTo>
                  <a:lnTo>
                    <a:pt x="218011" y="237068"/>
                  </a:lnTo>
                  <a:lnTo>
                    <a:pt x="223665" y="247194"/>
                  </a:lnTo>
                  <a:lnTo>
                    <a:pt x="227873" y="259041"/>
                  </a:lnTo>
                  <a:lnTo>
                    <a:pt x="230736" y="272234"/>
                  </a:lnTo>
                  <a:lnTo>
                    <a:pt x="232225" y="286153"/>
                  </a:lnTo>
                  <a:lnTo>
                    <a:pt x="232448" y="300364"/>
                  </a:lnTo>
                  <a:lnTo>
                    <a:pt x="231465" y="314650"/>
                  </a:lnTo>
                  <a:lnTo>
                    <a:pt x="229210" y="328920"/>
                  </a:lnTo>
                  <a:lnTo>
                    <a:pt x="225768" y="343138"/>
                  </a:lnTo>
                  <a:lnTo>
                    <a:pt x="221339" y="356972"/>
                  </a:lnTo>
                  <a:lnTo>
                    <a:pt x="216149" y="369816"/>
                  </a:lnTo>
                  <a:lnTo>
                    <a:pt x="210396" y="381415"/>
                  </a:lnTo>
                  <a:lnTo>
                    <a:pt x="204077" y="391680"/>
                  </a:lnTo>
                  <a:lnTo>
                    <a:pt x="197003" y="400511"/>
                  </a:lnTo>
                  <a:lnTo>
                    <a:pt x="189129" y="408003"/>
                  </a:lnTo>
                  <a:lnTo>
                    <a:pt x="180382" y="414222"/>
                  </a:lnTo>
                  <a:lnTo>
                    <a:pt x="170601" y="419117"/>
                  </a:lnTo>
                  <a:lnTo>
                    <a:pt x="159794" y="422785"/>
                  </a:lnTo>
                  <a:lnTo>
                    <a:pt x="148113" y="425437"/>
                  </a:lnTo>
                  <a:lnTo>
                    <a:pt x="135748" y="427309"/>
                  </a:lnTo>
                  <a:lnTo>
                    <a:pt x="122880" y="428600"/>
                  </a:lnTo>
                  <a:lnTo>
                    <a:pt x="109817" y="429146"/>
                  </a:lnTo>
                  <a:lnTo>
                    <a:pt x="96974" y="428456"/>
                  </a:lnTo>
                  <a:lnTo>
                    <a:pt x="84560" y="426365"/>
                  </a:lnTo>
                  <a:lnTo>
                    <a:pt x="72598" y="423164"/>
                  </a:lnTo>
                  <a:lnTo>
                    <a:pt x="61024" y="419405"/>
                  </a:lnTo>
                  <a:lnTo>
                    <a:pt x="49769" y="415476"/>
                  </a:lnTo>
                  <a:lnTo>
                    <a:pt x="39206" y="411708"/>
                  </a:lnTo>
                  <a:lnTo>
                    <a:pt x="29120" y="408090"/>
                  </a:lnTo>
                  <a:lnTo>
                    <a:pt x="18623" y="404312"/>
                  </a:lnTo>
                  <a:lnTo>
                    <a:pt x="6031" y="3997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58954" y="4011357"/>
              <a:ext cx="216060" cy="398468"/>
            </a:xfrm>
            <a:custGeom>
              <a:avLst/>
              <a:gdLst/>
              <a:ahLst/>
              <a:cxnLst/>
              <a:rect l="0" t="0" r="0" b="0"/>
              <a:pathLst>
                <a:path w="216060" h="398468">
                  <a:moveTo>
                    <a:pt x="146745" y="0"/>
                  </a:moveTo>
                  <a:lnTo>
                    <a:pt x="140676" y="5733"/>
                  </a:lnTo>
                  <a:lnTo>
                    <a:pt x="133191" y="10018"/>
                  </a:lnTo>
                  <a:lnTo>
                    <a:pt x="123512" y="13219"/>
                  </a:lnTo>
                  <a:lnTo>
                    <a:pt x="112198" y="15408"/>
                  </a:lnTo>
                  <a:lnTo>
                    <a:pt x="100215" y="16456"/>
                  </a:lnTo>
                  <a:lnTo>
                    <a:pt x="88189" y="16408"/>
                  </a:lnTo>
                  <a:lnTo>
                    <a:pt x="76221" y="15756"/>
                  </a:lnTo>
                  <a:lnTo>
                    <a:pt x="64061" y="15325"/>
                  </a:lnTo>
                  <a:lnTo>
                    <a:pt x="51575" y="15580"/>
                  </a:lnTo>
                  <a:lnTo>
                    <a:pt x="39396" y="17266"/>
                  </a:lnTo>
                  <a:lnTo>
                    <a:pt x="28803" y="21524"/>
                  </a:lnTo>
                  <a:lnTo>
                    <a:pt x="20383" y="28729"/>
                  </a:lnTo>
                  <a:lnTo>
                    <a:pt x="14069" y="38450"/>
                  </a:lnTo>
                  <a:lnTo>
                    <a:pt x="9506" y="49867"/>
                  </a:lnTo>
                  <a:lnTo>
                    <a:pt x="6290" y="62316"/>
                  </a:lnTo>
                  <a:lnTo>
                    <a:pt x="4059" y="75381"/>
                  </a:lnTo>
                  <a:lnTo>
                    <a:pt x="2530" y="88815"/>
                  </a:lnTo>
                  <a:lnTo>
                    <a:pt x="1489" y="102472"/>
                  </a:lnTo>
                  <a:lnTo>
                    <a:pt x="785" y="116267"/>
                  </a:lnTo>
                  <a:lnTo>
                    <a:pt x="310" y="130149"/>
                  </a:lnTo>
                  <a:lnTo>
                    <a:pt x="0" y="144058"/>
                  </a:lnTo>
                  <a:lnTo>
                    <a:pt x="151" y="156989"/>
                  </a:lnTo>
                  <a:lnTo>
                    <a:pt x="2001" y="166970"/>
                  </a:lnTo>
                  <a:lnTo>
                    <a:pt x="6037" y="172743"/>
                  </a:lnTo>
                  <a:lnTo>
                    <a:pt x="11119" y="174122"/>
                  </a:lnTo>
                  <a:lnTo>
                    <a:pt x="16746" y="171936"/>
                  </a:lnTo>
                  <a:lnTo>
                    <a:pt x="22922" y="167474"/>
                  </a:lnTo>
                  <a:lnTo>
                    <a:pt x="29862" y="162130"/>
                  </a:lnTo>
                  <a:lnTo>
                    <a:pt x="37628" y="156743"/>
                  </a:lnTo>
                  <a:lnTo>
                    <a:pt x="46290" y="151979"/>
                  </a:lnTo>
                  <a:lnTo>
                    <a:pt x="56011" y="148527"/>
                  </a:lnTo>
                  <a:lnTo>
                    <a:pt x="66770" y="146612"/>
                  </a:lnTo>
                  <a:lnTo>
                    <a:pt x="78248" y="146103"/>
                  </a:lnTo>
                  <a:lnTo>
                    <a:pt x="89944" y="146732"/>
                  </a:lnTo>
                  <a:lnTo>
                    <a:pt x="101545" y="148227"/>
                  </a:lnTo>
                  <a:lnTo>
                    <a:pt x="112773" y="150512"/>
                  </a:lnTo>
                  <a:lnTo>
                    <a:pt x="123313" y="153715"/>
                  </a:lnTo>
                  <a:lnTo>
                    <a:pt x="133067" y="157829"/>
                  </a:lnTo>
                  <a:lnTo>
                    <a:pt x="142108" y="162726"/>
                  </a:lnTo>
                  <a:lnTo>
                    <a:pt x="150575" y="168237"/>
                  </a:lnTo>
                  <a:lnTo>
                    <a:pt x="158609" y="174209"/>
                  </a:lnTo>
                  <a:lnTo>
                    <a:pt x="166329" y="180677"/>
                  </a:lnTo>
                  <a:lnTo>
                    <a:pt x="173827" y="187850"/>
                  </a:lnTo>
                  <a:lnTo>
                    <a:pt x="181167" y="195792"/>
                  </a:lnTo>
                  <a:lnTo>
                    <a:pt x="188233" y="204584"/>
                  </a:lnTo>
                  <a:lnTo>
                    <a:pt x="194752" y="214395"/>
                  </a:lnTo>
                  <a:lnTo>
                    <a:pt x="200613" y="225226"/>
                  </a:lnTo>
                  <a:lnTo>
                    <a:pt x="205700" y="237093"/>
                  </a:lnTo>
                  <a:lnTo>
                    <a:pt x="209819" y="250116"/>
                  </a:lnTo>
                  <a:lnTo>
                    <a:pt x="212954" y="264238"/>
                  </a:lnTo>
                  <a:lnTo>
                    <a:pt x="215076" y="278959"/>
                  </a:lnTo>
                  <a:lnTo>
                    <a:pt x="216059" y="293452"/>
                  </a:lnTo>
                  <a:lnTo>
                    <a:pt x="215934" y="307266"/>
                  </a:lnTo>
                  <a:lnTo>
                    <a:pt x="214546" y="320151"/>
                  </a:lnTo>
                  <a:lnTo>
                    <a:pt x="211488" y="331884"/>
                  </a:lnTo>
                  <a:lnTo>
                    <a:pt x="206688" y="342474"/>
                  </a:lnTo>
                  <a:lnTo>
                    <a:pt x="200363" y="351925"/>
                  </a:lnTo>
                  <a:lnTo>
                    <a:pt x="192829" y="360143"/>
                  </a:lnTo>
                  <a:lnTo>
                    <a:pt x="184394" y="367195"/>
                  </a:lnTo>
                  <a:lnTo>
                    <a:pt x="175308" y="373273"/>
                  </a:lnTo>
                  <a:lnTo>
                    <a:pt x="165764" y="378599"/>
                  </a:lnTo>
                  <a:lnTo>
                    <a:pt x="155899" y="383366"/>
                  </a:lnTo>
                  <a:lnTo>
                    <a:pt x="145649" y="387569"/>
                  </a:lnTo>
                  <a:lnTo>
                    <a:pt x="134776" y="391021"/>
                  </a:lnTo>
                  <a:lnTo>
                    <a:pt x="123198" y="393677"/>
                  </a:lnTo>
                  <a:lnTo>
                    <a:pt x="110980" y="395630"/>
                  </a:lnTo>
                  <a:lnTo>
                    <a:pt x="98246" y="397024"/>
                  </a:lnTo>
                  <a:lnTo>
                    <a:pt x="85132" y="397995"/>
                  </a:lnTo>
                  <a:lnTo>
                    <a:pt x="71966" y="398467"/>
                  </a:lnTo>
                  <a:lnTo>
                    <a:pt x="57765" y="398099"/>
                  </a:lnTo>
                  <a:lnTo>
                    <a:pt x="39049" y="395744"/>
                  </a:lnTo>
                  <a:lnTo>
                    <a:pt x="9875" y="3895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326798" y="4169285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596" y="67"/>
                  </a:lnTo>
                  <a:lnTo>
                    <a:pt x="123827" y="706"/>
                  </a:lnTo>
                  <a:lnTo>
                    <a:pt x="110937" y="1999"/>
                  </a:lnTo>
                  <a:lnTo>
                    <a:pt x="97089" y="3686"/>
                  </a:lnTo>
                  <a:lnTo>
                    <a:pt x="82761" y="5354"/>
                  </a:lnTo>
                  <a:lnTo>
                    <a:pt x="68305" y="6772"/>
                  </a:lnTo>
                  <a:lnTo>
                    <a:pt x="54295" y="8074"/>
                  </a:lnTo>
                  <a:lnTo>
                    <a:pt x="40111" y="9907"/>
                  </a:lnTo>
                  <a:lnTo>
                    <a:pt x="23395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609697" y="3957384"/>
              <a:ext cx="259947" cy="390886"/>
            </a:xfrm>
            <a:custGeom>
              <a:avLst/>
              <a:gdLst/>
              <a:ahLst/>
              <a:cxnLst/>
              <a:rect l="0" t="0" r="0" b="0"/>
              <a:pathLst>
                <a:path w="259947" h="390886">
                  <a:moveTo>
                    <a:pt x="11898" y="53973"/>
                  </a:moveTo>
                  <a:lnTo>
                    <a:pt x="3616" y="59008"/>
                  </a:lnTo>
                  <a:lnTo>
                    <a:pt x="0" y="58080"/>
                  </a:lnTo>
                  <a:lnTo>
                    <a:pt x="181" y="53774"/>
                  </a:lnTo>
                  <a:lnTo>
                    <a:pt x="2783" y="48167"/>
                  </a:lnTo>
                  <a:lnTo>
                    <a:pt x="6927" y="41974"/>
                  </a:lnTo>
                  <a:lnTo>
                    <a:pt x="12061" y="35469"/>
                  </a:lnTo>
                  <a:lnTo>
                    <a:pt x="17845" y="28784"/>
                  </a:lnTo>
                  <a:lnTo>
                    <a:pt x="24218" y="22152"/>
                  </a:lnTo>
                  <a:lnTo>
                    <a:pt x="31344" y="15921"/>
                  </a:lnTo>
                  <a:lnTo>
                    <a:pt x="39257" y="10257"/>
                  </a:lnTo>
                  <a:lnTo>
                    <a:pt x="47863" y="5470"/>
                  </a:lnTo>
                  <a:lnTo>
                    <a:pt x="57020" y="2085"/>
                  </a:lnTo>
                  <a:lnTo>
                    <a:pt x="66585" y="259"/>
                  </a:lnTo>
                  <a:lnTo>
                    <a:pt x="76279" y="0"/>
                  </a:lnTo>
                  <a:lnTo>
                    <a:pt x="85707" y="1339"/>
                  </a:lnTo>
                  <a:lnTo>
                    <a:pt x="94676" y="4131"/>
                  </a:lnTo>
                  <a:lnTo>
                    <a:pt x="103172" y="8276"/>
                  </a:lnTo>
                  <a:lnTo>
                    <a:pt x="111265" y="13798"/>
                  </a:lnTo>
                  <a:lnTo>
                    <a:pt x="119035" y="20589"/>
                  </a:lnTo>
                  <a:lnTo>
                    <a:pt x="126237" y="28587"/>
                  </a:lnTo>
                  <a:lnTo>
                    <a:pt x="132322" y="37858"/>
                  </a:lnTo>
                  <a:lnTo>
                    <a:pt x="137077" y="48314"/>
                  </a:lnTo>
                  <a:lnTo>
                    <a:pt x="140440" y="59588"/>
                  </a:lnTo>
                  <a:lnTo>
                    <a:pt x="142331" y="71148"/>
                  </a:lnTo>
                  <a:lnTo>
                    <a:pt x="142856" y="82661"/>
                  </a:lnTo>
                  <a:lnTo>
                    <a:pt x="142091" y="94001"/>
                  </a:lnTo>
                  <a:lnTo>
                    <a:pt x="139990" y="105148"/>
                  </a:lnTo>
                  <a:lnTo>
                    <a:pt x="136654" y="116123"/>
                  </a:lnTo>
                  <a:lnTo>
                    <a:pt x="132298" y="126800"/>
                  </a:lnTo>
                  <a:lnTo>
                    <a:pt x="127158" y="136902"/>
                  </a:lnTo>
                  <a:lnTo>
                    <a:pt x="121503" y="146271"/>
                  </a:lnTo>
                  <a:lnTo>
                    <a:pt x="117607" y="152892"/>
                  </a:lnTo>
                  <a:lnTo>
                    <a:pt x="118280" y="155330"/>
                  </a:lnTo>
                  <a:lnTo>
                    <a:pt x="122965" y="156162"/>
                  </a:lnTo>
                  <a:lnTo>
                    <a:pt x="130575" y="157101"/>
                  </a:lnTo>
                  <a:lnTo>
                    <a:pt x="140236" y="158968"/>
                  </a:lnTo>
                  <a:lnTo>
                    <a:pt x="151302" y="161979"/>
                  </a:lnTo>
                  <a:lnTo>
                    <a:pt x="162998" y="166036"/>
                  </a:lnTo>
                  <a:lnTo>
                    <a:pt x="174398" y="170937"/>
                  </a:lnTo>
                  <a:lnTo>
                    <a:pt x="185030" y="176477"/>
                  </a:lnTo>
                  <a:lnTo>
                    <a:pt x="194814" y="182644"/>
                  </a:lnTo>
                  <a:lnTo>
                    <a:pt x="203857" y="189611"/>
                  </a:lnTo>
                  <a:lnTo>
                    <a:pt x="212309" y="197407"/>
                  </a:lnTo>
                  <a:lnTo>
                    <a:pt x="220157" y="205931"/>
                  </a:lnTo>
                  <a:lnTo>
                    <a:pt x="227218" y="215031"/>
                  </a:lnTo>
                  <a:lnTo>
                    <a:pt x="233455" y="224561"/>
                  </a:lnTo>
                  <a:lnTo>
                    <a:pt x="238968" y="234401"/>
                  </a:lnTo>
                  <a:lnTo>
                    <a:pt x="243905" y="244459"/>
                  </a:lnTo>
                  <a:lnTo>
                    <a:pt x="248408" y="254673"/>
                  </a:lnTo>
                  <a:lnTo>
                    <a:pt x="252434" y="265159"/>
                  </a:lnTo>
                  <a:lnTo>
                    <a:pt x="255765" y="276191"/>
                  </a:lnTo>
                  <a:lnTo>
                    <a:pt x="258331" y="287866"/>
                  </a:lnTo>
                  <a:lnTo>
                    <a:pt x="259885" y="299810"/>
                  </a:lnTo>
                  <a:lnTo>
                    <a:pt x="259946" y="311295"/>
                  </a:lnTo>
                  <a:lnTo>
                    <a:pt x="258381" y="321943"/>
                  </a:lnTo>
                  <a:lnTo>
                    <a:pt x="255041" y="331720"/>
                  </a:lnTo>
                  <a:lnTo>
                    <a:pt x="249600" y="340746"/>
                  </a:lnTo>
                  <a:lnTo>
                    <a:pt x="242086" y="349183"/>
                  </a:lnTo>
                  <a:lnTo>
                    <a:pt x="232804" y="357020"/>
                  </a:lnTo>
                  <a:lnTo>
                    <a:pt x="222140" y="364072"/>
                  </a:lnTo>
                  <a:lnTo>
                    <a:pt x="210448" y="370292"/>
                  </a:lnTo>
                  <a:lnTo>
                    <a:pt x="197854" y="375454"/>
                  </a:lnTo>
                  <a:lnTo>
                    <a:pt x="184271" y="379092"/>
                  </a:lnTo>
                  <a:lnTo>
                    <a:pt x="169736" y="381100"/>
                  </a:lnTo>
                  <a:lnTo>
                    <a:pt x="154722" y="381991"/>
                  </a:lnTo>
                  <a:lnTo>
                    <a:pt x="140023" y="382673"/>
                  </a:lnTo>
                  <a:lnTo>
                    <a:pt x="126058" y="383691"/>
                  </a:lnTo>
                  <a:lnTo>
                    <a:pt x="112733" y="385057"/>
                  </a:lnTo>
                  <a:lnTo>
                    <a:pt x="99637" y="386446"/>
                  </a:lnTo>
                  <a:lnTo>
                    <a:pt x="86510" y="387644"/>
                  </a:lnTo>
                  <a:lnTo>
                    <a:pt x="73850" y="388585"/>
                  </a:lnTo>
                  <a:lnTo>
                    <a:pt x="61590" y="389385"/>
                  </a:lnTo>
                  <a:lnTo>
                    <a:pt x="48647" y="390112"/>
                  </a:lnTo>
                  <a:lnTo>
                    <a:pt x="32956" y="3908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32886" y="3928609"/>
              <a:ext cx="278306" cy="399492"/>
            </a:xfrm>
            <a:custGeom>
              <a:avLst/>
              <a:gdLst/>
              <a:ahLst/>
              <a:cxnLst/>
              <a:rect l="0" t="0" r="0" b="0"/>
              <a:pathLst>
                <a:path w="278306" h="399492">
                  <a:moveTo>
                    <a:pt x="15093" y="82748"/>
                  </a:moveTo>
                  <a:lnTo>
                    <a:pt x="18094" y="73947"/>
                  </a:lnTo>
                  <a:lnTo>
                    <a:pt x="21516" y="65600"/>
                  </a:lnTo>
                  <a:lnTo>
                    <a:pt x="25712" y="56906"/>
                  </a:lnTo>
                  <a:lnTo>
                    <a:pt x="30612" y="47958"/>
                  </a:lnTo>
                  <a:lnTo>
                    <a:pt x="36094" y="39111"/>
                  </a:lnTo>
                  <a:lnTo>
                    <a:pt x="42029" y="30577"/>
                  </a:lnTo>
                  <a:lnTo>
                    <a:pt x="48463" y="22561"/>
                  </a:lnTo>
                  <a:lnTo>
                    <a:pt x="55610" y="15333"/>
                  </a:lnTo>
                  <a:lnTo>
                    <a:pt x="63528" y="8969"/>
                  </a:lnTo>
                  <a:lnTo>
                    <a:pt x="72131" y="3867"/>
                  </a:lnTo>
                  <a:lnTo>
                    <a:pt x="81285" y="796"/>
                  </a:lnTo>
                  <a:lnTo>
                    <a:pt x="90847" y="0"/>
                  </a:lnTo>
                  <a:lnTo>
                    <a:pt x="100538" y="1585"/>
                  </a:lnTo>
                  <a:lnTo>
                    <a:pt x="109964" y="5765"/>
                  </a:lnTo>
                  <a:lnTo>
                    <a:pt x="118927" y="12389"/>
                  </a:lnTo>
                  <a:lnTo>
                    <a:pt x="127249" y="20885"/>
                  </a:lnTo>
                  <a:lnTo>
                    <a:pt x="134692" y="30481"/>
                  </a:lnTo>
                  <a:lnTo>
                    <a:pt x="141213" y="40638"/>
                  </a:lnTo>
                  <a:lnTo>
                    <a:pt x="146762" y="51386"/>
                  </a:lnTo>
                  <a:lnTo>
                    <a:pt x="151199" y="63192"/>
                  </a:lnTo>
                  <a:lnTo>
                    <a:pt x="154560" y="76241"/>
                  </a:lnTo>
                  <a:lnTo>
                    <a:pt x="157175" y="90276"/>
                  </a:lnTo>
                  <a:lnTo>
                    <a:pt x="159555" y="104776"/>
                  </a:lnTo>
                  <a:lnTo>
                    <a:pt x="162004" y="119390"/>
                  </a:lnTo>
                  <a:lnTo>
                    <a:pt x="164312" y="134119"/>
                  </a:lnTo>
                  <a:lnTo>
                    <a:pt x="165876" y="149220"/>
                  </a:lnTo>
                  <a:lnTo>
                    <a:pt x="166408" y="164818"/>
                  </a:lnTo>
                  <a:lnTo>
                    <a:pt x="165933" y="180733"/>
                  </a:lnTo>
                  <a:lnTo>
                    <a:pt x="164618" y="196577"/>
                  </a:lnTo>
                  <a:lnTo>
                    <a:pt x="162657" y="212128"/>
                  </a:lnTo>
                  <a:lnTo>
                    <a:pt x="160221" y="227334"/>
                  </a:lnTo>
                  <a:lnTo>
                    <a:pt x="157449" y="242230"/>
                  </a:lnTo>
                  <a:lnTo>
                    <a:pt x="154436" y="256881"/>
                  </a:lnTo>
                  <a:lnTo>
                    <a:pt x="151093" y="271347"/>
                  </a:lnTo>
                  <a:lnTo>
                    <a:pt x="147163" y="285681"/>
                  </a:lnTo>
                  <a:lnTo>
                    <a:pt x="142550" y="299911"/>
                  </a:lnTo>
                  <a:lnTo>
                    <a:pt x="137145" y="313740"/>
                  </a:lnTo>
                  <a:lnTo>
                    <a:pt x="130760" y="326574"/>
                  </a:lnTo>
                  <a:lnTo>
                    <a:pt x="123392" y="338168"/>
                  </a:lnTo>
                  <a:lnTo>
                    <a:pt x="115342" y="348596"/>
                  </a:lnTo>
                  <a:lnTo>
                    <a:pt x="107101" y="358070"/>
                  </a:lnTo>
                  <a:lnTo>
                    <a:pt x="98964" y="366809"/>
                  </a:lnTo>
                  <a:lnTo>
                    <a:pt x="90874" y="374850"/>
                  </a:lnTo>
                  <a:lnTo>
                    <a:pt x="82531" y="382039"/>
                  </a:lnTo>
                  <a:lnTo>
                    <a:pt x="73769" y="388352"/>
                  </a:lnTo>
                  <a:lnTo>
                    <a:pt x="64578" y="393576"/>
                  </a:lnTo>
                  <a:lnTo>
                    <a:pt x="55023" y="397255"/>
                  </a:lnTo>
                  <a:lnTo>
                    <a:pt x="45193" y="399273"/>
                  </a:lnTo>
                  <a:lnTo>
                    <a:pt x="35489" y="399491"/>
                  </a:lnTo>
                  <a:lnTo>
                    <a:pt x="26586" y="397592"/>
                  </a:lnTo>
                  <a:lnTo>
                    <a:pt x="18793" y="393600"/>
                  </a:lnTo>
                  <a:lnTo>
                    <a:pt x="12240" y="387497"/>
                  </a:lnTo>
                  <a:lnTo>
                    <a:pt x="7055" y="379056"/>
                  </a:lnTo>
                  <a:lnTo>
                    <a:pt x="3170" y="368388"/>
                  </a:lnTo>
                  <a:lnTo>
                    <a:pt x="695" y="356175"/>
                  </a:lnTo>
                  <a:lnTo>
                    <a:pt x="0" y="343456"/>
                  </a:lnTo>
                  <a:lnTo>
                    <a:pt x="1123" y="330875"/>
                  </a:lnTo>
                  <a:lnTo>
                    <a:pt x="3824" y="318840"/>
                  </a:lnTo>
                  <a:lnTo>
                    <a:pt x="7770" y="307683"/>
                  </a:lnTo>
                  <a:lnTo>
                    <a:pt x="12658" y="297489"/>
                  </a:lnTo>
                  <a:lnTo>
                    <a:pt x="18719" y="288475"/>
                  </a:lnTo>
                  <a:lnTo>
                    <a:pt x="26674" y="281083"/>
                  </a:lnTo>
                  <a:lnTo>
                    <a:pt x="36764" y="275408"/>
                  </a:lnTo>
                  <a:lnTo>
                    <a:pt x="48625" y="271407"/>
                  </a:lnTo>
                  <a:lnTo>
                    <a:pt x="61575" y="269080"/>
                  </a:lnTo>
                  <a:lnTo>
                    <a:pt x="75096" y="268253"/>
                  </a:lnTo>
                  <a:lnTo>
                    <a:pt x="88732" y="268644"/>
                  </a:lnTo>
                  <a:lnTo>
                    <a:pt x="102026" y="269961"/>
                  </a:lnTo>
                  <a:lnTo>
                    <a:pt x="114776" y="271952"/>
                  </a:lnTo>
                  <a:lnTo>
                    <a:pt x="126979" y="274422"/>
                  </a:lnTo>
                  <a:lnTo>
                    <a:pt x="138722" y="277224"/>
                  </a:lnTo>
                  <a:lnTo>
                    <a:pt x="150108" y="280256"/>
                  </a:lnTo>
                  <a:lnTo>
                    <a:pt x="161231" y="283443"/>
                  </a:lnTo>
                  <a:lnTo>
                    <a:pt x="172169" y="286736"/>
                  </a:lnTo>
                  <a:lnTo>
                    <a:pt x="182980" y="290096"/>
                  </a:lnTo>
                  <a:lnTo>
                    <a:pt x="193870" y="293336"/>
                  </a:lnTo>
                  <a:lnTo>
                    <a:pt x="205173" y="296133"/>
                  </a:lnTo>
                  <a:lnTo>
                    <a:pt x="217027" y="298341"/>
                  </a:lnTo>
                  <a:lnTo>
                    <a:pt x="228994" y="299798"/>
                  </a:lnTo>
                  <a:lnTo>
                    <a:pt x="241441" y="300271"/>
                  </a:lnTo>
                  <a:lnTo>
                    <a:pt x="256583" y="298685"/>
                  </a:lnTo>
                  <a:lnTo>
                    <a:pt x="278305" y="2933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95419" y="4032414"/>
              <a:ext cx="105286" cy="2"/>
            </a:xfrm>
            <a:custGeom>
              <a:avLst/>
              <a:gdLst/>
              <a:ahLst/>
              <a:cxnLst/>
              <a:rect l="0" t="0" r="0" b="0"/>
              <a:pathLst>
                <a:path w="105286" h="2">
                  <a:moveTo>
                    <a:pt x="105285" y="0"/>
                  </a:moveTo>
                  <a:lnTo>
                    <a:pt x="93550" y="1"/>
                  </a:lnTo>
                  <a:lnTo>
                    <a:pt x="82421" y="1"/>
                  </a:lnTo>
                  <a:lnTo>
                    <a:pt x="70832" y="1"/>
                  </a:lnTo>
                  <a:lnTo>
                    <a:pt x="58914" y="1"/>
                  </a:lnTo>
                  <a:lnTo>
                    <a:pt x="45796" y="1"/>
                  </a:lnTo>
                  <a:lnTo>
                    <a:pt x="280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305948" y="4093202"/>
              <a:ext cx="115814" cy="23441"/>
            </a:xfrm>
            <a:custGeom>
              <a:avLst/>
              <a:gdLst/>
              <a:ahLst/>
              <a:cxnLst/>
              <a:rect l="0" t="0" r="0" b="0"/>
              <a:pathLst>
                <a:path w="115814" h="23441">
                  <a:moveTo>
                    <a:pt x="115813" y="23440"/>
                  </a:moveTo>
                  <a:lnTo>
                    <a:pt x="106945" y="17639"/>
                  </a:lnTo>
                  <a:lnTo>
                    <a:pt x="97958" y="12715"/>
                  </a:lnTo>
                  <a:lnTo>
                    <a:pt x="87968" y="8222"/>
                  </a:lnTo>
                  <a:lnTo>
                    <a:pt x="77160" y="4346"/>
                  </a:lnTo>
                  <a:lnTo>
                    <a:pt x="65996" y="1630"/>
                  </a:lnTo>
                  <a:lnTo>
                    <a:pt x="54800" y="270"/>
                  </a:lnTo>
                  <a:lnTo>
                    <a:pt x="43967" y="0"/>
                  </a:lnTo>
                  <a:lnTo>
                    <a:pt x="32871" y="237"/>
                  </a:lnTo>
                  <a:lnTo>
                    <a:pt x="19424" y="1001"/>
                  </a:lnTo>
                  <a:lnTo>
                    <a:pt x="0" y="2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48103" y="3855215"/>
              <a:ext cx="350845" cy="426141"/>
            </a:xfrm>
            <a:custGeom>
              <a:avLst/>
              <a:gdLst/>
              <a:ahLst/>
              <a:cxnLst/>
              <a:rect l="0" t="0" r="0" b="0"/>
              <a:pathLst>
                <a:path w="350845" h="426141">
                  <a:moveTo>
                    <a:pt x="126342" y="8743"/>
                  </a:moveTo>
                  <a:lnTo>
                    <a:pt x="120475" y="17612"/>
                  </a:lnTo>
                  <a:lnTo>
                    <a:pt x="114910" y="26598"/>
                  </a:lnTo>
                  <a:lnTo>
                    <a:pt x="109116" y="36589"/>
                  </a:lnTo>
                  <a:lnTo>
                    <a:pt x="103208" y="47397"/>
                  </a:lnTo>
                  <a:lnTo>
                    <a:pt x="97526" y="58560"/>
                  </a:lnTo>
                  <a:lnTo>
                    <a:pt x="92251" y="69765"/>
                  </a:lnTo>
                  <a:lnTo>
                    <a:pt x="87401" y="80877"/>
                  </a:lnTo>
                  <a:lnTo>
                    <a:pt x="82915" y="91861"/>
                  </a:lnTo>
                  <a:lnTo>
                    <a:pt x="78707" y="102657"/>
                  </a:lnTo>
                  <a:lnTo>
                    <a:pt x="74508" y="110813"/>
                  </a:lnTo>
                  <a:lnTo>
                    <a:pt x="70929" y="113058"/>
                  </a:lnTo>
                  <a:lnTo>
                    <a:pt x="69435" y="110045"/>
                  </a:lnTo>
                  <a:lnTo>
                    <a:pt x="70183" y="103313"/>
                  </a:lnTo>
                  <a:lnTo>
                    <a:pt x="72759" y="94260"/>
                  </a:lnTo>
                  <a:lnTo>
                    <a:pt x="76695" y="84046"/>
                  </a:lnTo>
                  <a:lnTo>
                    <a:pt x="81601" y="73365"/>
                  </a:lnTo>
                  <a:lnTo>
                    <a:pt x="87183" y="62716"/>
                  </a:lnTo>
                  <a:lnTo>
                    <a:pt x="93230" y="52544"/>
                  </a:lnTo>
                  <a:lnTo>
                    <a:pt x="99604" y="43028"/>
                  </a:lnTo>
                  <a:lnTo>
                    <a:pt x="106529" y="34141"/>
                  </a:lnTo>
                  <a:lnTo>
                    <a:pt x="114550" y="25774"/>
                  </a:lnTo>
                  <a:lnTo>
                    <a:pt x="123873" y="17821"/>
                  </a:lnTo>
                  <a:lnTo>
                    <a:pt x="134239" y="10663"/>
                  </a:lnTo>
                  <a:lnTo>
                    <a:pt x="145114" y="5138"/>
                  </a:lnTo>
                  <a:lnTo>
                    <a:pt x="156133" y="1577"/>
                  </a:lnTo>
                  <a:lnTo>
                    <a:pt x="167124" y="0"/>
                  </a:lnTo>
                  <a:lnTo>
                    <a:pt x="178029" y="379"/>
                  </a:lnTo>
                  <a:lnTo>
                    <a:pt x="188834" y="2492"/>
                  </a:lnTo>
                  <a:lnTo>
                    <a:pt x="199224" y="6164"/>
                  </a:lnTo>
                  <a:lnTo>
                    <a:pt x="208602" y="11361"/>
                  </a:lnTo>
                  <a:lnTo>
                    <a:pt x="216721" y="17930"/>
                  </a:lnTo>
                  <a:lnTo>
                    <a:pt x="223495" y="25779"/>
                  </a:lnTo>
                  <a:lnTo>
                    <a:pt x="228830" y="34948"/>
                  </a:lnTo>
                  <a:lnTo>
                    <a:pt x="232821" y="45336"/>
                  </a:lnTo>
                  <a:lnTo>
                    <a:pt x="235536" y="56564"/>
                  </a:lnTo>
                  <a:lnTo>
                    <a:pt x="236926" y="68093"/>
                  </a:lnTo>
                  <a:lnTo>
                    <a:pt x="237082" y="79591"/>
                  </a:lnTo>
                  <a:lnTo>
                    <a:pt x="236054" y="91090"/>
                  </a:lnTo>
                  <a:lnTo>
                    <a:pt x="233769" y="102877"/>
                  </a:lnTo>
                  <a:lnTo>
                    <a:pt x="230307" y="115099"/>
                  </a:lnTo>
                  <a:lnTo>
                    <a:pt x="225864" y="127596"/>
                  </a:lnTo>
                  <a:lnTo>
                    <a:pt x="220666" y="139993"/>
                  </a:lnTo>
                  <a:lnTo>
                    <a:pt x="214911" y="152071"/>
                  </a:lnTo>
                  <a:lnTo>
                    <a:pt x="208760" y="163622"/>
                  </a:lnTo>
                  <a:lnTo>
                    <a:pt x="202332" y="174380"/>
                  </a:lnTo>
                  <a:lnTo>
                    <a:pt x="195714" y="184281"/>
                  </a:lnTo>
                  <a:lnTo>
                    <a:pt x="188965" y="193421"/>
                  </a:lnTo>
                  <a:lnTo>
                    <a:pt x="182127" y="201954"/>
                  </a:lnTo>
                  <a:lnTo>
                    <a:pt x="175241" y="209978"/>
                  </a:lnTo>
                  <a:lnTo>
                    <a:pt x="168758" y="215740"/>
                  </a:lnTo>
                  <a:lnTo>
                    <a:pt x="165080" y="216708"/>
                  </a:lnTo>
                  <a:lnTo>
                    <a:pt x="166110" y="214092"/>
                  </a:lnTo>
                  <a:lnTo>
                    <a:pt x="170423" y="210358"/>
                  </a:lnTo>
                  <a:lnTo>
                    <a:pt x="176817" y="206454"/>
                  </a:lnTo>
                  <a:lnTo>
                    <a:pt x="184583" y="202612"/>
                  </a:lnTo>
                  <a:lnTo>
                    <a:pt x="193430" y="199191"/>
                  </a:lnTo>
                  <a:lnTo>
                    <a:pt x="203366" y="196795"/>
                  </a:lnTo>
                  <a:lnTo>
                    <a:pt x="214314" y="195669"/>
                  </a:lnTo>
                  <a:lnTo>
                    <a:pt x="225940" y="195896"/>
                  </a:lnTo>
                  <a:lnTo>
                    <a:pt x="237746" y="197568"/>
                  </a:lnTo>
                  <a:lnTo>
                    <a:pt x="249425" y="200583"/>
                  </a:lnTo>
                  <a:lnTo>
                    <a:pt x="260708" y="204710"/>
                  </a:lnTo>
                  <a:lnTo>
                    <a:pt x="271286" y="209687"/>
                  </a:lnTo>
                  <a:lnTo>
                    <a:pt x="281067" y="215294"/>
                  </a:lnTo>
                  <a:lnTo>
                    <a:pt x="290125" y="221514"/>
                  </a:lnTo>
                  <a:lnTo>
                    <a:pt x="298604" y="228520"/>
                  </a:lnTo>
                  <a:lnTo>
                    <a:pt x="306646" y="236349"/>
                  </a:lnTo>
                  <a:lnTo>
                    <a:pt x="314372" y="245065"/>
                  </a:lnTo>
                  <a:lnTo>
                    <a:pt x="321873" y="254826"/>
                  </a:lnTo>
                  <a:lnTo>
                    <a:pt x="329211" y="265619"/>
                  </a:lnTo>
                  <a:lnTo>
                    <a:pt x="336106" y="277290"/>
                  </a:lnTo>
                  <a:lnTo>
                    <a:pt x="341977" y="289649"/>
                  </a:lnTo>
                  <a:lnTo>
                    <a:pt x="346581" y="302518"/>
                  </a:lnTo>
                  <a:lnTo>
                    <a:pt x="349670" y="315751"/>
                  </a:lnTo>
                  <a:lnTo>
                    <a:pt x="350844" y="329241"/>
                  </a:lnTo>
                  <a:lnTo>
                    <a:pt x="350070" y="342893"/>
                  </a:lnTo>
                  <a:lnTo>
                    <a:pt x="347449" y="356162"/>
                  </a:lnTo>
                  <a:lnTo>
                    <a:pt x="343031" y="368086"/>
                  </a:lnTo>
                  <a:lnTo>
                    <a:pt x="337021" y="378251"/>
                  </a:lnTo>
                  <a:lnTo>
                    <a:pt x="329565" y="386737"/>
                  </a:lnTo>
                  <a:lnTo>
                    <a:pt x="320665" y="393835"/>
                  </a:lnTo>
                  <a:lnTo>
                    <a:pt x="310455" y="399871"/>
                  </a:lnTo>
                  <a:lnTo>
                    <a:pt x="299006" y="405131"/>
                  </a:lnTo>
                  <a:lnTo>
                    <a:pt x="286265" y="409840"/>
                  </a:lnTo>
                  <a:lnTo>
                    <a:pt x="272328" y="414161"/>
                  </a:lnTo>
                  <a:lnTo>
                    <a:pt x="257562" y="418050"/>
                  </a:lnTo>
                  <a:lnTo>
                    <a:pt x="242504" y="421283"/>
                  </a:lnTo>
                  <a:lnTo>
                    <a:pt x="227494" y="423785"/>
                  </a:lnTo>
                  <a:lnTo>
                    <a:pt x="212823" y="425464"/>
                  </a:lnTo>
                  <a:lnTo>
                    <a:pt x="198818" y="426140"/>
                  </a:lnTo>
                  <a:lnTo>
                    <a:pt x="185580" y="425820"/>
                  </a:lnTo>
                  <a:lnTo>
                    <a:pt x="172876" y="424809"/>
                  </a:lnTo>
                  <a:lnTo>
                    <a:pt x="160265" y="423599"/>
                  </a:lnTo>
                  <a:lnTo>
                    <a:pt x="147477" y="422494"/>
                  </a:lnTo>
                  <a:lnTo>
                    <a:pt x="134428" y="421603"/>
                  </a:lnTo>
                  <a:lnTo>
                    <a:pt x="121127" y="420930"/>
                  </a:lnTo>
                  <a:lnTo>
                    <a:pt x="107620" y="420438"/>
                  </a:lnTo>
                  <a:lnTo>
                    <a:pt x="93955" y="419921"/>
                  </a:lnTo>
                  <a:lnTo>
                    <a:pt x="80175" y="419034"/>
                  </a:lnTo>
                  <a:lnTo>
                    <a:pt x="66328" y="417621"/>
                  </a:lnTo>
                  <a:lnTo>
                    <a:pt x="52850" y="415848"/>
                  </a:lnTo>
                  <a:lnTo>
                    <a:pt x="39144" y="413934"/>
                  </a:lnTo>
                  <a:lnTo>
                    <a:pt x="22886" y="411708"/>
                  </a:lnTo>
                  <a:lnTo>
                    <a:pt x="0" y="4088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8001658" y="4748352"/>
            <a:ext cx="747524" cy="52643"/>
          </a:xfrm>
          <a:custGeom>
            <a:avLst/>
            <a:gdLst/>
            <a:ahLst/>
            <a:cxnLst/>
            <a:rect l="0" t="0" r="0" b="0"/>
            <a:pathLst>
              <a:path w="747524" h="52643">
                <a:moveTo>
                  <a:pt x="0" y="0"/>
                </a:moveTo>
                <a:lnTo>
                  <a:pt x="11803" y="2866"/>
                </a:lnTo>
                <a:lnTo>
                  <a:pt x="23572" y="5009"/>
                </a:lnTo>
                <a:lnTo>
                  <a:pt x="36467" y="6612"/>
                </a:lnTo>
                <a:lnTo>
                  <a:pt x="50488" y="7792"/>
                </a:lnTo>
                <a:lnTo>
                  <a:pt x="65465" y="8641"/>
                </a:lnTo>
                <a:lnTo>
                  <a:pt x="81187" y="9243"/>
                </a:lnTo>
                <a:lnTo>
                  <a:pt x="97463" y="9830"/>
                </a:lnTo>
                <a:lnTo>
                  <a:pt x="114135" y="10762"/>
                </a:lnTo>
                <a:lnTo>
                  <a:pt x="131085" y="12205"/>
                </a:lnTo>
                <a:lnTo>
                  <a:pt x="148228" y="13989"/>
                </a:lnTo>
                <a:lnTo>
                  <a:pt x="165502" y="15725"/>
                </a:lnTo>
                <a:lnTo>
                  <a:pt x="182871" y="17191"/>
                </a:lnTo>
                <a:lnTo>
                  <a:pt x="200468" y="18496"/>
                </a:lnTo>
                <a:lnTo>
                  <a:pt x="218580" y="19979"/>
                </a:lnTo>
                <a:lnTo>
                  <a:pt x="237330" y="21825"/>
                </a:lnTo>
                <a:lnTo>
                  <a:pt x="256840" y="23894"/>
                </a:lnTo>
                <a:lnTo>
                  <a:pt x="277307" y="25830"/>
                </a:lnTo>
                <a:lnTo>
                  <a:pt x="298748" y="27429"/>
                </a:lnTo>
                <a:lnTo>
                  <a:pt x="321028" y="28655"/>
                </a:lnTo>
                <a:lnTo>
                  <a:pt x="343969" y="29552"/>
                </a:lnTo>
                <a:lnTo>
                  <a:pt x="367388" y="30191"/>
                </a:lnTo>
                <a:lnTo>
                  <a:pt x="390654" y="30637"/>
                </a:lnTo>
                <a:lnTo>
                  <a:pt x="412743" y="30944"/>
                </a:lnTo>
                <a:lnTo>
                  <a:pt x="433189" y="31153"/>
                </a:lnTo>
                <a:lnTo>
                  <a:pt x="452036" y="31295"/>
                </a:lnTo>
                <a:lnTo>
                  <a:pt x="469549" y="31390"/>
                </a:lnTo>
                <a:lnTo>
                  <a:pt x="486038" y="31455"/>
                </a:lnTo>
                <a:lnTo>
                  <a:pt x="501775" y="31498"/>
                </a:lnTo>
                <a:lnTo>
                  <a:pt x="516980" y="31527"/>
                </a:lnTo>
                <a:lnTo>
                  <a:pt x="531806" y="31551"/>
                </a:lnTo>
                <a:lnTo>
                  <a:pt x="546208" y="31737"/>
                </a:lnTo>
                <a:lnTo>
                  <a:pt x="559959" y="32394"/>
                </a:lnTo>
                <a:lnTo>
                  <a:pt x="573002" y="33649"/>
                </a:lnTo>
                <a:lnTo>
                  <a:pt x="585896" y="35305"/>
                </a:lnTo>
                <a:lnTo>
                  <a:pt x="599691" y="36956"/>
                </a:lnTo>
                <a:lnTo>
                  <a:pt x="614901" y="38365"/>
                </a:lnTo>
                <a:lnTo>
                  <a:pt x="631373" y="39632"/>
                </a:lnTo>
                <a:lnTo>
                  <a:pt x="648581" y="41089"/>
                </a:lnTo>
                <a:lnTo>
                  <a:pt x="666103" y="42916"/>
                </a:lnTo>
                <a:lnTo>
                  <a:pt x="683160" y="44983"/>
                </a:lnTo>
                <a:lnTo>
                  <a:pt x="700331" y="47134"/>
                </a:lnTo>
                <a:lnTo>
                  <a:pt x="720235" y="49561"/>
                </a:lnTo>
                <a:lnTo>
                  <a:pt x="747523" y="52642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8233285" y="4107736"/>
            <a:ext cx="342980" cy="479836"/>
          </a:xfrm>
          <a:custGeom>
            <a:avLst/>
            <a:gdLst/>
            <a:ahLst/>
            <a:cxnLst/>
            <a:rect l="0" t="0" r="0" b="0"/>
            <a:pathLst>
              <a:path w="342980" h="479836">
                <a:moveTo>
                  <a:pt x="189513" y="8906"/>
                </a:moveTo>
                <a:lnTo>
                  <a:pt x="183646" y="20574"/>
                </a:lnTo>
                <a:lnTo>
                  <a:pt x="178081" y="31063"/>
                </a:lnTo>
                <a:lnTo>
                  <a:pt x="172278" y="41365"/>
                </a:lnTo>
                <a:lnTo>
                  <a:pt x="166024" y="51666"/>
                </a:lnTo>
                <a:lnTo>
                  <a:pt x="159046" y="62010"/>
                </a:lnTo>
                <a:lnTo>
                  <a:pt x="151269" y="72395"/>
                </a:lnTo>
                <a:lnTo>
                  <a:pt x="142940" y="82650"/>
                </a:lnTo>
                <a:lnTo>
                  <a:pt x="134509" y="92460"/>
                </a:lnTo>
                <a:lnTo>
                  <a:pt x="126249" y="101686"/>
                </a:lnTo>
                <a:lnTo>
                  <a:pt x="118247" y="110356"/>
                </a:lnTo>
                <a:lnTo>
                  <a:pt x="110494" y="118565"/>
                </a:lnTo>
                <a:lnTo>
                  <a:pt x="102947" y="126427"/>
                </a:lnTo>
                <a:lnTo>
                  <a:pt x="95556" y="134200"/>
                </a:lnTo>
                <a:lnTo>
                  <a:pt x="88279" y="142265"/>
                </a:lnTo>
                <a:lnTo>
                  <a:pt x="81094" y="150735"/>
                </a:lnTo>
                <a:lnTo>
                  <a:pt x="74368" y="157040"/>
                </a:lnTo>
                <a:lnTo>
                  <a:pt x="69333" y="157988"/>
                </a:lnTo>
                <a:lnTo>
                  <a:pt x="66879" y="154647"/>
                </a:lnTo>
                <a:lnTo>
                  <a:pt x="66537" y="148570"/>
                </a:lnTo>
                <a:lnTo>
                  <a:pt x="67772" y="140819"/>
                </a:lnTo>
                <a:lnTo>
                  <a:pt x="70374" y="132042"/>
                </a:lnTo>
                <a:lnTo>
                  <a:pt x="74140" y="122631"/>
                </a:lnTo>
                <a:lnTo>
                  <a:pt x="78831" y="112823"/>
                </a:lnTo>
                <a:lnTo>
                  <a:pt x="84218" y="102763"/>
                </a:lnTo>
                <a:lnTo>
                  <a:pt x="90113" y="92540"/>
                </a:lnTo>
                <a:lnTo>
                  <a:pt x="96534" y="82212"/>
                </a:lnTo>
                <a:lnTo>
                  <a:pt x="103678" y="71817"/>
                </a:lnTo>
                <a:lnTo>
                  <a:pt x="111600" y="61380"/>
                </a:lnTo>
                <a:lnTo>
                  <a:pt x="120380" y="51083"/>
                </a:lnTo>
                <a:lnTo>
                  <a:pt x="130182" y="41241"/>
                </a:lnTo>
                <a:lnTo>
                  <a:pt x="140999" y="31996"/>
                </a:lnTo>
                <a:lnTo>
                  <a:pt x="152517" y="23483"/>
                </a:lnTo>
                <a:lnTo>
                  <a:pt x="164241" y="15910"/>
                </a:lnTo>
                <a:lnTo>
                  <a:pt x="175865" y="9312"/>
                </a:lnTo>
                <a:lnTo>
                  <a:pt x="187279" y="4051"/>
                </a:lnTo>
                <a:lnTo>
                  <a:pt x="198475" y="872"/>
                </a:lnTo>
                <a:lnTo>
                  <a:pt x="209484" y="0"/>
                </a:lnTo>
                <a:lnTo>
                  <a:pt x="220181" y="1364"/>
                </a:lnTo>
                <a:lnTo>
                  <a:pt x="230299" y="4863"/>
                </a:lnTo>
                <a:lnTo>
                  <a:pt x="239732" y="10220"/>
                </a:lnTo>
                <a:lnTo>
                  <a:pt x="248374" y="17222"/>
                </a:lnTo>
                <a:lnTo>
                  <a:pt x="256032" y="25807"/>
                </a:lnTo>
                <a:lnTo>
                  <a:pt x="262693" y="35801"/>
                </a:lnTo>
                <a:lnTo>
                  <a:pt x="268167" y="46931"/>
                </a:lnTo>
                <a:lnTo>
                  <a:pt x="272020" y="58926"/>
                </a:lnTo>
                <a:lnTo>
                  <a:pt x="274163" y="71544"/>
                </a:lnTo>
                <a:lnTo>
                  <a:pt x="274635" y="84441"/>
                </a:lnTo>
                <a:lnTo>
                  <a:pt x="273441" y="97172"/>
                </a:lnTo>
                <a:lnTo>
                  <a:pt x="270749" y="109512"/>
                </a:lnTo>
                <a:lnTo>
                  <a:pt x="266843" y="121424"/>
                </a:lnTo>
                <a:lnTo>
                  <a:pt x="262012" y="132964"/>
                </a:lnTo>
                <a:lnTo>
                  <a:pt x="256508" y="144206"/>
                </a:lnTo>
                <a:lnTo>
                  <a:pt x="250527" y="155063"/>
                </a:lnTo>
                <a:lnTo>
                  <a:pt x="244214" y="165288"/>
                </a:lnTo>
                <a:lnTo>
                  <a:pt x="237673" y="174798"/>
                </a:lnTo>
                <a:lnTo>
                  <a:pt x="230975" y="183660"/>
                </a:lnTo>
                <a:lnTo>
                  <a:pt x="224171" y="192000"/>
                </a:lnTo>
                <a:lnTo>
                  <a:pt x="217292" y="199940"/>
                </a:lnTo>
                <a:lnTo>
                  <a:pt x="210198" y="207426"/>
                </a:lnTo>
                <a:lnTo>
                  <a:pt x="202595" y="214234"/>
                </a:lnTo>
                <a:lnTo>
                  <a:pt x="194416" y="220248"/>
                </a:lnTo>
                <a:lnTo>
                  <a:pt x="187445" y="223854"/>
                </a:lnTo>
                <a:lnTo>
                  <a:pt x="184514" y="223750"/>
                </a:lnTo>
                <a:lnTo>
                  <a:pt x="185850" y="221731"/>
                </a:lnTo>
                <a:lnTo>
                  <a:pt x="190694" y="219066"/>
                </a:lnTo>
                <a:lnTo>
                  <a:pt x="198604" y="216519"/>
                </a:lnTo>
                <a:lnTo>
                  <a:pt x="209081" y="214419"/>
                </a:lnTo>
                <a:lnTo>
                  <a:pt x="221250" y="213150"/>
                </a:lnTo>
                <a:lnTo>
                  <a:pt x="233983" y="213266"/>
                </a:lnTo>
                <a:lnTo>
                  <a:pt x="246593" y="214938"/>
                </a:lnTo>
                <a:lnTo>
                  <a:pt x="258659" y="218178"/>
                </a:lnTo>
                <a:lnTo>
                  <a:pt x="269839" y="223017"/>
                </a:lnTo>
                <a:lnTo>
                  <a:pt x="280061" y="229308"/>
                </a:lnTo>
                <a:lnTo>
                  <a:pt x="289435" y="236784"/>
                </a:lnTo>
                <a:lnTo>
                  <a:pt x="298135" y="245164"/>
                </a:lnTo>
                <a:lnTo>
                  <a:pt x="306323" y="254208"/>
                </a:lnTo>
                <a:lnTo>
                  <a:pt x="313980" y="263889"/>
                </a:lnTo>
                <a:lnTo>
                  <a:pt x="320903" y="274372"/>
                </a:lnTo>
                <a:lnTo>
                  <a:pt x="327039" y="285689"/>
                </a:lnTo>
                <a:lnTo>
                  <a:pt x="332314" y="297899"/>
                </a:lnTo>
                <a:lnTo>
                  <a:pt x="336558" y="311160"/>
                </a:lnTo>
                <a:lnTo>
                  <a:pt x="339778" y="325451"/>
                </a:lnTo>
                <a:lnTo>
                  <a:pt x="341958" y="340456"/>
                </a:lnTo>
                <a:lnTo>
                  <a:pt x="342979" y="355673"/>
                </a:lnTo>
                <a:lnTo>
                  <a:pt x="342883" y="370791"/>
                </a:lnTo>
                <a:lnTo>
                  <a:pt x="341685" y="385534"/>
                </a:lnTo>
                <a:lnTo>
                  <a:pt x="339286" y="399588"/>
                </a:lnTo>
                <a:lnTo>
                  <a:pt x="335743" y="412848"/>
                </a:lnTo>
                <a:lnTo>
                  <a:pt x="331075" y="425228"/>
                </a:lnTo>
                <a:lnTo>
                  <a:pt x="325194" y="436558"/>
                </a:lnTo>
                <a:lnTo>
                  <a:pt x="318158" y="446839"/>
                </a:lnTo>
                <a:lnTo>
                  <a:pt x="309995" y="455898"/>
                </a:lnTo>
                <a:lnTo>
                  <a:pt x="300611" y="463313"/>
                </a:lnTo>
                <a:lnTo>
                  <a:pt x="290076" y="469005"/>
                </a:lnTo>
                <a:lnTo>
                  <a:pt x="278578" y="473184"/>
                </a:lnTo>
                <a:lnTo>
                  <a:pt x="266337" y="476164"/>
                </a:lnTo>
                <a:lnTo>
                  <a:pt x="253552" y="478241"/>
                </a:lnTo>
                <a:lnTo>
                  <a:pt x="240544" y="479504"/>
                </a:lnTo>
                <a:lnTo>
                  <a:pt x="227739" y="479835"/>
                </a:lnTo>
                <a:lnTo>
                  <a:pt x="215341" y="479242"/>
                </a:lnTo>
                <a:lnTo>
                  <a:pt x="203049" y="477693"/>
                </a:lnTo>
                <a:lnTo>
                  <a:pt x="190190" y="475049"/>
                </a:lnTo>
                <a:lnTo>
                  <a:pt x="176422" y="471343"/>
                </a:lnTo>
                <a:lnTo>
                  <a:pt x="161732" y="466735"/>
                </a:lnTo>
                <a:lnTo>
                  <a:pt x="146258" y="461425"/>
                </a:lnTo>
                <a:lnTo>
                  <a:pt x="130188" y="455600"/>
                </a:lnTo>
                <a:lnTo>
                  <a:pt x="114005" y="449572"/>
                </a:lnTo>
                <a:lnTo>
                  <a:pt x="98455" y="443759"/>
                </a:lnTo>
                <a:lnTo>
                  <a:pt x="83892" y="438371"/>
                </a:lnTo>
                <a:lnTo>
                  <a:pt x="70318" y="433432"/>
                </a:lnTo>
                <a:lnTo>
                  <a:pt x="57582" y="428881"/>
                </a:lnTo>
                <a:lnTo>
                  <a:pt x="45507" y="424638"/>
                </a:lnTo>
                <a:lnTo>
                  <a:pt x="34375" y="420774"/>
                </a:lnTo>
                <a:lnTo>
                  <a:pt x="23836" y="417138"/>
                </a:lnTo>
                <a:lnTo>
                  <a:pt x="12962" y="413412"/>
                </a:lnTo>
                <a:lnTo>
                  <a:pt x="0" y="408989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7034470" y="3798265"/>
            <a:ext cx="2145839" cy="1865900"/>
            <a:chOff x="7034470" y="3798265"/>
            <a:chExt cx="2145839" cy="1865900"/>
          </a:xfrm>
        </p:grpSpPr>
        <p:sp>
          <p:nvSpPr>
            <p:cNvPr id="34" name="Freeform 33"/>
            <p:cNvSpPr/>
            <p:nvPr/>
          </p:nvSpPr>
          <p:spPr>
            <a:xfrm>
              <a:off x="8188338" y="4851352"/>
              <a:ext cx="221054" cy="525967"/>
            </a:xfrm>
            <a:custGeom>
              <a:avLst/>
              <a:gdLst/>
              <a:ahLst/>
              <a:cxnLst/>
              <a:rect l="0" t="0" r="0" b="0"/>
              <a:pathLst>
                <a:path w="221054" h="525967">
                  <a:moveTo>
                    <a:pt x="213403" y="118098"/>
                  </a:moveTo>
                  <a:lnTo>
                    <a:pt x="204669" y="124033"/>
                  </a:lnTo>
                  <a:lnTo>
                    <a:pt x="196962" y="130238"/>
                  </a:lnTo>
                  <a:lnTo>
                    <a:pt x="189555" y="137338"/>
                  </a:lnTo>
                  <a:lnTo>
                    <a:pt x="182120" y="145451"/>
                  </a:lnTo>
                  <a:lnTo>
                    <a:pt x="174294" y="154746"/>
                  </a:lnTo>
                  <a:lnTo>
                    <a:pt x="165915" y="165194"/>
                  </a:lnTo>
                  <a:lnTo>
                    <a:pt x="157000" y="176619"/>
                  </a:lnTo>
                  <a:lnTo>
                    <a:pt x="147636" y="188805"/>
                  </a:lnTo>
                  <a:lnTo>
                    <a:pt x="137930" y="201554"/>
                  </a:lnTo>
                  <a:lnTo>
                    <a:pt x="127972" y="214706"/>
                  </a:lnTo>
                  <a:lnTo>
                    <a:pt x="117834" y="228139"/>
                  </a:lnTo>
                  <a:lnTo>
                    <a:pt x="107575" y="241773"/>
                  </a:lnTo>
                  <a:lnTo>
                    <a:pt x="97400" y="255708"/>
                  </a:lnTo>
                  <a:lnTo>
                    <a:pt x="87641" y="270208"/>
                  </a:lnTo>
                  <a:lnTo>
                    <a:pt x="78447" y="285370"/>
                  </a:lnTo>
                  <a:lnTo>
                    <a:pt x="69799" y="300978"/>
                  </a:lnTo>
                  <a:lnTo>
                    <a:pt x="61602" y="316608"/>
                  </a:lnTo>
                  <a:lnTo>
                    <a:pt x="53755" y="332012"/>
                  </a:lnTo>
                  <a:lnTo>
                    <a:pt x="46161" y="347118"/>
                  </a:lnTo>
                  <a:lnTo>
                    <a:pt x="38748" y="361948"/>
                  </a:lnTo>
                  <a:lnTo>
                    <a:pt x="31471" y="376552"/>
                  </a:lnTo>
                  <a:lnTo>
                    <a:pt x="24615" y="390988"/>
                  </a:lnTo>
                  <a:lnTo>
                    <a:pt x="18771" y="405300"/>
                  </a:lnTo>
                  <a:lnTo>
                    <a:pt x="14176" y="419526"/>
                  </a:lnTo>
                  <a:lnTo>
                    <a:pt x="10753" y="433691"/>
                  </a:lnTo>
                  <a:lnTo>
                    <a:pt x="8291" y="447816"/>
                  </a:lnTo>
                  <a:lnTo>
                    <a:pt x="6578" y="461902"/>
                  </a:lnTo>
                  <a:lnTo>
                    <a:pt x="6069" y="475634"/>
                  </a:lnTo>
                  <a:lnTo>
                    <a:pt x="7841" y="488401"/>
                  </a:lnTo>
                  <a:lnTo>
                    <a:pt x="12291" y="499937"/>
                  </a:lnTo>
                  <a:lnTo>
                    <a:pt x="19043" y="509817"/>
                  </a:lnTo>
                  <a:lnTo>
                    <a:pt x="27327" y="517325"/>
                  </a:lnTo>
                  <a:lnTo>
                    <a:pt x="36526" y="522296"/>
                  </a:lnTo>
                  <a:lnTo>
                    <a:pt x="46260" y="525024"/>
                  </a:lnTo>
                  <a:lnTo>
                    <a:pt x="56306" y="525966"/>
                  </a:lnTo>
                  <a:lnTo>
                    <a:pt x="66534" y="525565"/>
                  </a:lnTo>
                  <a:lnTo>
                    <a:pt x="76875" y="524030"/>
                  </a:lnTo>
                  <a:lnTo>
                    <a:pt x="87283" y="521339"/>
                  </a:lnTo>
                  <a:lnTo>
                    <a:pt x="97730" y="517571"/>
                  </a:lnTo>
                  <a:lnTo>
                    <a:pt x="108036" y="512908"/>
                  </a:lnTo>
                  <a:lnTo>
                    <a:pt x="117884" y="507554"/>
                  </a:lnTo>
                  <a:lnTo>
                    <a:pt x="127142" y="501687"/>
                  </a:lnTo>
                  <a:lnTo>
                    <a:pt x="136003" y="495291"/>
                  </a:lnTo>
                  <a:lnTo>
                    <a:pt x="144875" y="488164"/>
                  </a:lnTo>
                  <a:lnTo>
                    <a:pt x="153990" y="480263"/>
                  </a:lnTo>
                  <a:lnTo>
                    <a:pt x="163249" y="471838"/>
                  </a:lnTo>
                  <a:lnTo>
                    <a:pt x="172318" y="463337"/>
                  </a:lnTo>
                  <a:lnTo>
                    <a:pt x="181009" y="455022"/>
                  </a:lnTo>
                  <a:lnTo>
                    <a:pt x="189133" y="446812"/>
                  </a:lnTo>
                  <a:lnTo>
                    <a:pt x="196437" y="438387"/>
                  </a:lnTo>
                  <a:lnTo>
                    <a:pt x="202859" y="429565"/>
                  </a:lnTo>
                  <a:lnTo>
                    <a:pt x="208341" y="420165"/>
                  </a:lnTo>
                  <a:lnTo>
                    <a:pt x="212732" y="409936"/>
                  </a:lnTo>
                  <a:lnTo>
                    <a:pt x="216054" y="398831"/>
                  </a:lnTo>
                  <a:lnTo>
                    <a:pt x="218302" y="387118"/>
                  </a:lnTo>
                  <a:lnTo>
                    <a:pt x="219370" y="375263"/>
                  </a:lnTo>
                  <a:lnTo>
                    <a:pt x="219313" y="363552"/>
                  </a:lnTo>
                  <a:lnTo>
                    <a:pt x="218309" y="352079"/>
                  </a:lnTo>
                  <a:lnTo>
                    <a:pt x="216573" y="340843"/>
                  </a:lnTo>
                  <a:lnTo>
                    <a:pt x="214292" y="329808"/>
                  </a:lnTo>
                  <a:lnTo>
                    <a:pt x="211458" y="319093"/>
                  </a:lnTo>
                  <a:lnTo>
                    <a:pt x="207877" y="308964"/>
                  </a:lnTo>
                  <a:lnTo>
                    <a:pt x="203504" y="299517"/>
                  </a:lnTo>
                  <a:lnTo>
                    <a:pt x="198433" y="290698"/>
                  </a:lnTo>
                  <a:lnTo>
                    <a:pt x="192804" y="282388"/>
                  </a:lnTo>
                  <a:lnTo>
                    <a:pt x="186753" y="274462"/>
                  </a:lnTo>
                  <a:lnTo>
                    <a:pt x="180232" y="266816"/>
                  </a:lnTo>
                  <a:lnTo>
                    <a:pt x="173023" y="259368"/>
                  </a:lnTo>
                  <a:lnTo>
                    <a:pt x="165062" y="252053"/>
                  </a:lnTo>
                  <a:lnTo>
                    <a:pt x="156428" y="244664"/>
                  </a:lnTo>
                  <a:lnTo>
                    <a:pt x="147254" y="236864"/>
                  </a:lnTo>
                  <a:lnTo>
                    <a:pt x="137674" y="228508"/>
                  </a:lnTo>
                  <a:lnTo>
                    <a:pt x="127800" y="219776"/>
                  </a:lnTo>
                  <a:lnTo>
                    <a:pt x="117719" y="211070"/>
                  </a:lnTo>
                  <a:lnTo>
                    <a:pt x="107499" y="202621"/>
                  </a:lnTo>
                  <a:lnTo>
                    <a:pt x="97349" y="194491"/>
                  </a:lnTo>
                  <a:lnTo>
                    <a:pt x="87606" y="186652"/>
                  </a:lnTo>
                  <a:lnTo>
                    <a:pt x="78419" y="179048"/>
                  </a:lnTo>
                  <a:lnTo>
                    <a:pt x="69606" y="171618"/>
                  </a:lnTo>
                  <a:lnTo>
                    <a:pt x="60767" y="164316"/>
                  </a:lnTo>
                  <a:lnTo>
                    <a:pt x="51673" y="157100"/>
                  </a:lnTo>
                  <a:lnTo>
                    <a:pt x="42430" y="149776"/>
                  </a:lnTo>
                  <a:lnTo>
                    <a:pt x="33370" y="142020"/>
                  </a:lnTo>
                  <a:lnTo>
                    <a:pt x="24690" y="133684"/>
                  </a:lnTo>
                  <a:lnTo>
                    <a:pt x="16743" y="124626"/>
                  </a:lnTo>
                  <a:lnTo>
                    <a:pt x="10091" y="114635"/>
                  </a:lnTo>
                  <a:lnTo>
                    <a:pt x="4927" y="103698"/>
                  </a:lnTo>
                  <a:lnTo>
                    <a:pt x="1445" y="92269"/>
                  </a:lnTo>
                  <a:lnTo>
                    <a:pt x="0" y="81138"/>
                  </a:lnTo>
                  <a:lnTo>
                    <a:pt x="584" y="70730"/>
                  </a:lnTo>
                  <a:lnTo>
                    <a:pt x="2907" y="61117"/>
                  </a:lnTo>
                  <a:lnTo>
                    <a:pt x="6592" y="52200"/>
                  </a:lnTo>
                  <a:lnTo>
                    <a:pt x="11294" y="43836"/>
                  </a:lnTo>
                  <a:lnTo>
                    <a:pt x="17059" y="36050"/>
                  </a:lnTo>
                  <a:lnTo>
                    <a:pt x="24285" y="29031"/>
                  </a:lnTo>
                  <a:lnTo>
                    <a:pt x="33067" y="22824"/>
                  </a:lnTo>
                  <a:lnTo>
                    <a:pt x="43065" y="17332"/>
                  </a:lnTo>
                  <a:lnTo>
                    <a:pt x="53693" y="12406"/>
                  </a:lnTo>
                  <a:lnTo>
                    <a:pt x="64545" y="7917"/>
                  </a:lnTo>
                  <a:lnTo>
                    <a:pt x="75425" y="4070"/>
                  </a:lnTo>
                  <a:lnTo>
                    <a:pt x="86255" y="1392"/>
                  </a:lnTo>
                  <a:lnTo>
                    <a:pt x="97023" y="72"/>
                  </a:lnTo>
                  <a:lnTo>
                    <a:pt x="107899" y="0"/>
                  </a:lnTo>
                  <a:lnTo>
                    <a:pt x="119200" y="940"/>
                  </a:lnTo>
                  <a:lnTo>
                    <a:pt x="131064" y="2651"/>
                  </a:lnTo>
                  <a:lnTo>
                    <a:pt x="143304" y="5086"/>
                  </a:lnTo>
                  <a:lnTo>
                    <a:pt x="155522" y="8390"/>
                  </a:lnTo>
                  <a:lnTo>
                    <a:pt x="167477" y="12574"/>
                  </a:lnTo>
                  <a:lnTo>
                    <a:pt x="178945" y="17517"/>
                  </a:lnTo>
                  <a:lnTo>
                    <a:pt x="189645" y="23059"/>
                  </a:lnTo>
                  <a:lnTo>
                    <a:pt x="199494" y="29057"/>
                  </a:lnTo>
                  <a:lnTo>
                    <a:pt x="208089" y="35712"/>
                  </a:lnTo>
                  <a:lnTo>
                    <a:pt x="214659" y="43543"/>
                  </a:lnTo>
                  <a:lnTo>
                    <a:pt x="218962" y="52730"/>
                  </a:lnTo>
                  <a:lnTo>
                    <a:pt x="221053" y="62833"/>
                  </a:lnTo>
                  <a:lnTo>
                    <a:pt x="221027" y="72999"/>
                  </a:lnTo>
                  <a:lnTo>
                    <a:pt x="219155" y="82724"/>
                  </a:lnTo>
                  <a:lnTo>
                    <a:pt x="215647" y="91861"/>
                  </a:lnTo>
                  <a:lnTo>
                    <a:pt x="210561" y="100451"/>
                  </a:lnTo>
                  <a:lnTo>
                    <a:pt x="204079" y="108592"/>
                  </a:lnTo>
                  <a:lnTo>
                    <a:pt x="196740" y="116283"/>
                  </a:lnTo>
                  <a:lnTo>
                    <a:pt x="188522" y="124266"/>
                  </a:lnTo>
                  <a:lnTo>
                    <a:pt x="177594" y="134366"/>
                  </a:lnTo>
                  <a:lnTo>
                    <a:pt x="160760" y="149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34470" y="3798265"/>
              <a:ext cx="2145839" cy="1865900"/>
            </a:xfrm>
            <a:custGeom>
              <a:avLst/>
              <a:gdLst/>
              <a:ahLst/>
              <a:cxnLst/>
              <a:rect l="0" t="0" r="0" b="0"/>
              <a:pathLst>
                <a:path w="2145839" h="1865900">
                  <a:moveTo>
                    <a:pt x="1230400" y="97279"/>
                  </a:moveTo>
                  <a:lnTo>
                    <a:pt x="1224466" y="91411"/>
                  </a:lnTo>
                  <a:lnTo>
                    <a:pt x="1218261" y="85847"/>
                  </a:lnTo>
                  <a:lnTo>
                    <a:pt x="1211166" y="80047"/>
                  </a:lnTo>
                  <a:lnTo>
                    <a:pt x="1203225" y="73967"/>
                  </a:lnTo>
                  <a:lnTo>
                    <a:pt x="1194578" y="67637"/>
                  </a:lnTo>
                  <a:lnTo>
                    <a:pt x="1185379" y="61109"/>
                  </a:lnTo>
                  <a:lnTo>
                    <a:pt x="1175607" y="54433"/>
                  </a:lnTo>
                  <a:lnTo>
                    <a:pt x="1165069" y="47650"/>
                  </a:lnTo>
                  <a:lnTo>
                    <a:pt x="1153718" y="40797"/>
                  </a:lnTo>
                  <a:lnTo>
                    <a:pt x="1141486" y="34061"/>
                  </a:lnTo>
                  <a:lnTo>
                    <a:pt x="1128212" y="27764"/>
                  </a:lnTo>
                  <a:lnTo>
                    <a:pt x="1113903" y="22048"/>
                  </a:lnTo>
                  <a:lnTo>
                    <a:pt x="1098549" y="16888"/>
                  </a:lnTo>
                  <a:lnTo>
                    <a:pt x="1082031" y="12188"/>
                  </a:lnTo>
                  <a:lnTo>
                    <a:pt x="1064395" y="7849"/>
                  </a:lnTo>
                  <a:lnTo>
                    <a:pt x="1045653" y="4104"/>
                  </a:lnTo>
                  <a:lnTo>
                    <a:pt x="1025709" y="1492"/>
                  </a:lnTo>
                  <a:lnTo>
                    <a:pt x="1004633" y="214"/>
                  </a:lnTo>
                  <a:lnTo>
                    <a:pt x="982938" y="0"/>
                  </a:lnTo>
                  <a:lnTo>
                    <a:pt x="961455" y="311"/>
                  </a:lnTo>
                  <a:lnTo>
                    <a:pt x="940642" y="782"/>
                  </a:lnTo>
                  <a:lnTo>
                    <a:pt x="920752" y="1401"/>
                  </a:lnTo>
                  <a:lnTo>
                    <a:pt x="902008" y="2415"/>
                  </a:lnTo>
                  <a:lnTo>
                    <a:pt x="884396" y="3946"/>
                  </a:lnTo>
                  <a:lnTo>
                    <a:pt x="867585" y="5974"/>
                  </a:lnTo>
                  <a:lnTo>
                    <a:pt x="851054" y="8413"/>
                  </a:lnTo>
                  <a:lnTo>
                    <a:pt x="834478" y="11169"/>
                  </a:lnTo>
                  <a:lnTo>
                    <a:pt x="817731" y="14155"/>
                  </a:lnTo>
                  <a:lnTo>
                    <a:pt x="800794" y="17306"/>
                  </a:lnTo>
                  <a:lnTo>
                    <a:pt x="783696" y="20576"/>
                  </a:lnTo>
                  <a:lnTo>
                    <a:pt x="766637" y="24093"/>
                  </a:lnTo>
                  <a:lnTo>
                    <a:pt x="749957" y="28140"/>
                  </a:lnTo>
                  <a:lnTo>
                    <a:pt x="733810" y="32828"/>
                  </a:lnTo>
                  <a:lnTo>
                    <a:pt x="718018" y="38113"/>
                  </a:lnTo>
                  <a:lnTo>
                    <a:pt x="702188" y="43886"/>
                  </a:lnTo>
                  <a:lnTo>
                    <a:pt x="686091" y="50028"/>
                  </a:lnTo>
                  <a:lnTo>
                    <a:pt x="669668" y="56441"/>
                  </a:lnTo>
                  <a:lnTo>
                    <a:pt x="652949" y="63045"/>
                  </a:lnTo>
                  <a:lnTo>
                    <a:pt x="635994" y="69787"/>
                  </a:lnTo>
                  <a:lnTo>
                    <a:pt x="618861" y="76788"/>
                  </a:lnTo>
                  <a:lnTo>
                    <a:pt x="601600" y="84327"/>
                  </a:lnTo>
                  <a:lnTo>
                    <a:pt x="584253" y="92513"/>
                  </a:lnTo>
                  <a:lnTo>
                    <a:pt x="567010" y="101300"/>
                  </a:lnTo>
                  <a:lnTo>
                    <a:pt x="550201" y="110577"/>
                  </a:lnTo>
                  <a:lnTo>
                    <a:pt x="533963" y="120226"/>
                  </a:lnTo>
                  <a:lnTo>
                    <a:pt x="518108" y="130146"/>
                  </a:lnTo>
                  <a:lnTo>
                    <a:pt x="502236" y="140258"/>
                  </a:lnTo>
                  <a:lnTo>
                    <a:pt x="486113" y="150507"/>
                  </a:lnTo>
                  <a:lnTo>
                    <a:pt x="469844" y="161017"/>
                  </a:lnTo>
                  <a:lnTo>
                    <a:pt x="453761" y="172065"/>
                  </a:lnTo>
                  <a:lnTo>
                    <a:pt x="438045" y="183760"/>
                  </a:lnTo>
                  <a:lnTo>
                    <a:pt x="422559" y="196056"/>
                  </a:lnTo>
                  <a:lnTo>
                    <a:pt x="406942" y="208843"/>
                  </a:lnTo>
                  <a:lnTo>
                    <a:pt x="390994" y="222006"/>
                  </a:lnTo>
                  <a:lnTo>
                    <a:pt x="374843" y="235608"/>
                  </a:lnTo>
                  <a:lnTo>
                    <a:pt x="358840" y="249878"/>
                  </a:lnTo>
                  <a:lnTo>
                    <a:pt x="343184" y="264881"/>
                  </a:lnTo>
                  <a:lnTo>
                    <a:pt x="327906" y="280381"/>
                  </a:lnTo>
                  <a:lnTo>
                    <a:pt x="312962" y="295938"/>
                  </a:lnTo>
                  <a:lnTo>
                    <a:pt x="298280" y="311297"/>
                  </a:lnTo>
                  <a:lnTo>
                    <a:pt x="283792" y="326542"/>
                  </a:lnTo>
                  <a:lnTo>
                    <a:pt x="269444" y="341998"/>
                  </a:lnTo>
                  <a:lnTo>
                    <a:pt x="255200" y="357841"/>
                  </a:lnTo>
                  <a:lnTo>
                    <a:pt x="241192" y="374092"/>
                  </a:lnTo>
                  <a:lnTo>
                    <a:pt x="227706" y="390695"/>
                  </a:lnTo>
                  <a:lnTo>
                    <a:pt x="214857" y="407572"/>
                  </a:lnTo>
                  <a:lnTo>
                    <a:pt x="202601" y="424653"/>
                  </a:lnTo>
                  <a:lnTo>
                    <a:pt x="190830" y="441880"/>
                  </a:lnTo>
                  <a:lnTo>
                    <a:pt x="179428" y="459209"/>
                  </a:lnTo>
                  <a:lnTo>
                    <a:pt x="168295" y="476608"/>
                  </a:lnTo>
                  <a:lnTo>
                    <a:pt x="157353" y="494055"/>
                  </a:lnTo>
                  <a:lnTo>
                    <a:pt x="146548" y="511536"/>
                  </a:lnTo>
                  <a:lnTo>
                    <a:pt x="136003" y="529038"/>
                  </a:lnTo>
                  <a:lnTo>
                    <a:pt x="125994" y="546555"/>
                  </a:lnTo>
                  <a:lnTo>
                    <a:pt x="116633" y="564088"/>
                  </a:lnTo>
                  <a:lnTo>
                    <a:pt x="107872" y="581794"/>
                  </a:lnTo>
                  <a:lnTo>
                    <a:pt x="99602" y="599981"/>
                  </a:lnTo>
                  <a:lnTo>
                    <a:pt x="91704" y="618771"/>
                  </a:lnTo>
                  <a:lnTo>
                    <a:pt x="84076" y="637968"/>
                  </a:lnTo>
                  <a:lnTo>
                    <a:pt x="76640" y="657161"/>
                  </a:lnTo>
                  <a:lnTo>
                    <a:pt x="69342" y="676110"/>
                  </a:lnTo>
                  <a:lnTo>
                    <a:pt x="62304" y="694749"/>
                  </a:lnTo>
                  <a:lnTo>
                    <a:pt x="55804" y="713103"/>
                  </a:lnTo>
                  <a:lnTo>
                    <a:pt x="49953" y="731232"/>
                  </a:lnTo>
                  <a:lnTo>
                    <a:pt x="44701" y="749357"/>
                  </a:lnTo>
                  <a:lnTo>
                    <a:pt x="39940" y="767832"/>
                  </a:lnTo>
                  <a:lnTo>
                    <a:pt x="35551" y="786820"/>
                  </a:lnTo>
                  <a:lnTo>
                    <a:pt x="31433" y="806150"/>
                  </a:lnTo>
                  <a:lnTo>
                    <a:pt x="27506" y="825433"/>
                  </a:lnTo>
                  <a:lnTo>
                    <a:pt x="23714" y="844442"/>
                  </a:lnTo>
                  <a:lnTo>
                    <a:pt x="20014" y="863121"/>
                  </a:lnTo>
                  <a:lnTo>
                    <a:pt x="16376" y="881504"/>
                  </a:lnTo>
                  <a:lnTo>
                    <a:pt x="12785" y="899647"/>
                  </a:lnTo>
                  <a:lnTo>
                    <a:pt x="9389" y="917611"/>
                  </a:lnTo>
                  <a:lnTo>
                    <a:pt x="6490" y="935446"/>
                  </a:lnTo>
                  <a:lnTo>
                    <a:pt x="4207" y="953190"/>
                  </a:lnTo>
                  <a:lnTo>
                    <a:pt x="2505" y="970871"/>
                  </a:lnTo>
                  <a:lnTo>
                    <a:pt x="1281" y="988508"/>
                  </a:lnTo>
                  <a:lnTo>
                    <a:pt x="423" y="1006120"/>
                  </a:lnTo>
                  <a:lnTo>
                    <a:pt x="0" y="1023881"/>
                  </a:lnTo>
                  <a:lnTo>
                    <a:pt x="240" y="1042105"/>
                  </a:lnTo>
                  <a:lnTo>
                    <a:pt x="1216" y="1060915"/>
                  </a:lnTo>
                  <a:lnTo>
                    <a:pt x="2853" y="1079954"/>
                  </a:lnTo>
                  <a:lnTo>
                    <a:pt x="5023" y="1098510"/>
                  </a:lnTo>
                  <a:lnTo>
                    <a:pt x="7594" y="1116217"/>
                  </a:lnTo>
                  <a:lnTo>
                    <a:pt x="10456" y="1133208"/>
                  </a:lnTo>
                  <a:lnTo>
                    <a:pt x="13523" y="1149918"/>
                  </a:lnTo>
                  <a:lnTo>
                    <a:pt x="16730" y="1166638"/>
                  </a:lnTo>
                  <a:lnTo>
                    <a:pt x="20038" y="1183325"/>
                  </a:lnTo>
                  <a:lnTo>
                    <a:pt x="23410" y="1199696"/>
                  </a:lnTo>
                  <a:lnTo>
                    <a:pt x="26833" y="1215609"/>
                  </a:lnTo>
                  <a:lnTo>
                    <a:pt x="30453" y="1231229"/>
                  </a:lnTo>
                  <a:lnTo>
                    <a:pt x="34569" y="1246936"/>
                  </a:lnTo>
                  <a:lnTo>
                    <a:pt x="39305" y="1262945"/>
                  </a:lnTo>
                  <a:lnTo>
                    <a:pt x="44621" y="1279137"/>
                  </a:lnTo>
                  <a:lnTo>
                    <a:pt x="50414" y="1295167"/>
                  </a:lnTo>
                  <a:lnTo>
                    <a:pt x="56572" y="1310842"/>
                  </a:lnTo>
                  <a:lnTo>
                    <a:pt x="62995" y="1326131"/>
                  </a:lnTo>
                  <a:lnTo>
                    <a:pt x="69605" y="1341084"/>
                  </a:lnTo>
                  <a:lnTo>
                    <a:pt x="76346" y="1355772"/>
                  </a:lnTo>
                  <a:lnTo>
                    <a:pt x="83178" y="1370263"/>
                  </a:lnTo>
                  <a:lnTo>
                    <a:pt x="90071" y="1384612"/>
                  </a:lnTo>
                  <a:lnTo>
                    <a:pt x="97006" y="1398863"/>
                  </a:lnTo>
                  <a:lnTo>
                    <a:pt x="103967" y="1413045"/>
                  </a:lnTo>
                  <a:lnTo>
                    <a:pt x="110948" y="1427181"/>
                  </a:lnTo>
                  <a:lnTo>
                    <a:pt x="117946" y="1441284"/>
                  </a:lnTo>
                  <a:lnTo>
                    <a:pt x="125120" y="1455366"/>
                  </a:lnTo>
                  <a:lnTo>
                    <a:pt x="132776" y="1469434"/>
                  </a:lnTo>
                  <a:lnTo>
                    <a:pt x="141040" y="1483486"/>
                  </a:lnTo>
                  <a:lnTo>
                    <a:pt x="149880" y="1497364"/>
                  </a:lnTo>
                  <a:lnTo>
                    <a:pt x="159192" y="1510763"/>
                  </a:lnTo>
                  <a:lnTo>
                    <a:pt x="168864" y="1523558"/>
                  </a:lnTo>
                  <a:lnTo>
                    <a:pt x="178801" y="1535948"/>
                  </a:lnTo>
                  <a:lnTo>
                    <a:pt x="188923" y="1548340"/>
                  </a:lnTo>
                  <a:lnTo>
                    <a:pt x="199175" y="1560973"/>
                  </a:lnTo>
                  <a:lnTo>
                    <a:pt x="209517" y="1573746"/>
                  </a:lnTo>
                  <a:lnTo>
                    <a:pt x="219920" y="1586329"/>
                  </a:lnTo>
                  <a:lnTo>
                    <a:pt x="230364" y="1598536"/>
                  </a:lnTo>
                  <a:lnTo>
                    <a:pt x="240836" y="1610344"/>
                  </a:lnTo>
                  <a:lnTo>
                    <a:pt x="251326" y="1621806"/>
                  </a:lnTo>
                  <a:lnTo>
                    <a:pt x="261829" y="1632997"/>
                  </a:lnTo>
                  <a:lnTo>
                    <a:pt x="272341" y="1643987"/>
                  </a:lnTo>
                  <a:lnTo>
                    <a:pt x="282858" y="1654833"/>
                  </a:lnTo>
                  <a:lnTo>
                    <a:pt x="293385" y="1665578"/>
                  </a:lnTo>
                  <a:lnTo>
                    <a:pt x="304081" y="1676253"/>
                  </a:lnTo>
                  <a:lnTo>
                    <a:pt x="315254" y="1686881"/>
                  </a:lnTo>
                  <a:lnTo>
                    <a:pt x="327033" y="1697472"/>
                  </a:lnTo>
                  <a:lnTo>
                    <a:pt x="339386" y="1707871"/>
                  </a:lnTo>
                  <a:lnTo>
                    <a:pt x="352209" y="1717782"/>
                  </a:lnTo>
                  <a:lnTo>
                    <a:pt x="365393" y="1727076"/>
                  </a:lnTo>
                  <a:lnTo>
                    <a:pt x="378841" y="1735793"/>
                  </a:lnTo>
                  <a:lnTo>
                    <a:pt x="392473" y="1744034"/>
                  </a:lnTo>
                  <a:lnTo>
                    <a:pt x="406234" y="1751912"/>
                  </a:lnTo>
                  <a:lnTo>
                    <a:pt x="420086" y="1759527"/>
                  </a:lnTo>
                  <a:lnTo>
                    <a:pt x="433999" y="1766953"/>
                  </a:lnTo>
                  <a:lnTo>
                    <a:pt x="447953" y="1774245"/>
                  </a:lnTo>
                  <a:lnTo>
                    <a:pt x="461935" y="1781279"/>
                  </a:lnTo>
                  <a:lnTo>
                    <a:pt x="475935" y="1787776"/>
                  </a:lnTo>
                  <a:lnTo>
                    <a:pt x="489947" y="1793626"/>
                  </a:lnTo>
                  <a:lnTo>
                    <a:pt x="503968" y="1798877"/>
                  </a:lnTo>
                  <a:lnTo>
                    <a:pt x="517995" y="1803637"/>
                  </a:lnTo>
                  <a:lnTo>
                    <a:pt x="532026" y="1808030"/>
                  </a:lnTo>
                  <a:lnTo>
                    <a:pt x="546058" y="1812320"/>
                  </a:lnTo>
                  <a:lnTo>
                    <a:pt x="560092" y="1816894"/>
                  </a:lnTo>
                  <a:lnTo>
                    <a:pt x="574133" y="1821931"/>
                  </a:lnTo>
                  <a:lnTo>
                    <a:pt x="588342" y="1827112"/>
                  </a:lnTo>
                  <a:lnTo>
                    <a:pt x="603027" y="1831750"/>
                  </a:lnTo>
                  <a:lnTo>
                    <a:pt x="618313" y="1835500"/>
                  </a:lnTo>
                  <a:lnTo>
                    <a:pt x="634003" y="1838508"/>
                  </a:lnTo>
                  <a:lnTo>
                    <a:pt x="649689" y="1841216"/>
                  </a:lnTo>
                  <a:lnTo>
                    <a:pt x="665134" y="1843927"/>
                  </a:lnTo>
                  <a:lnTo>
                    <a:pt x="680438" y="1846766"/>
                  </a:lnTo>
                  <a:lnTo>
                    <a:pt x="695932" y="1849758"/>
                  </a:lnTo>
                  <a:lnTo>
                    <a:pt x="711797" y="1852884"/>
                  </a:lnTo>
                  <a:lnTo>
                    <a:pt x="727892" y="1855950"/>
                  </a:lnTo>
                  <a:lnTo>
                    <a:pt x="743858" y="1858623"/>
                  </a:lnTo>
                  <a:lnTo>
                    <a:pt x="759494" y="1860750"/>
                  </a:lnTo>
                  <a:lnTo>
                    <a:pt x="774928" y="1862345"/>
                  </a:lnTo>
                  <a:lnTo>
                    <a:pt x="790510" y="1863498"/>
                  </a:lnTo>
                  <a:lnTo>
                    <a:pt x="806435" y="1864311"/>
                  </a:lnTo>
                  <a:lnTo>
                    <a:pt x="822570" y="1864874"/>
                  </a:lnTo>
                  <a:lnTo>
                    <a:pt x="838561" y="1865261"/>
                  </a:lnTo>
                  <a:lnTo>
                    <a:pt x="854216" y="1865524"/>
                  </a:lnTo>
                  <a:lnTo>
                    <a:pt x="869661" y="1865702"/>
                  </a:lnTo>
                  <a:lnTo>
                    <a:pt x="885251" y="1865823"/>
                  </a:lnTo>
                  <a:lnTo>
                    <a:pt x="901185" y="1865899"/>
                  </a:lnTo>
                  <a:lnTo>
                    <a:pt x="917495" y="1865780"/>
                  </a:lnTo>
                  <a:lnTo>
                    <a:pt x="934138" y="1865168"/>
                  </a:lnTo>
                  <a:lnTo>
                    <a:pt x="951044" y="1863943"/>
                  </a:lnTo>
                  <a:lnTo>
                    <a:pt x="968142" y="1862306"/>
                  </a:lnTo>
                  <a:lnTo>
                    <a:pt x="985381" y="1860669"/>
                  </a:lnTo>
                  <a:lnTo>
                    <a:pt x="1002718" y="1859269"/>
                  </a:lnTo>
                  <a:lnTo>
                    <a:pt x="1020122" y="1858008"/>
                  </a:lnTo>
                  <a:lnTo>
                    <a:pt x="1037574" y="1856555"/>
                  </a:lnTo>
                  <a:lnTo>
                    <a:pt x="1055057" y="1854726"/>
                  </a:lnTo>
                  <a:lnTo>
                    <a:pt x="1072560" y="1852497"/>
                  </a:lnTo>
                  <a:lnTo>
                    <a:pt x="1090079" y="1849922"/>
                  </a:lnTo>
                  <a:lnTo>
                    <a:pt x="1107612" y="1847076"/>
                  </a:lnTo>
                  <a:lnTo>
                    <a:pt x="1125319" y="1844028"/>
                  </a:lnTo>
                  <a:lnTo>
                    <a:pt x="1143506" y="1840836"/>
                  </a:lnTo>
                  <a:lnTo>
                    <a:pt x="1162297" y="1837544"/>
                  </a:lnTo>
                  <a:lnTo>
                    <a:pt x="1181493" y="1834181"/>
                  </a:lnTo>
                  <a:lnTo>
                    <a:pt x="1200687" y="1830770"/>
                  </a:lnTo>
                  <a:lnTo>
                    <a:pt x="1219635" y="1827328"/>
                  </a:lnTo>
                  <a:lnTo>
                    <a:pt x="1238274" y="1823863"/>
                  </a:lnTo>
                  <a:lnTo>
                    <a:pt x="1256629" y="1820383"/>
                  </a:lnTo>
                  <a:lnTo>
                    <a:pt x="1274753" y="1816893"/>
                  </a:lnTo>
                  <a:lnTo>
                    <a:pt x="1292706" y="1813397"/>
                  </a:lnTo>
                  <a:lnTo>
                    <a:pt x="1310533" y="1809896"/>
                  </a:lnTo>
                  <a:lnTo>
                    <a:pt x="1328276" y="1806388"/>
                  </a:lnTo>
                  <a:lnTo>
                    <a:pt x="1346125" y="1802710"/>
                  </a:lnTo>
                  <a:lnTo>
                    <a:pt x="1364408" y="1798555"/>
                  </a:lnTo>
                  <a:lnTo>
                    <a:pt x="1383264" y="1793794"/>
                  </a:lnTo>
                  <a:lnTo>
                    <a:pt x="1402504" y="1788461"/>
                  </a:lnTo>
                  <a:lnTo>
                    <a:pt x="1421726" y="1782655"/>
                  </a:lnTo>
                  <a:lnTo>
                    <a:pt x="1440694" y="1776495"/>
                  </a:lnTo>
                  <a:lnTo>
                    <a:pt x="1459346" y="1770240"/>
                  </a:lnTo>
                  <a:lnTo>
                    <a:pt x="1477711" y="1764275"/>
                  </a:lnTo>
                  <a:lnTo>
                    <a:pt x="1495841" y="1758780"/>
                  </a:lnTo>
                  <a:lnTo>
                    <a:pt x="1513797" y="1753599"/>
                  </a:lnTo>
                  <a:lnTo>
                    <a:pt x="1531625" y="1748354"/>
                  </a:lnTo>
                  <a:lnTo>
                    <a:pt x="1549361" y="1742822"/>
                  </a:lnTo>
                  <a:lnTo>
                    <a:pt x="1566866" y="1736953"/>
                  </a:lnTo>
                  <a:lnTo>
                    <a:pt x="1583854" y="1730779"/>
                  </a:lnTo>
                  <a:lnTo>
                    <a:pt x="1600207" y="1724364"/>
                  </a:lnTo>
                  <a:lnTo>
                    <a:pt x="1615969" y="1717767"/>
                  </a:lnTo>
                  <a:lnTo>
                    <a:pt x="1631247" y="1711039"/>
                  </a:lnTo>
                  <a:lnTo>
                    <a:pt x="1646156" y="1704213"/>
                  </a:lnTo>
                  <a:lnTo>
                    <a:pt x="1660797" y="1697156"/>
                  </a:lnTo>
                  <a:lnTo>
                    <a:pt x="1675249" y="1689580"/>
                  </a:lnTo>
                  <a:lnTo>
                    <a:pt x="1689563" y="1681374"/>
                  </a:lnTo>
                  <a:lnTo>
                    <a:pt x="1703617" y="1672743"/>
                  </a:lnTo>
                  <a:lnTo>
                    <a:pt x="1717135" y="1664104"/>
                  </a:lnTo>
                  <a:lnTo>
                    <a:pt x="1730010" y="1655696"/>
                  </a:lnTo>
                  <a:lnTo>
                    <a:pt x="1742453" y="1647423"/>
                  </a:lnTo>
                  <a:lnTo>
                    <a:pt x="1754882" y="1638956"/>
                  </a:lnTo>
                  <a:lnTo>
                    <a:pt x="1767539" y="1630111"/>
                  </a:lnTo>
                  <a:lnTo>
                    <a:pt x="1780328" y="1620865"/>
                  </a:lnTo>
                  <a:lnTo>
                    <a:pt x="1792921" y="1611273"/>
                  </a:lnTo>
                  <a:lnTo>
                    <a:pt x="1805136" y="1601408"/>
                  </a:lnTo>
                  <a:lnTo>
                    <a:pt x="1816947" y="1591342"/>
                  </a:lnTo>
                  <a:lnTo>
                    <a:pt x="1828413" y="1581132"/>
                  </a:lnTo>
                  <a:lnTo>
                    <a:pt x="1839610" y="1570820"/>
                  </a:lnTo>
                  <a:lnTo>
                    <a:pt x="1850776" y="1560439"/>
                  </a:lnTo>
                  <a:lnTo>
                    <a:pt x="1862270" y="1550009"/>
                  </a:lnTo>
                  <a:lnTo>
                    <a:pt x="1874259" y="1539548"/>
                  </a:lnTo>
                  <a:lnTo>
                    <a:pt x="1886415" y="1529064"/>
                  </a:lnTo>
                  <a:lnTo>
                    <a:pt x="1898044" y="1518566"/>
                  </a:lnTo>
                  <a:lnTo>
                    <a:pt x="1908793" y="1508057"/>
                  </a:lnTo>
                  <a:lnTo>
                    <a:pt x="1918805" y="1497542"/>
                  </a:lnTo>
                  <a:lnTo>
                    <a:pt x="1928524" y="1487023"/>
                  </a:lnTo>
                  <a:lnTo>
                    <a:pt x="1938248" y="1476495"/>
                  </a:lnTo>
                  <a:lnTo>
                    <a:pt x="1948102" y="1465798"/>
                  </a:lnTo>
                  <a:lnTo>
                    <a:pt x="1958112" y="1454624"/>
                  </a:lnTo>
                  <a:lnTo>
                    <a:pt x="1968254" y="1442844"/>
                  </a:lnTo>
                  <a:lnTo>
                    <a:pt x="1978338" y="1430491"/>
                  </a:lnTo>
                  <a:lnTo>
                    <a:pt x="1988029" y="1417667"/>
                  </a:lnTo>
                  <a:lnTo>
                    <a:pt x="1997180" y="1404483"/>
                  </a:lnTo>
                  <a:lnTo>
                    <a:pt x="2005966" y="1391036"/>
                  </a:lnTo>
                  <a:lnTo>
                    <a:pt x="2014786" y="1377403"/>
                  </a:lnTo>
                  <a:lnTo>
                    <a:pt x="2023862" y="1363642"/>
                  </a:lnTo>
                  <a:lnTo>
                    <a:pt x="2032924" y="1349790"/>
                  </a:lnTo>
                  <a:lnTo>
                    <a:pt x="2041329" y="1335877"/>
                  </a:lnTo>
                  <a:lnTo>
                    <a:pt x="2048765" y="1321924"/>
                  </a:lnTo>
                  <a:lnTo>
                    <a:pt x="2055403" y="1307942"/>
                  </a:lnTo>
                  <a:lnTo>
                    <a:pt x="2061701" y="1293942"/>
                  </a:lnTo>
                  <a:lnTo>
                    <a:pt x="2067972" y="1279929"/>
                  </a:lnTo>
                  <a:lnTo>
                    <a:pt x="2074184" y="1265908"/>
                  </a:lnTo>
                  <a:lnTo>
                    <a:pt x="2080063" y="1251882"/>
                  </a:lnTo>
                  <a:lnTo>
                    <a:pt x="2085471" y="1237851"/>
                  </a:lnTo>
                  <a:lnTo>
                    <a:pt x="2090579" y="1223818"/>
                  </a:lnTo>
                  <a:lnTo>
                    <a:pt x="2095768" y="1209783"/>
                  </a:lnTo>
                  <a:lnTo>
                    <a:pt x="2101250" y="1195747"/>
                  </a:lnTo>
                  <a:lnTo>
                    <a:pt x="2106745" y="1181710"/>
                  </a:lnTo>
                  <a:lnTo>
                    <a:pt x="2111601" y="1167674"/>
                  </a:lnTo>
                  <a:lnTo>
                    <a:pt x="2115501" y="1153637"/>
                  </a:lnTo>
                  <a:lnTo>
                    <a:pt x="2118611" y="1139599"/>
                  </a:lnTo>
                  <a:lnTo>
                    <a:pt x="2121388" y="1125561"/>
                  </a:lnTo>
                  <a:lnTo>
                    <a:pt x="2124146" y="1111519"/>
                  </a:lnTo>
                  <a:lnTo>
                    <a:pt x="2127016" y="1097308"/>
                  </a:lnTo>
                  <a:lnTo>
                    <a:pt x="2130030" y="1082622"/>
                  </a:lnTo>
                  <a:lnTo>
                    <a:pt x="2133169" y="1067336"/>
                  </a:lnTo>
                  <a:lnTo>
                    <a:pt x="2136246" y="1051645"/>
                  </a:lnTo>
                  <a:lnTo>
                    <a:pt x="2138925" y="1035959"/>
                  </a:lnTo>
                  <a:lnTo>
                    <a:pt x="2141055" y="1020518"/>
                  </a:lnTo>
                  <a:lnTo>
                    <a:pt x="2142653" y="1005387"/>
                  </a:lnTo>
                  <a:lnTo>
                    <a:pt x="2143808" y="990541"/>
                  </a:lnTo>
                  <a:lnTo>
                    <a:pt x="2144622" y="975921"/>
                  </a:lnTo>
                  <a:lnTo>
                    <a:pt x="2145186" y="961305"/>
                  </a:lnTo>
                  <a:lnTo>
                    <a:pt x="2145574" y="946339"/>
                  </a:lnTo>
                  <a:lnTo>
                    <a:pt x="2145833" y="930861"/>
                  </a:lnTo>
                  <a:lnTo>
                    <a:pt x="2145838" y="915041"/>
                  </a:lnTo>
                  <a:lnTo>
                    <a:pt x="2145309" y="899266"/>
                  </a:lnTo>
                  <a:lnTo>
                    <a:pt x="2144137" y="883763"/>
                  </a:lnTo>
                  <a:lnTo>
                    <a:pt x="2142366" y="868419"/>
                  </a:lnTo>
                  <a:lnTo>
                    <a:pt x="2140106" y="852898"/>
                  </a:lnTo>
                  <a:lnTo>
                    <a:pt x="2137474" y="837016"/>
                  </a:lnTo>
                  <a:lnTo>
                    <a:pt x="2134572" y="820908"/>
                  </a:lnTo>
                  <a:lnTo>
                    <a:pt x="2131478" y="804935"/>
                  </a:lnTo>
                  <a:lnTo>
                    <a:pt x="2128247" y="789292"/>
                  </a:lnTo>
                  <a:lnTo>
                    <a:pt x="2124754" y="773856"/>
                  </a:lnTo>
                  <a:lnTo>
                    <a:pt x="2120726" y="758272"/>
                  </a:lnTo>
                  <a:lnTo>
                    <a:pt x="2116050" y="742346"/>
                  </a:lnTo>
                  <a:lnTo>
                    <a:pt x="2110773" y="726211"/>
                  </a:lnTo>
                  <a:lnTo>
                    <a:pt x="2105007" y="710217"/>
                  </a:lnTo>
                  <a:lnTo>
                    <a:pt x="2098867" y="694563"/>
                  </a:lnTo>
                  <a:lnTo>
                    <a:pt x="2092457" y="679117"/>
                  </a:lnTo>
                  <a:lnTo>
                    <a:pt x="2085854" y="663527"/>
                  </a:lnTo>
                  <a:lnTo>
                    <a:pt x="2079117" y="647593"/>
                  </a:lnTo>
                  <a:lnTo>
                    <a:pt x="2072290" y="631282"/>
                  </a:lnTo>
                  <a:lnTo>
                    <a:pt x="2065400" y="614639"/>
                  </a:lnTo>
                  <a:lnTo>
                    <a:pt x="2058462" y="597738"/>
                  </a:lnTo>
                  <a:lnTo>
                    <a:pt x="2051328" y="580813"/>
                  </a:lnTo>
                  <a:lnTo>
                    <a:pt x="2043699" y="564222"/>
                  </a:lnTo>
                  <a:lnTo>
                    <a:pt x="2035453" y="548134"/>
                  </a:lnTo>
                  <a:lnTo>
                    <a:pt x="2026627" y="532382"/>
                  </a:lnTo>
                  <a:lnTo>
                    <a:pt x="2017322" y="516579"/>
                  </a:lnTo>
                  <a:lnTo>
                    <a:pt x="2007656" y="500503"/>
                  </a:lnTo>
                  <a:lnTo>
                    <a:pt x="1997723" y="484265"/>
                  </a:lnTo>
                  <a:lnTo>
                    <a:pt x="1987604" y="468203"/>
                  </a:lnTo>
                  <a:lnTo>
                    <a:pt x="1977352" y="452506"/>
                  </a:lnTo>
                  <a:lnTo>
                    <a:pt x="1967012" y="437202"/>
                  </a:lnTo>
                  <a:lnTo>
                    <a:pt x="1956610" y="422239"/>
                  </a:lnTo>
                  <a:lnTo>
                    <a:pt x="1946162" y="407540"/>
                  </a:lnTo>
                  <a:lnTo>
                    <a:pt x="1935518" y="392872"/>
                  </a:lnTo>
                  <a:lnTo>
                    <a:pt x="1924380" y="377871"/>
                  </a:lnTo>
                  <a:lnTo>
                    <a:pt x="1912622" y="362374"/>
                  </a:lnTo>
                  <a:lnTo>
                    <a:pt x="1900285" y="346711"/>
                  </a:lnTo>
                  <a:lnTo>
                    <a:pt x="1887471" y="331575"/>
                  </a:lnTo>
                  <a:lnTo>
                    <a:pt x="1874295" y="317321"/>
                  </a:lnTo>
                  <a:lnTo>
                    <a:pt x="1860853" y="303971"/>
                  </a:lnTo>
                  <a:lnTo>
                    <a:pt x="1847223" y="291393"/>
                  </a:lnTo>
                  <a:lnTo>
                    <a:pt x="1833463" y="279408"/>
                  </a:lnTo>
                  <a:lnTo>
                    <a:pt x="1819613" y="267697"/>
                  </a:lnTo>
                  <a:lnTo>
                    <a:pt x="1805702" y="255827"/>
                  </a:lnTo>
                  <a:lnTo>
                    <a:pt x="1791748" y="243578"/>
                  </a:lnTo>
                  <a:lnTo>
                    <a:pt x="1777767" y="231076"/>
                  </a:lnTo>
                  <a:lnTo>
                    <a:pt x="1763767" y="218684"/>
                  </a:lnTo>
                  <a:lnTo>
                    <a:pt x="1749750" y="206607"/>
                  </a:lnTo>
                  <a:lnTo>
                    <a:pt x="1735556" y="194889"/>
                  </a:lnTo>
                  <a:lnTo>
                    <a:pt x="1720881" y="183487"/>
                  </a:lnTo>
                  <a:lnTo>
                    <a:pt x="1705602" y="172342"/>
                  </a:lnTo>
                  <a:lnTo>
                    <a:pt x="1689916" y="161552"/>
                  </a:lnTo>
                  <a:lnTo>
                    <a:pt x="1674234" y="151373"/>
                  </a:lnTo>
                  <a:lnTo>
                    <a:pt x="1658786" y="141893"/>
                  </a:lnTo>
                  <a:lnTo>
                    <a:pt x="1643312" y="133052"/>
                  </a:lnTo>
                  <a:lnTo>
                    <a:pt x="1627171" y="124727"/>
                  </a:lnTo>
                  <a:lnTo>
                    <a:pt x="1610053" y="116792"/>
                  </a:lnTo>
                  <a:lnTo>
                    <a:pt x="1592132" y="109139"/>
                  </a:lnTo>
                  <a:lnTo>
                    <a:pt x="1573870" y="101687"/>
                  </a:lnTo>
                  <a:lnTo>
                    <a:pt x="1555578" y="94378"/>
                  </a:lnTo>
                  <a:lnTo>
                    <a:pt x="1537226" y="87333"/>
                  </a:lnTo>
                  <a:lnTo>
                    <a:pt x="1518540" y="80829"/>
                  </a:lnTo>
                  <a:lnTo>
                    <a:pt x="1499378" y="74973"/>
                  </a:lnTo>
                  <a:lnTo>
                    <a:pt x="1479746" y="69719"/>
                  </a:lnTo>
                  <a:lnTo>
                    <a:pt x="1459721" y="64956"/>
                  </a:lnTo>
                  <a:lnTo>
                    <a:pt x="1439394" y="60566"/>
                  </a:lnTo>
                  <a:lnTo>
                    <a:pt x="1418843" y="56448"/>
                  </a:lnTo>
                  <a:lnTo>
                    <a:pt x="1398133" y="52521"/>
                  </a:lnTo>
                  <a:lnTo>
                    <a:pt x="1377308" y="48733"/>
                  </a:lnTo>
                  <a:lnTo>
                    <a:pt x="1356237" y="45205"/>
                  </a:lnTo>
                  <a:lnTo>
                    <a:pt x="1334640" y="42214"/>
                  </a:lnTo>
                  <a:lnTo>
                    <a:pt x="1312408" y="39871"/>
                  </a:lnTo>
                  <a:lnTo>
                    <a:pt x="1289747" y="38129"/>
                  </a:lnTo>
                  <a:lnTo>
                    <a:pt x="1267074" y="36878"/>
                  </a:lnTo>
                  <a:lnTo>
                    <a:pt x="1244631" y="36002"/>
                  </a:lnTo>
                  <a:lnTo>
                    <a:pt x="1222323" y="35567"/>
                  </a:lnTo>
                  <a:lnTo>
                    <a:pt x="1199819" y="35799"/>
                  </a:lnTo>
                  <a:lnTo>
                    <a:pt x="1176938" y="36769"/>
                  </a:lnTo>
                  <a:lnTo>
                    <a:pt x="1153654" y="38403"/>
                  </a:lnTo>
                  <a:lnTo>
                    <a:pt x="1130024" y="40571"/>
                  </a:lnTo>
                  <a:lnTo>
                    <a:pt x="1106122" y="43145"/>
                  </a:lnTo>
                  <a:lnTo>
                    <a:pt x="1082018" y="46177"/>
                  </a:lnTo>
                  <a:lnTo>
                    <a:pt x="1057770" y="49891"/>
                  </a:lnTo>
                  <a:lnTo>
                    <a:pt x="1033416" y="54357"/>
                  </a:lnTo>
                  <a:lnTo>
                    <a:pt x="1008824" y="59662"/>
                  </a:lnTo>
                  <a:lnTo>
                    <a:pt x="983708" y="65979"/>
                  </a:lnTo>
                  <a:lnTo>
                    <a:pt x="957955" y="73310"/>
                  </a:lnTo>
                  <a:lnTo>
                    <a:pt x="931608" y="81675"/>
                  </a:lnTo>
                  <a:lnTo>
                    <a:pt x="904774" y="91192"/>
                  </a:lnTo>
                  <a:lnTo>
                    <a:pt x="877585" y="101808"/>
                  </a:lnTo>
                  <a:lnTo>
                    <a:pt x="850633" y="113021"/>
                  </a:lnTo>
                  <a:lnTo>
                    <a:pt x="824916" y="124006"/>
                  </a:lnTo>
                  <a:lnTo>
                    <a:pt x="800886" y="134321"/>
                  </a:lnTo>
                  <a:lnTo>
                    <a:pt x="778649" y="144042"/>
                  </a:lnTo>
                  <a:lnTo>
                    <a:pt x="758240" y="153563"/>
                  </a:lnTo>
                  <a:lnTo>
                    <a:pt x="739489" y="163141"/>
                  </a:lnTo>
                  <a:lnTo>
                    <a:pt x="722687" y="172423"/>
                  </a:lnTo>
                  <a:lnTo>
                    <a:pt x="707024" y="181435"/>
                  </a:lnTo>
                  <a:lnTo>
                    <a:pt x="691118" y="190974"/>
                  </a:lnTo>
                  <a:lnTo>
                    <a:pt x="672390" y="2025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2015-03-09T16:17:16Z</dcterms:created>
  <dcterms:modified xsi:type="dcterms:W3CDTF">2015-03-09T16:17:44Z</dcterms:modified>
</cp:coreProperties>
</file>